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4" r:id="rId2"/>
    <p:sldId id="266" r:id="rId3"/>
    <p:sldId id="258" r:id="rId4"/>
    <p:sldId id="262" r:id="rId5"/>
    <p:sldId id="265" r:id="rId6"/>
    <p:sldId id="259" r:id="rId7"/>
    <p:sldId id="263" r:id="rId8"/>
    <p:sldId id="257" r:id="rId9"/>
    <p:sldId id="256" r:id="rId10"/>
  </p:sldIdLst>
  <p:sldSz cx="18288000" cy="14400213"/>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54" userDrawn="1">
          <p15:clr>
            <a:srgbClr val="A4A3A4"/>
          </p15:clr>
        </p15:guide>
        <p15:guide id="2" pos="317" userDrawn="1">
          <p15:clr>
            <a:srgbClr val="A4A3A4"/>
          </p15:clr>
        </p15:guide>
        <p15:guide id="3" pos="11203" userDrawn="1">
          <p15:clr>
            <a:srgbClr val="A4A3A4"/>
          </p15:clr>
        </p15:guide>
        <p15:guide id="4" orient="horz" pos="317" userDrawn="1">
          <p15:clr>
            <a:srgbClr val="A4A3A4"/>
          </p15:clr>
        </p15:guide>
        <p15:guide id="5" orient="horz" pos="771" userDrawn="1">
          <p15:clr>
            <a:srgbClr val="A4A3A4"/>
          </p15:clr>
        </p15:guide>
        <p15:guide id="6" pos="770" userDrawn="1">
          <p15:clr>
            <a:srgbClr val="A4A3A4"/>
          </p15:clr>
        </p15:guide>
        <p15:guide id="7" pos="10750" userDrawn="1">
          <p15:clr>
            <a:srgbClr val="A4A3A4"/>
          </p15:clr>
        </p15:guide>
        <p15:guide id="8" orient="horz" pos="83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1B96"/>
    <a:srgbClr val="6802D1"/>
    <a:srgbClr val="6000D6"/>
    <a:srgbClr val="190649"/>
    <a:srgbClr val="595959"/>
    <a:srgbClr val="FFFFFF"/>
    <a:srgbClr val="EFEFEF"/>
    <a:srgbClr val="00944A"/>
    <a:srgbClr val="F2F2F2"/>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2520" y="424"/>
      </p:cViewPr>
      <p:guideLst>
        <p:guide orient="horz" pos="8754"/>
        <p:guide pos="317"/>
        <p:guide pos="11203"/>
        <p:guide orient="horz" pos="317"/>
        <p:guide orient="horz" pos="771"/>
        <p:guide pos="770"/>
        <p:guide pos="10750"/>
        <p:guide orient="horz" pos="83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5CD21-F69A-4722-A4EE-576CA2F405A0}" type="datetimeFigureOut">
              <a:rPr lang="en-PH" smtClean="0"/>
              <a:t>19/10/2023</a:t>
            </a:fld>
            <a:endParaRPr lang="en-PH"/>
          </a:p>
        </p:txBody>
      </p:sp>
      <p:sp>
        <p:nvSpPr>
          <p:cNvPr id="4" name="Slide Image Placeholder 3"/>
          <p:cNvSpPr>
            <a:spLocks noGrp="1" noRot="1" noChangeAspect="1"/>
          </p:cNvSpPr>
          <p:nvPr>
            <p:ph type="sldImg" idx="2"/>
          </p:nvPr>
        </p:nvSpPr>
        <p:spPr>
          <a:xfrm>
            <a:off x="1470025" y="1143000"/>
            <a:ext cx="391795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ED7ADA-74AC-4311-94C8-461D64C3A9DF}" type="slidenum">
              <a:rPr lang="en-PH" smtClean="0"/>
              <a:t>‹#›</a:t>
            </a:fld>
            <a:endParaRPr lang="en-PH"/>
          </a:p>
        </p:txBody>
      </p:sp>
    </p:spTree>
    <p:extLst>
      <p:ext uri="{BB962C8B-B14F-4D97-AF65-F5344CB8AC3E}">
        <p14:creationId xmlns:p14="http://schemas.microsoft.com/office/powerpoint/2010/main" val="3766694582"/>
      </p:ext>
    </p:extLst>
  </p:cSld>
  <p:clrMap bg1="lt1" tx1="dk1" bg2="lt2" tx2="dk2" accent1="accent1" accent2="accent2" accent3="accent3" accent4="accent4" accent5="accent5" accent6="accent6" hlink="hlink" folHlink="folHlink"/>
  <p:notesStyle>
    <a:lvl1pPr marL="0" algn="l" defTabSz="1569019" rtl="0" eaLnBrk="1" latinLnBrk="0" hangingPunct="1">
      <a:defRPr sz="2059" kern="1200">
        <a:solidFill>
          <a:schemeClr val="tx1"/>
        </a:solidFill>
        <a:latin typeface="+mn-lt"/>
        <a:ea typeface="+mn-ea"/>
        <a:cs typeface="+mn-cs"/>
      </a:defRPr>
    </a:lvl1pPr>
    <a:lvl2pPr marL="784509" algn="l" defTabSz="1569019" rtl="0" eaLnBrk="1" latinLnBrk="0" hangingPunct="1">
      <a:defRPr sz="2059" kern="1200">
        <a:solidFill>
          <a:schemeClr val="tx1"/>
        </a:solidFill>
        <a:latin typeface="+mn-lt"/>
        <a:ea typeface="+mn-ea"/>
        <a:cs typeface="+mn-cs"/>
      </a:defRPr>
    </a:lvl2pPr>
    <a:lvl3pPr marL="1569019" algn="l" defTabSz="1569019" rtl="0" eaLnBrk="1" latinLnBrk="0" hangingPunct="1">
      <a:defRPr sz="2059" kern="1200">
        <a:solidFill>
          <a:schemeClr val="tx1"/>
        </a:solidFill>
        <a:latin typeface="+mn-lt"/>
        <a:ea typeface="+mn-ea"/>
        <a:cs typeface="+mn-cs"/>
      </a:defRPr>
    </a:lvl3pPr>
    <a:lvl4pPr marL="2353528" algn="l" defTabSz="1569019" rtl="0" eaLnBrk="1" latinLnBrk="0" hangingPunct="1">
      <a:defRPr sz="2059" kern="1200">
        <a:solidFill>
          <a:schemeClr val="tx1"/>
        </a:solidFill>
        <a:latin typeface="+mn-lt"/>
        <a:ea typeface="+mn-ea"/>
        <a:cs typeface="+mn-cs"/>
      </a:defRPr>
    </a:lvl4pPr>
    <a:lvl5pPr marL="3138038" algn="l" defTabSz="1569019" rtl="0" eaLnBrk="1" latinLnBrk="0" hangingPunct="1">
      <a:defRPr sz="2059" kern="1200">
        <a:solidFill>
          <a:schemeClr val="tx1"/>
        </a:solidFill>
        <a:latin typeface="+mn-lt"/>
        <a:ea typeface="+mn-ea"/>
        <a:cs typeface="+mn-cs"/>
      </a:defRPr>
    </a:lvl5pPr>
    <a:lvl6pPr marL="3922547" algn="l" defTabSz="1569019" rtl="0" eaLnBrk="1" latinLnBrk="0" hangingPunct="1">
      <a:defRPr sz="2059" kern="1200">
        <a:solidFill>
          <a:schemeClr val="tx1"/>
        </a:solidFill>
        <a:latin typeface="+mn-lt"/>
        <a:ea typeface="+mn-ea"/>
        <a:cs typeface="+mn-cs"/>
      </a:defRPr>
    </a:lvl6pPr>
    <a:lvl7pPr marL="4707057" algn="l" defTabSz="1569019" rtl="0" eaLnBrk="1" latinLnBrk="0" hangingPunct="1">
      <a:defRPr sz="2059" kern="1200">
        <a:solidFill>
          <a:schemeClr val="tx1"/>
        </a:solidFill>
        <a:latin typeface="+mn-lt"/>
        <a:ea typeface="+mn-ea"/>
        <a:cs typeface="+mn-cs"/>
      </a:defRPr>
    </a:lvl7pPr>
    <a:lvl8pPr marL="5491566" algn="l" defTabSz="1569019" rtl="0" eaLnBrk="1" latinLnBrk="0" hangingPunct="1">
      <a:defRPr sz="2059" kern="1200">
        <a:solidFill>
          <a:schemeClr val="tx1"/>
        </a:solidFill>
        <a:latin typeface="+mn-lt"/>
        <a:ea typeface="+mn-ea"/>
        <a:cs typeface="+mn-cs"/>
      </a:defRPr>
    </a:lvl8pPr>
    <a:lvl9pPr marL="6276076" algn="l" defTabSz="1569019" rtl="0" eaLnBrk="1" latinLnBrk="0" hangingPunct="1">
      <a:defRPr sz="205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356703"/>
            <a:ext cx="15544800" cy="5013407"/>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563446"/>
            <a:ext cx="13716000" cy="3476717"/>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E2FF52-902C-4CFF-BD50-E092F3E67EE0}" type="datetimeFigureOut">
              <a:rPr lang="en-PH" smtClean="0"/>
              <a:t>19/10/2023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372605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Storyboard Page A2" preserve="1" userDrawn="1">
  <p:cSld name="3_Storyboard Page A2">
    <p:bg>
      <p:bgPr>
        <a:solidFill>
          <a:srgbClr val="333333"/>
        </a:solidFill>
        <a:effectLst/>
      </p:bgPr>
    </p:bg>
    <p:spTree>
      <p:nvGrpSpPr>
        <p:cNvPr id="1" name="Shape 208"/>
        <p:cNvGrpSpPr/>
        <p:nvPr/>
      </p:nvGrpSpPr>
      <p:grpSpPr>
        <a:xfrm>
          <a:off x="0" y="0"/>
          <a:ext cx="0" cy="0"/>
          <a:chOff x="0" y="0"/>
          <a:chExt cx="0" cy="0"/>
        </a:xfrm>
      </p:grpSpPr>
      <p:sp>
        <p:nvSpPr>
          <p:cNvPr id="209" name="Google Shape;209;p22"/>
          <p:cNvSpPr/>
          <p:nvPr/>
        </p:nvSpPr>
        <p:spPr>
          <a:xfrm>
            <a:off x="288130" y="1390831"/>
            <a:ext cx="13312800" cy="8208415"/>
          </a:xfrm>
          <a:prstGeom prst="rect">
            <a:avLst/>
          </a:prstGeom>
          <a:solidFill>
            <a:srgbClr val="595959"/>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10" name="Google Shape;210;p22"/>
          <p:cNvSpPr/>
          <p:nvPr/>
        </p:nvSpPr>
        <p:spPr>
          <a:xfrm>
            <a:off x="13782582" y="9786554"/>
            <a:ext cx="4217400" cy="4241533"/>
          </a:xfrm>
          <a:prstGeom prst="rect">
            <a:avLst/>
          </a:prstGeom>
          <a:solidFill>
            <a:srgbClr val="595959"/>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11" name="Google Shape;211;p22"/>
          <p:cNvSpPr/>
          <p:nvPr/>
        </p:nvSpPr>
        <p:spPr>
          <a:xfrm>
            <a:off x="13782582" y="1370654"/>
            <a:ext cx="4217400" cy="8208415"/>
          </a:xfrm>
          <a:prstGeom prst="rect">
            <a:avLst/>
          </a:prstGeom>
          <a:solidFill>
            <a:srgbClr val="595959"/>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12" name="Google Shape;212;p22"/>
          <p:cNvSpPr>
            <a:spLocks noGrp="1"/>
          </p:cNvSpPr>
          <p:nvPr>
            <p:ph type="pic" idx="2"/>
          </p:nvPr>
        </p:nvSpPr>
        <p:spPr>
          <a:xfrm>
            <a:off x="281924" y="1917646"/>
            <a:ext cx="13312800" cy="74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PH" sz="13800" b="1" dirty="0">
                <a:solidFill>
                  <a:schemeClr val="bg1">
                    <a:lumMod val="85000"/>
                  </a:schemeClr>
                </a:solidFill>
                <a:latin typeface="Arial" panose="020B0604020202020204" pitchFamily="34" charset="0"/>
                <a:cs typeface="Arial" panose="020B0604020202020204" pitchFamily="34" charset="0"/>
              </a:defRPr>
            </a:lvl1pPr>
          </a:lstStyle>
          <a:p>
            <a:pPr marL="0" lvl="0" algn="ctr" defTabSz="457200"/>
            <a:endParaRPr lang="en-PH" dirty="0"/>
          </a:p>
        </p:txBody>
      </p:sp>
      <p:sp>
        <p:nvSpPr>
          <p:cNvPr id="226" name="Google Shape;226;p22"/>
          <p:cNvSpPr txBox="1">
            <a:spLocks noGrp="1"/>
          </p:cNvSpPr>
          <p:nvPr>
            <p:ph type="body" idx="1"/>
          </p:nvPr>
        </p:nvSpPr>
        <p:spPr>
          <a:xfrm>
            <a:off x="13776376" y="1917646"/>
            <a:ext cx="4233098" cy="7402104"/>
          </a:xfrm>
          <a:prstGeom prst="rect">
            <a:avLst/>
          </a:prstGeom>
          <a:solidFill>
            <a:srgbClr val="FFFFFF"/>
          </a:solidFill>
          <a:ln>
            <a:noFill/>
          </a:ln>
        </p:spPr>
        <p:txBody>
          <a:bodyPr spcFirstLastPara="1" wrap="square" lIns="68575" tIns="0" rIns="68575" bIns="0" anchor="t" anchorCtr="0">
            <a:normAutofit/>
          </a:bodyPr>
          <a:lstStyle>
            <a:lvl1pPr marL="265113" lvl="0" indent="-88900" algn="l" rtl="0">
              <a:lnSpc>
                <a:spcPct val="90000"/>
              </a:lnSpc>
              <a:spcBef>
                <a:spcPts val="2240"/>
              </a:spcBef>
              <a:spcAft>
                <a:spcPts val="0"/>
              </a:spcAft>
              <a:buClr>
                <a:schemeClr val="accent4"/>
              </a:buClr>
              <a:buSzPts val="900"/>
              <a:buNone/>
              <a:defRPr sz="2000" b="0">
                <a:solidFill>
                  <a:schemeClr val="bg1">
                    <a:lumMod val="50000"/>
                  </a:schemeClr>
                </a:solidFill>
                <a:latin typeface="Calibri"/>
                <a:ea typeface="Calibri"/>
                <a:cs typeface="Calibri"/>
                <a:sym typeface="Calibri"/>
              </a:defRPr>
            </a:lvl1pPr>
            <a:lvl2pPr marL="2559954" lvl="1" indent="-639989" algn="l" rtl="0">
              <a:lnSpc>
                <a:spcPct val="90000"/>
              </a:lnSpc>
              <a:spcBef>
                <a:spcPts val="1120"/>
              </a:spcBef>
              <a:spcAft>
                <a:spcPts val="0"/>
              </a:spcAft>
              <a:buClr>
                <a:srgbClr val="888888"/>
              </a:buClr>
              <a:buSzPts val="1500"/>
              <a:buNone/>
              <a:defRPr sz="4199">
                <a:solidFill>
                  <a:srgbClr val="888888"/>
                </a:solidFill>
              </a:defRPr>
            </a:lvl2pPr>
            <a:lvl3pPr marL="3839931" lvl="2" indent="-639989" algn="l" rtl="0">
              <a:lnSpc>
                <a:spcPct val="90000"/>
              </a:lnSpc>
              <a:spcBef>
                <a:spcPts val="1120"/>
              </a:spcBef>
              <a:spcAft>
                <a:spcPts val="0"/>
              </a:spcAft>
              <a:buClr>
                <a:srgbClr val="888888"/>
              </a:buClr>
              <a:buSzPts val="1400"/>
              <a:buNone/>
              <a:defRPr sz="3919">
                <a:solidFill>
                  <a:srgbClr val="888888"/>
                </a:solidFill>
              </a:defRPr>
            </a:lvl3pPr>
            <a:lvl4pPr marL="5119908" lvl="3" indent="-639989" algn="l" rtl="0">
              <a:lnSpc>
                <a:spcPct val="90000"/>
              </a:lnSpc>
              <a:spcBef>
                <a:spcPts val="1120"/>
              </a:spcBef>
              <a:spcAft>
                <a:spcPts val="0"/>
              </a:spcAft>
              <a:buClr>
                <a:srgbClr val="888888"/>
              </a:buClr>
              <a:buSzPts val="1200"/>
              <a:buNone/>
              <a:defRPr sz="3360">
                <a:solidFill>
                  <a:srgbClr val="888888"/>
                </a:solidFill>
              </a:defRPr>
            </a:lvl4pPr>
            <a:lvl5pPr marL="6399886" lvl="4" indent="-639989" algn="l" rtl="0">
              <a:lnSpc>
                <a:spcPct val="90000"/>
              </a:lnSpc>
              <a:spcBef>
                <a:spcPts val="1120"/>
              </a:spcBef>
              <a:spcAft>
                <a:spcPts val="0"/>
              </a:spcAft>
              <a:buClr>
                <a:srgbClr val="888888"/>
              </a:buClr>
              <a:buSzPts val="1200"/>
              <a:buNone/>
              <a:defRPr sz="3360">
                <a:solidFill>
                  <a:srgbClr val="888888"/>
                </a:solidFill>
              </a:defRPr>
            </a:lvl5pPr>
            <a:lvl6pPr marL="7679863" lvl="5" indent="-639989" algn="l" rtl="0">
              <a:lnSpc>
                <a:spcPct val="90000"/>
              </a:lnSpc>
              <a:spcBef>
                <a:spcPts val="1120"/>
              </a:spcBef>
              <a:spcAft>
                <a:spcPts val="0"/>
              </a:spcAft>
              <a:buClr>
                <a:srgbClr val="888888"/>
              </a:buClr>
              <a:buSzPts val="1200"/>
              <a:buNone/>
              <a:defRPr sz="3360">
                <a:solidFill>
                  <a:srgbClr val="888888"/>
                </a:solidFill>
              </a:defRPr>
            </a:lvl6pPr>
            <a:lvl7pPr marL="8959840" lvl="6" indent="-639989" algn="l" rtl="0">
              <a:lnSpc>
                <a:spcPct val="90000"/>
              </a:lnSpc>
              <a:spcBef>
                <a:spcPts val="1120"/>
              </a:spcBef>
              <a:spcAft>
                <a:spcPts val="0"/>
              </a:spcAft>
              <a:buClr>
                <a:srgbClr val="888888"/>
              </a:buClr>
              <a:buSzPts val="1200"/>
              <a:buNone/>
              <a:defRPr sz="3360">
                <a:solidFill>
                  <a:srgbClr val="888888"/>
                </a:solidFill>
              </a:defRPr>
            </a:lvl7pPr>
            <a:lvl8pPr marL="10239817" lvl="7" indent="-639989" algn="l" rtl="0">
              <a:lnSpc>
                <a:spcPct val="90000"/>
              </a:lnSpc>
              <a:spcBef>
                <a:spcPts val="1120"/>
              </a:spcBef>
              <a:spcAft>
                <a:spcPts val="0"/>
              </a:spcAft>
              <a:buClr>
                <a:srgbClr val="888888"/>
              </a:buClr>
              <a:buSzPts val="1200"/>
              <a:buNone/>
              <a:defRPr sz="3360">
                <a:solidFill>
                  <a:srgbClr val="888888"/>
                </a:solidFill>
              </a:defRPr>
            </a:lvl8pPr>
            <a:lvl9pPr marL="11519794" lvl="8" indent="-639989" algn="l" rtl="0">
              <a:lnSpc>
                <a:spcPct val="90000"/>
              </a:lnSpc>
              <a:spcBef>
                <a:spcPts val="1120"/>
              </a:spcBef>
              <a:spcAft>
                <a:spcPts val="0"/>
              </a:spcAft>
              <a:buClr>
                <a:srgbClr val="888888"/>
              </a:buClr>
              <a:buSzPts val="1200"/>
              <a:buNone/>
              <a:defRPr sz="3360">
                <a:solidFill>
                  <a:srgbClr val="888888"/>
                </a:solidFill>
              </a:defRPr>
            </a:lvl9pPr>
          </a:lstStyle>
          <a:p>
            <a:endParaRPr dirty="0"/>
          </a:p>
        </p:txBody>
      </p:sp>
      <p:sp>
        <p:nvSpPr>
          <p:cNvPr id="227" name="Google Shape;227;p22"/>
          <p:cNvSpPr txBox="1">
            <a:spLocks noGrp="1"/>
          </p:cNvSpPr>
          <p:nvPr>
            <p:ph type="body" idx="3"/>
          </p:nvPr>
        </p:nvSpPr>
        <p:spPr>
          <a:xfrm>
            <a:off x="324722" y="416118"/>
            <a:ext cx="17684752" cy="613132"/>
          </a:xfrm>
          <a:prstGeom prst="rect">
            <a:avLst/>
          </a:prstGeom>
          <a:solidFill>
            <a:srgbClr val="595959"/>
          </a:solidFill>
          <a:ln>
            <a:noFill/>
          </a:ln>
        </p:spPr>
        <p:txBody>
          <a:bodyPr spcFirstLastPara="1" wrap="square" lIns="68575" tIns="34275" rIns="68575" bIns="34275" anchor="t" anchorCtr="0">
            <a:noAutofit/>
          </a:bodyPr>
          <a:lstStyle>
            <a:lvl1pPr marL="708025" lvl="0" indent="-619125" algn="l" rtl="0">
              <a:lnSpc>
                <a:spcPct val="90000"/>
              </a:lnSpc>
              <a:spcBef>
                <a:spcPts val="0"/>
              </a:spcBef>
              <a:spcAft>
                <a:spcPts val="0"/>
              </a:spcAft>
              <a:buClr>
                <a:srgbClr val="DBDBDB"/>
              </a:buClr>
              <a:buSzPts val="1100"/>
              <a:buNone/>
              <a:defRPr sz="3080" b="1" i="0">
                <a:solidFill>
                  <a:srgbClr val="DBDBDB"/>
                </a:solidFill>
                <a:latin typeface="Arial"/>
                <a:ea typeface="Arial"/>
                <a:cs typeface="Arial"/>
                <a:sym typeface="Arial"/>
              </a:defRPr>
            </a:lvl1pPr>
            <a:lvl2pPr marL="2559954" lvl="1" indent="-639989" algn="l" rtl="0">
              <a:lnSpc>
                <a:spcPct val="90000"/>
              </a:lnSpc>
              <a:spcBef>
                <a:spcPts val="1120"/>
              </a:spcBef>
              <a:spcAft>
                <a:spcPts val="0"/>
              </a:spcAft>
              <a:buClr>
                <a:schemeClr val="dk1"/>
              </a:buClr>
              <a:buSzPts val="1500"/>
              <a:buNone/>
              <a:defRPr sz="4199" b="1"/>
            </a:lvl2pPr>
            <a:lvl3pPr marL="3839931" lvl="2" indent="-639989" algn="l" rtl="0">
              <a:lnSpc>
                <a:spcPct val="90000"/>
              </a:lnSpc>
              <a:spcBef>
                <a:spcPts val="1120"/>
              </a:spcBef>
              <a:spcAft>
                <a:spcPts val="0"/>
              </a:spcAft>
              <a:buClr>
                <a:schemeClr val="dk1"/>
              </a:buClr>
              <a:buSzPts val="1400"/>
              <a:buNone/>
              <a:defRPr sz="3919" b="1"/>
            </a:lvl3pPr>
            <a:lvl4pPr marL="5119908" lvl="3" indent="-639989" algn="l" rtl="0">
              <a:lnSpc>
                <a:spcPct val="90000"/>
              </a:lnSpc>
              <a:spcBef>
                <a:spcPts val="1120"/>
              </a:spcBef>
              <a:spcAft>
                <a:spcPts val="0"/>
              </a:spcAft>
              <a:buClr>
                <a:schemeClr val="dk1"/>
              </a:buClr>
              <a:buSzPts val="1200"/>
              <a:buNone/>
              <a:defRPr sz="3360" b="1"/>
            </a:lvl4pPr>
            <a:lvl5pPr marL="6399886" lvl="4" indent="-639989" algn="l" rtl="0">
              <a:lnSpc>
                <a:spcPct val="90000"/>
              </a:lnSpc>
              <a:spcBef>
                <a:spcPts val="1120"/>
              </a:spcBef>
              <a:spcAft>
                <a:spcPts val="0"/>
              </a:spcAft>
              <a:buClr>
                <a:schemeClr val="dk1"/>
              </a:buClr>
              <a:buSzPts val="1200"/>
              <a:buNone/>
              <a:defRPr sz="3360" b="1"/>
            </a:lvl5pPr>
            <a:lvl6pPr marL="7679863" lvl="5" indent="-639989" algn="l" rtl="0">
              <a:lnSpc>
                <a:spcPct val="90000"/>
              </a:lnSpc>
              <a:spcBef>
                <a:spcPts val="1120"/>
              </a:spcBef>
              <a:spcAft>
                <a:spcPts val="0"/>
              </a:spcAft>
              <a:buClr>
                <a:schemeClr val="dk1"/>
              </a:buClr>
              <a:buSzPts val="1200"/>
              <a:buNone/>
              <a:defRPr sz="3360" b="1"/>
            </a:lvl6pPr>
            <a:lvl7pPr marL="8959840" lvl="6" indent="-639989" algn="l" rtl="0">
              <a:lnSpc>
                <a:spcPct val="90000"/>
              </a:lnSpc>
              <a:spcBef>
                <a:spcPts val="1120"/>
              </a:spcBef>
              <a:spcAft>
                <a:spcPts val="0"/>
              </a:spcAft>
              <a:buClr>
                <a:schemeClr val="dk1"/>
              </a:buClr>
              <a:buSzPts val="1200"/>
              <a:buNone/>
              <a:defRPr sz="3360" b="1"/>
            </a:lvl7pPr>
            <a:lvl8pPr marL="10239817" lvl="7" indent="-639989" algn="l" rtl="0">
              <a:lnSpc>
                <a:spcPct val="90000"/>
              </a:lnSpc>
              <a:spcBef>
                <a:spcPts val="1120"/>
              </a:spcBef>
              <a:spcAft>
                <a:spcPts val="0"/>
              </a:spcAft>
              <a:buClr>
                <a:schemeClr val="dk1"/>
              </a:buClr>
              <a:buSzPts val="1200"/>
              <a:buNone/>
              <a:defRPr sz="3360" b="1"/>
            </a:lvl8pPr>
            <a:lvl9pPr marL="11519794" lvl="8" indent="-639989" algn="l" rtl="0">
              <a:lnSpc>
                <a:spcPct val="90000"/>
              </a:lnSpc>
              <a:spcBef>
                <a:spcPts val="1120"/>
              </a:spcBef>
              <a:spcAft>
                <a:spcPts val="0"/>
              </a:spcAft>
              <a:buClr>
                <a:schemeClr val="dk1"/>
              </a:buClr>
              <a:buSzPts val="1200"/>
              <a:buNone/>
              <a:defRPr sz="3360" b="1"/>
            </a:lvl9pPr>
          </a:lstStyle>
          <a:p>
            <a:endParaRPr dirty="0"/>
          </a:p>
        </p:txBody>
      </p:sp>
      <p:sp>
        <p:nvSpPr>
          <p:cNvPr id="228" name="Google Shape;228;p22"/>
          <p:cNvSpPr txBox="1">
            <a:spLocks noGrp="1"/>
          </p:cNvSpPr>
          <p:nvPr>
            <p:ph type="body" idx="4"/>
          </p:nvPr>
        </p:nvSpPr>
        <p:spPr>
          <a:xfrm>
            <a:off x="13782582" y="10442888"/>
            <a:ext cx="4233098" cy="3184089"/>
          </a:xfrm>
          <a:prstGeom prst="rect">
            <a:avLst/>
          </a:prstGeom>
          <a:solidFill>
            <a:srgbClr val="FFFFFF"/>
          </a:solidFill>
          <a:ln>
            <a:noFill/>
          </a:ln>
        </p:spPr>
        <p:txBody>
          <a:bodyPr spcFirstLastPara="1" wrap="square" lIns="68575" tIns="0" rIns="68575" bIns="0" anchor="t" anchorCtr="0">
            <a:normAutofit/>
          </a:bodyPr>
          <a:lstStyle>
            <a:lvl1pPr marL="530225" lvl="0" indent="-441325" algn="l" rtl="0">
              <a:lnSpc>
                <a:spcPct val="90000"/>
              </a:lnSpc>
              <a:spcBef>
                <a:spcPts val="2240"/>
              </a:spcBef>
              <a:spcAft>
                <a:spcPts val="0"/>
              </a:spcAft>
              <a:buClr>
                <a:schemeClr val="accent4"/>
              </a:buClr>
              <a:buSzPts val="900"/>
              <a:buNone/>
              <a:defRPr sz="2000" b="0">
                <a:solidFill>
                  <a:schemeClr val="bg1">
                    <a:lumMod val="50000"/>
                  </a:schemeClr>
                </a:solidFill>
                <a:latin typeface="Calibri"/>
                <a:ea typeface="Calibri"/>
                <a:cs typeface="Calibri"/>
                <a:sym typeface="Calibri"/>
              </a:defRPr>
            </a:lvl1pPr>
            <a:lvl2pPr marL="2559954" lvl="1" indent="-639989" algn="l" rtl="0">
              <a:lnSpc>
                <a:spcPct val="90000"/>
              </a:lnSpc>
              <a:spcBef>
                <a:spcPts val="1120"/>
              </a:spcBef>
              <a:spcAft>
                <a:spcPts val="0"/>
              </a:spcAft>
              <a:buClr>
                <a:srgbClr val="888888"/>
              </a:buClr>
              <a:buSzPts val="1500"/>
              <a:buNone/>
              <a:defRPr sz="4199">
                <a:solidFill>
                  <a:srgbClr val="888888"/>
                </a:solidFill>
              </a:defRPr>
            </a:lvl2pPr>
            <a:lvl3pPr marL="3839931" lvl="2" indent="-639989" algn="l" rtl="0">
              <a:lnSpc>
                <a:spcPct val="90000"/>
              </a:lnSpc>
              <a:spcBef>
                <a:spcPts val="1120"/>
              </a:spcBef>
              <a:spcAft>
                <a:spcPts val="0"/>
              </a:spcAft>
              <a:buClr>
                <a:srgbClr val="888888"/>
              </a:buClr>
              <a:buSzPts val="1400"/>
              <a:buNone/>
              <a:defRPr sz="3919">
                <a:solidFill>
                  <a:srgbClr val="888888"/>
                </a:solidFill>
              </a:defRPr>
            </a:lvl3pPr>
            <a:lvl4pPr marL="5119908" lvl="3" indent="-639989" algn="l" rtl="0">
              <a:lnSpc>
                <a:spcPct val="90000"/>
              </a:lnSpc>
              <a:spcBef>
                <a:spcPts val="1120"/>
              </a:spcBef>
              <a:spcAft>
                <a:spcPts val="0"/>
              </a:spcAft>
              <a:buClr>
                <a:srgbClr val="888888"/>
              </a:buClr>
              <a:buSzPts val="1200"/>
              <a:buNone/>
              <a:defRPr sz="3360">
                <a:solidFill>
                  <a:srgbClr val="888888"/>
                </a:solidFill>
              </a:defRPr>
            </a:lvl4pPr>
            <a:lvl5pPr marL="6399886" lvl="4" indent="-639989" algn="l" rtl="0">
              <a:lnSpc>
                <a:spcPct val="90000"/>
              </a:lnSpc>
              <a:spcBef>
                <a:spcPts val="1120"/>
              </a:spcBef>
              <a:spcAft>
                <a:spcPts val="0"/>
              </a:spcAft>
              <a:buClr>
                <a:srgbClr val="888888"/>
              </a:buClr>
              <a:buSzPts val="1200"/>
              <a:buNone/>
              <a:defRPr sz="3360">
                <a:solidFill>
                  <a:srgbClr val="888888"/>
                </a:solidFill>
              </a:defRPr>
            </a:lvl5pPr>
            <a:lvl6pPr marL="7679863" lvl="5" indent="-639989" algn="l" rtl="0">
              <a:lnSpc>
                <a:spcPct val="90000"/>
              </a:lnSpc>
              <a:spcBef>
                <a:spcPts val="1120"/>
              </a:spcBef>
              <a:spcAft>
                <a:spcPts val="0"/>
              </a:spcAft>
              <a:buClr>
                <a:srgbClr val="888888"/>
              </a:buClr>
              <a:buSzPts val="1200"/>
              <a:buNone/>
              <a:defRPr sz="3360">
                <a:solidFill>
                  <a:srgbClr val="888888"/>
                </a:solidFill>
              </a:defRPr>
            </a:lvl6pPr>
            <a:lvl7pPr marL="8959840" lvl="6" indent="-639989" algn="l" rtl="0">
              <a:lnSpc>
                <a:spcPct val="90000"/>
              </a:lnSpc>
              <a:spcBef>
                <a:spcPts val="1120"/>
              </a:spcBef>
              <a:spcAft>
                <a:spcPts val="0"/>
              </a:spcAft>
              <a:buClr>
                <a:srgbClr val="888888"/>
              </a:buClr>
              <a:buSzPts val="1200"/>
              <a:buNone/>
              <a:defRPr sz="3360">
                <a:solidFill>
                  <a:srgbClr val="888888"/>
                </a:solidFill>
              </a:defRPr>
            </a:lvl7pPr>
            <a:lvl8pPr marL="10239817" lvl="7" indent="-639989" algn="l" rtl="0">
              <a:lnSpc>
                <a:spcPct val="90000"/>
              </a:lnSpc>
              <a:spcBef>
                <a:spcPts val="1120"/>
              </a:spcBef>
              <a:spcAft>
                <a:spcPts val="0"/>
              </a:spcAft>
              <a:buClr>
                <a:srgbClr val="888888"/>
              </a:buClr>
              <a:buSzPts val="1200"/>
              <a:buNone/>
              <a:defRPr sz="3360">
                <a:solidFill>
                  <a:srgbClr val="888888"/>
                </a:solidFill>
              </a:defRPr>
            </a:lvl8pPr>
            <a:lvl9pPr marL="11519794" lvl="8" indent="-639989" algn="l" rtl="0">
              <a:lnSpc>
                <a:spcPct val="90000"/>
              </a:lnSpc>
              <a:spcBef>
                <a:spcPts val="1120"/>
              </a:spcBef>
              <a:spcAft>
                <a:spcPts val="0"/>
              </a:spcAft>
              <a:buClr>
                <a:srgbClr val="888888"/>
              </a:buClr>
              <a:buSzPts val="1200"/>
              <a:buNone/>
              <a:defRPr sz="3360">
                <a:solidFill>
                  <a:srgbClr val="888888"/>
                </a:solidFill>
              </a:defRPr>
            </a:lvl9pPr>
          </a:lstStyle>
          <a:p>
            <a:endParaRPr dirty="0"/>
          </a:p>
        </p:txBody>
      </p:sp>
      <p:sp>
        <p:nvSpPr>
          <p:cNvPr id="229" name="Google Shape;229;p22"/>
          <p:cNvSpPr/>
          <p:nvPr/>
        </p:nvSpPr>
        <p:spPr>
          <a:xfrm>
            <a:off x="272320" y="9786554"/>
            <a:ext cx="13286400" cy="4241533"/>
          </a:xfrm>
          <a:prstGeom prst="rect">
            <a:avLst/>
          </a:prstGeom>
          <a:solidFill>
            <a:srgbClr val="595959"/>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30" name="Google Shape;230;p22"/>
          <p:cNvSpPr txBox="1">
            <a:spLocks noGrp="1"/>
          </p:cNvSpPr>
          <p:nvPr>
            <p:ph type="body" idx="5"/>
          </p:nvPr>
        </p:nvSpPr>
        <p:spPr>
          <a:xfrm>
            <a:off x="272320" y="10442888"/>
            <a:ext cx="13286400" cy="3184089"/>
          </a:xfrm>
          <a:prstGeom prst="rect">
            <a:avLst/>
          </a:prstGeom>
          <a:solidFill>
            <a:srgbClr val="FFFFFF"/>
          </a:solidFill>
          <a:ln>
            <a:noFill/>
          </a:ln>
        </p:spPr>
        <p:txBody>
          <a:bodyPr spcFirstLastPara="1" wrap="square" lIns="68575" tIns="0" rIns="68575" bIns="0" anchor="t" anchorCtr="0">
            <a:normAutofit/>
          </a:bodyPr>
          <a:lstStyle>
            <a:lvl1pPr marL="442913" lvl="0" indent="-266700" algn="l" rtl="0">
              <a:lnSpc>
                <a:spcPct val="100000"/>
              </a:lnSpc>
              <a:spcBef>
                <a:spcPts val="2240"/>
              </a:spcBef>
              <a:spcAft>
                <a:spcPts val="0"/>
              </a:spcAft>
              <a:buClr>
                <a:schemeClr val="accent4"/>
              </a:buClr>
              <a:buSzPts val="900"/>
              <a:buNone/>
              <a:defRPr sz="2000" b="0">
                <a:solidFill>
                  <a:schemeClr val="bg1">
                    <a:lumMod val="50000"/>
                  </a:schemeClr>
                </a:solidFill>
                <a:latin typeface="Calibri"/>
                <a:ea typeface="Calibri"/>
                <a:cs typeface="Calibri"/>
                <a:sym typeface="Calibri"/>
              </a:defRPr>
            </a:lvl1pPr>
            <a:lvl2pPr marL="2559954" lvl="1" indent="-639989" algn="l" rtl="0">
              <a:lnSpc>
                <a:spcPct val="90000"/>
              </a:lnSpc>
              <a:spcBef>
                <a:spcPts val="1120"/>
              </a:spcBef>
              <a:spcAft>
                <a:spcPts val="0"/>
              </a:spcAft>
              <a:buClr>
                <a:srgbClr val="888888"/>
              </a:buClr>
              <a:buSzPts val="1500"/>
              <a:buNone/>
              <a:defRPr sz="4199">
                <a:solidFill>
                  <a:srgbClr val="888888"/>
                </a:solidFill>
              </a:defRPr>
            </a:lvl2pPr>
            <a:lvl3pPr marL="3839931" lvl="2" indent="-639989" algn="l" rtl="0">
              <a:lnSpc>
                <a:spcPct val="90000"/>
              </a:lnSpc>
              <a:spcBef>
                <a:spcPts val="1120"/>
              </a:spcBef>
              <a:spcAft>
                <a:spcPts val="0"/>
              </a:spcAft>
              <a:buClr>
                <a:srgbClr val="888888"/>
              </a:buClr>
              <a:buSzPts val="1400"/>
              <a:buNone/>
              <a:defRPr sz="3919">
                <a:solidFill>
                  <a:srgbClr val="888888"/>
                </a:solidFill>
              </a:defRPr>
            </a:lvl3pPr>
            <a:lvl4pPr marL="5119908" lvl="3" indent="-639989" algn="l" rtl="0">
              <a:lnSpc>
                <a:spcPct val="90000"/>
              </a:lnSpc>
              <a:spcBef>
                <a:spcPts val="1120"/>
              </a:spcBef>
              <a:spcAft>
                <a:spcPts val="0"/>
              </a:spcAft>
              <a:buClr>
                <a:srgbClr val="888888"/>
              </a:buClr>
              <a:buSzPts val="1200"/>
              <a:buNone/>
              <a:defRPr sz="3360">
                <a:solidFill>
                  <a:srgbClr val="888888"/>
                </a:solidFill>
              </a:defRPr>
            </a:lvl4pPr>
            <a:lvl5pPr marL="6399886" lvl="4" indent="-639989" algn="l" rtl="0">
              <a:lnSpc>
                <a:spcPct val="90000"/>
              </a:lnSpc>
              <a:spcBef>
                <a:spcPts val="1120"/>
              </a:spcBef>
              <a:spcAft>
                <a:spcPts val="0"/>
              </a:spcAft>
              <a:buClr>
                <a:srgbClr val="888888"/>
              </a:buClr>
              <a:buSzPts val="1200"/>
              <a:buNone/>
              <a:defRPr sz="3360">
                <a:solidFill>
                  <a:srgbClr val="888888"/>
                </a:solidFill>
              </a:defRPr>
            </a:lvl5pPr>
            <a:lvl6pPr marL="7679863" lvl="5" indent="-639989" algn="l" rtl="0">
              <a:lnSpc>
                <a:spcPct val="90000"/>
              </a:lnSpc>
              <a:spcBef>
                <a:spcPts val="1120"/>
              </a:spcBef>
              <a:spcAft>
                <a:spcPts val="0"/>
              </a:spcAft>
              <a:buClr>
                <a:srgbClr val="888888"/>
              </a:buClr>
              <a:buSzPts val="1200"/>
              <a:buNone/>
              <a:defRPr sz="3360">
                <a:solidFill>
                  <a:srgbClr val="888888"/>
                </a:solidFill>
              </a:defRPr>
            </a:lvl6pPr>
            <a:lvl7pPr marL="8959840" lvl="6" indent="-639989" algn="l" rtl="0">
              <a:lnSpc>
                <a:spcPct val="90000"/>
              </a:lnSpc>
              <a:spcBef>
                <a:spcPts val="1120"/>
              </a:spcBef>
              <a:spcAft>
                <a:spcPts val="0"/>
              </a:spcAft>
              <a:buClr>
                <a:srgbClr val="888888"/>
              </a:buClr>
              <a:buSzPts val="1200"/>
              <a:buNone/>
              <a:defRPr sz="3360">
                <a:solidFill>
                  <a:srgbClr val="888888"/>
                </a:solidFill>
              </a:defRPr>
            </a:lvl7pPr>
            <a:lvl8pPr marL="10239817" lvl="7" indent="-639989" algn="l" rtl="0">
              <a:lnSpc>
                <a:spcPct val="90000"/>
              </a:lnSpc>
              <a:spcBef>
                <a:spcPts val="1120"/>
              </a:spcBef>
              <a:spcAft>
                <a:spcPts val="0"/>
              </a:spcAft>
              <a:buClr>
                <a:srgbClr val="888888"/>
              </a:buClr>
              <a:buSzPts val="1200"/>
              <a:buNone/>
              <a:defRPr sz="3360">
                <a:solidFill>
                  <a:srgbClr val="888888"/>
                </a:solidFill>
              </a:defRPr>
            </a:lvl8pPr>
            <a:lvl9pPr marL="11519794" lvl="8" indent="-639989" algn="l" rtl="0">
              <a:lnSpc>
                <a:spcPct val="90000"/>
              </a:lnSpc>
              <a:spcBef>
                <a:spcPts val="1120"/>
              </a:spcBef>
              <a:spcAft>
                <a:spcPts val="0"/>
              </a:spcAft>
              <a:buClr>
                <a:srgbClr val="888888"/>
              </a:buClr>
              <a:buSzPts val="1200"/>
              <a:buNone/>
              <a:defRPr sz="3360">
                <a:solidFill>
                  <a:srgbClr val="888888"/>
                </a:solidFill>
              </a:defRPr>
            </a:lvl9pPr>
          </a:lstStyle>
          <a:p>
            <a:endParaRPr dirty="0"/>
          </a:p>
        </p:txBody>
      </p:sp>
      <p:sp>
        <p:nvSpPr>
          <p:cNvPr id="232" name="Google Shape;232;p22"/>
          <p:cNvSpPr/>
          <p:nvPr/>
        </p:nvSpPr>
        <p:spPr>
          <a:xfrm>
            <a:off x="-2908164" y="-1"/>
            <a:ext cx="2767800" cy="14400213"/>
          </a:xfrm>
          <a:prstGeom prst="rect">
            <a:avLst/>
          </a:prstGeom>
          <a:solidFill>
            <a:srgbClr val="333333"/>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33" name="Google Shape;233;p22"/>
          <p:cNvSpPr txBox="1">
            <a:spLocks noGrp="1"/>
          </p:cNvSpPr>
          <p:nvPr>
            <p:ph type="body" idx="6" hasCustomPrompt="1"/>
          </p:nvPr>
        </p:nvSpPr>
        <p:spPr>
          <a:xfrm>
            <a:off x="-2785290" y="836982"/>
            <a:ext cx="2518200" cy="13198528"/>
          </a:xfrm>
          <a:prstGeom prst="rect">
            <a:avLst/>
          </a:prstGeom>
          <a:noFill/>
          <a:ln>
            <a:noFill/>
          </a:ln>
        </p:spPr>
        <p:txBody>
          <a:bodyPr spcFirstLastPara="1" wrap="square" lIns="0" tIns="0" rIns="0" bIns="0" anchor="t" anchorCtr="0">
            <a:normAutofit/>
          </a:bodyPr>
          <a:lstStyle>
            <a:lvl1pPr marL="363538" lvl="0" indent="-188913" algn="l" rtl="0">
              <a:lnSpc>
                <a:spcPct val="100000"/>
              </a:lnSpc>
              <a:spcBef>
                <a:spcPts val="2240"/>
              </a:spcBef>
              <a:spcAft>
                <a:spcPts val="0"/>
              </a:spcAft>
              <a:buClr>
                <a:srgbClr val="F2F2F2"/>
              </a:buClr>
              <a:buSzPts val="800"/>
              <a:buNone/>
              <a:defRPr sz="2000" b="0">
                <a:solidFill>
                  <a:schemeClr val="bg1">
                    <a:lumMod val="50000"/>
                  </a:schemeClr>
                </a:solidFill>
                <a:latin typeface="Calibri"/>
                <a:ea typeface="Calibri"/>
                <a:cs typeface="Calibri"/>
                <a:sym typeface="Calibri"/>
              </a:defRPr>
            </a:lvl1pPr>
            <a:lvl2pPr marL="2559954" lvl="1" indent="-639989" algn="l" rtl="0">
              <a:lnSpc>
                <a:spcPct val="90000"/>
              </a:lnSpc>
              <a:spcBef>
                <a:spcPts val="1120"/>
              </a:spcBef>
              <a:spcAft>
                <a:spcPts val="0"/>
              </a:spcAft>
              <a:buClr>
                <a:srgbClr val="888888"/>
              </a:buClr>
              <a:buSzPts val="1500"/>
              <a:buNone/>
              <a:defRPr sz="4199">
                <a:solidFill>
                  <a:srgbClr val="888888"/>
                </a:solidFill>
              </a:defRPr>
            </a:lvl2pPr>
            <a:lvl3pPr marL="3839931" lvl="2" indent="-639989" algn="l" rtl="0">
              <a:lnSpc>
                <a:spcPct val="90000"/>
              </a:lnSpc>
              <a:spcBef>
                <a:spcPts val="1120"/>
              </a:spcBef>
              <a:spcAft>
                <a:spcPts val="0"/>
              </a:spcAft>
              <a:buClr>
                <a:srgbClr val="888888"/>
              </a:buClr>
              <a:buSzPts val="1400"/>
              <a:buNone/>
              <a:defRPr sz="3919">
                <a:solidFill>
                  <a:srgbClr val="888888"/>
                </a:solidFill>
              </a:defRPr>
            </a:lvl3pPr>
            <a:lvl4pPr marL="5119908" lvl="3" indent="-639989" algn="l" rtl="0">
              <a:lnSpc>
                <a:spcPct val="90000"/>
              </a:lnSpc>
              <a:spcBef>
                <a:spcPts val="1120"/>
              </a:spcBef>
              <a:spcAft>
                <a:spcPts val="0"/>
              </a:spcAft>
              <a:buClr>
                <a:srgbClr val="888888"/>
              </a:buClr>
              <a:buSzPts val="1200"/>
              <a:buNone/>
              <a:defRPr sz="3360">
                <a:solidFill>
                  <a:srgbClr val="888888"/>
                </a:solidFill>
              </a:defRPr>
            </a:lvl4pPr>
            <a:lvl5pPr marL="6399886" lvl="4" indent="-639989" algn="l" rtl="0">
              <a:lnSpc>
                <a:spcPct val="90000"/>
              </a:lnSpc>
              <a:spcBef>
                <a:spcPts val="1120"/>
              </a:spcBef>
              <a:spcAft>
                <a:spcPts val="0"/>
              </a:spcAft>
              <a:buClr>
                <a:srgbClr val="888888"/>
              </a:buClr>
              <a:buSzPts val="1200"/>
              <a:buNone/>
              <a:defRPr sz="3360">
                <a:solidFill>
                  <a:srgbClr val="888888"/>
                </a:solidFill>
              </a:defRPr>
            </a:lvl5pPr>
            <a:lvl6pPr marL="7679863" lvl="5" indent="-639989" algn="l" rtl="0">
              <a:lnSpc>
                <a:spcPct val="90000"/>
              </a:lnSpc>
              <a:spcBef>
                <a:spcPts val="1120"/>
              </a:spcBef>
              <a:spcAft>
                <a:spcPts val="0"/>
              </a:spcAft>
              <a:buClr>
                <a:srgbClr val="888888"/>
              </a:buClr>
              <a:buSzPts val="1200"/>
              <a:buNone/>
              <a:defRPr sz="3360">
                <a:solidFill>
                  <a:srgbClr val="888888"/>
                </a:solidFill>
              </a:defRPr>
            </a:lvl6pPr>
            <a:lvl7pPr marL="8959840" lvl="6" indent="-639989" algn="l" rtl="0">
              <a:lnSpc>
                <a:spcPct val="90000"/>
              </a:lnSpc>
              <a:spcBef>
                <a:spcPts val="1120"/>
              </a:spcBef>
              <a:spcAft>
                <a:spcPts val="0"/>
              </a:spcAft>
              <a:buClr>
                <a:srgbClr val="888888"/>
              </a:buClr>
              <a:buSzPts val="1200"/>
              <a:buNone/>
              <a:defRPr sz="3360">
                <a:solidFill>
                  <a:srgbClr val="888888"/>
                </a:solidFill>
              </a:defRPr>
            </a:lvl7pPr>
            <a:lvl8pPr marL="10239817" lvl="7" indent="-639989" algn="l" rtl="0">
              <a:lnSpc>
                <a:spcPct val="90000"/>
              </a:lnSpc>
              <a:spcBef>
                <a:spcPts val="1120"/>
              </a:spcBef>
              <a:spcAft>
                <a:spcPts val="0"/>
              </a:spcAft>
              <a:buClr>
                <a:srgbClr val="888888"/>
              </a:buClr>
              <a:buSzPts val="1200"/>
              <a:buNone/>
              <a:defRPr sz="3360">
                <a:solidFill>
                  <a:srgbClr val="888888"/>
                </a:solidFill>
              </a:defRPr>
            </a:lvl8pPr>
            <a:lvl9pPr marL="11519794" lvl="8" indent="-639989" algn="l" rtl="0">
              <a:lnSpc>
                <a:spcPct val="90000"/>
              </a:lnSpc>
              <a:spcBef>
                <a:spcPts val="1120"/>
              </a:spcBef>
              <a:spcAft>
                <a:spcPts val="0"/>
              </a:spcAft>
              <a:buClr>
                <a:srgbClr val="888888"/>
              </a:buClr>
              <a:buSzPts val="1200"/>
              <a:buNone/>
              <a:defRPr sz="3360">
                <a:solidFill>
                  <a:srgbClr val="888888"/>
                </a:solidFill>
              </a:defRPr>
            </a:lvl9pPr>
          </a:lstStyle>
          <a:p>
            <a:r>
              <a:rPr lang="en-PH" dirty="0" err="1"/>
              <a:t>fdsfdsfdsfdsf</a:t>
            </a:r>
            <a:endParaRPr dirty="0"/>
          </a:p>
        </p:txBody>
      </p:sp>
      <p:sp>
        <p:nvSpPr>
          <p:cNvPr id="257" name="Google Shape;257;p22"/>
          <p:cNvSpPr txBox="1"/>
          <p:nvPr/>
        </p:nvSpPr>
        <p:spPr>
          <a:xfrm>
            <a:off x="1008552" y="1419189"/>
            <a:ext cx="125502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900"/>
              <a:buFont typeface="Arial"/>
              <a:buNone/>
            </a:pPr>
            <a:r>
              <a:rPr lang="en" sz="2000" b="0" i="0" dirty="0">
                <a:solidFill>
                  <a:srgbClr val="FFFFFF"/>
                </a:solidFill>
                <a:latin typeface="Arial"/>
                <a:ea typeface="Arial"/>
                <a:cs typeface="Arial"/>
                <a:sym typeface="Arial"/>
              </a:rPr>
              <a:t>On-screen visuals</a:t>
            </a:r>
            <a:endParaRPr sz="2000" b="0" i="0" dirty="0">
              <a:solidFill>
                <a:srgbClr val="FFFFFF"/>
              </a:solidFill>
              <a:latin typeface="Arial"/>
              <a:ea typeface="Arial"/>
              <a:cs typeface="Arial"/>
              <a:sym typeface="Arial"/>
            </a:endParaRPr>
          </a:p>
        </p:txBody>
      </p:sp>
      <p:sp>
        <p:nvSpPr>
          <p:cNvPr id="258" name="Google Shape;258;p22"/>
          <p:cNvSpPr txBox="1"/>
          <p:nvPr/>
        </p:nvSpPr>
        <p:spPr>
          <a:xfrm>
            <a:off x="811906" y="9867591"/>
            <a:ext cx="125502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900"/>
              <a:buFont typeface="Arial"/>
              <a:buNone/>
            </a:pPr>
            <a:r>
              <a:rPr lang="en" sz="2000" b="0" i="0">
                <a:solidFill>
                  <a:srgbClr val="FFFFFF"/>
                </a:solidFill>
                <a:latin typeface="Arial"/>
                <a:ea typeface="Arial"/>
                <a:cs typeface="Arial"/>
                <a:sym typeface="Arial"/>
              </a:rPr>
              <a:t>Technical Direction / Interactions</a:t>
            </a:r>
            <a:endParaRPr sz="2000" b="0" i="0">
              <a:solidFill>
                <a:srgbClr val="FFFFFF"/>
              </a:solidFill>
              <a:latin typeface="Arial"/>
              <a:ea typeface="Arial"/>
              <a:cs typeface="Arial"/>
              <a:sym typeface="Arial"/>
            </a:endParaRPr>
          </a:p>
        </p:txBody>
      </p:sp>
      <p:sp>
        <p:nvSpPr>
          <p:cNvPr id="259" name="Google Shape;259;p22"/>
          <p:cNvSpPr txBox="1"/>
          <p:nvPr/>
        </p:nvSpPr>
        <p:spPr>
          <a:xfrm>
            <a:off x="14368616" y="1419189"/>
            <a:ext cx="32472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900"/>
              <a:buFont typeface="Arial"/>
              <a:buNone/>
            </a:pPr>
            <a:r>
              <a:rPr lang="en" sz="2000" b="0" i="0">
                <a:solidFill>
                  <a:srgbClr val="FFFFFF"/>
                </a:solidFill>
                <a:latin typeface="Arial"/>
                <a:ea typeface="Arial"/>
                <a:cs typeface="Arial"/>
                <a:sym typeface="Arial"/>
              </a:rPr>
              <a:t>Audio Narration</a:t>
            </a:r>
            <a:endParaRPr sz="2000" b="0" i="0">
              <a:solidFill>
                <a:srgbClr val="FFFFFF"/>
              </a:solidFill>
              <a:latin typeface="Arial"/>
              <a:ea typeface="Arial"/>
              <a:cs typeface="Arial"/>
              <a:sym typeface="Arial"/>
            </a:endParaRPr>
          </a:p>
        </p:txBody>
      </p:sp>
      <p:sp>
        <p:nvSpPr>
          <p:cNvPr id="260" name="Google Shape;260;p22"/>
          <p:cNvSpPr txBox="1"/>
          <p:nvPr/>
        </p:nvSpPr>
        <p:spPr>
          <a:xfrm>
            <a:off x="14368616" y="9855628"/>
            <a:ext cx="32472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900"/>
              <a:buFont typeface="Arial"/>
              <a:buNone/>
            </a:pPr>
            <a:r>
              <a:rPr lang="en" sz="2000" b="0" i="0">
                <a:solidFill>
                  <a:srgbClr val="FFFFFF"/>
                </a:solidFill>
                <a:latin typeface="Arial"/>
                <a:ea typeface="Arial"/>
                <a:cs typeface="Arial"/>
                <a:sym typeface="Arial"/>
              </a:rPr>
              <a:t>Notes</a:t>
            </a:r>
            <a:endParaRPr sz="2000" b="0" i="0">
              <a:solidFill>
                <a:srgbClr val="FFFFFF"/>
              </a:solidFill>
              <a:latin typeface="Arial"/>
              <a:ea typeface="Arial"/>
              <a:cs typeface="Arial"/>
              <a:sym typeface="Arial"/>
            </a:endParaRPr>
          </a:p>
        </p:txBody>
      </p:sp>
      <p:sp>
        <p:nvSpPr>
          <p:cNvPr id="261" name="Google Shape;261;p22"/>
          <p:cNvSpPr txBox="1"/>
          <p:nvPr/>
        </p:nvSpPr>
        <p:spPr>
          <a:xfrm>
            <a:off x="-2473650" y="192224"/>
            <a:ext cx="21564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800"/>
              <a:buFont typeface="Arial"/>
              <a:buNone/>
            </a:pPr>
            <a:r>
              <a:rPr lang="en" sz="2000" b="0" i="0" dirty="0">
                <a:solidFill>
                  <a:srgbClr val="FFFFFF"/>
                </a:solidFill>
                <a:latin typeface="Arial"/>
                <a:ea typeface="Arial"/>
                <a:cs typeface="Arial"/>
                <a:sym typeface="Arial"/>
              </a:rPr>
              <a:t>Media Assets</a:t>
            </a:r>
            <a:endParaRPr sz="2000" b="0" i="0" dirty="0">
              <a:solidFill>
                <a:srgbClr val="FFFFFF"/>
              </a:solidFill>
              <a:latin typeface="Arial"/>
              <a:ea typeface="Arial"/>
              <a:cs typeface="Arial"/>
              <a:sym typeface="Arial"/>
            </a:endParaRPr>
          </a:p>
        </p:txBody>
      </p:sp>
      <p:pic>
        <p:nvPicPr>
          <p:cNvPr id="5" name="Graphic 4">
            <a:extLst>
              <a:ext uri="{FF2B5EF4-FFF2-40B4-BE49-F238E27FC236}">
                <a16:creationId xmlns:a16="http://schemas.microsoft.com/office/drawing/2014/main" id="{818676D8-776D-ECBF-CB94-F9402742E3A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864152" y="9889163"/>
            <a:ext cx="457200" cy="457200"/>
          </a:xfrm>
          <a:prstGeom prst="rect">
            <a:avLst/>
          </a:prstGeom>
        </p:spPr>
      </p:pic>
      <p:pic>
        <p:nvPicPr>
          <p:cNvPr id="7" name="Graphic 6">
            <a:extLst>
              <a:ext uri="{FF2B5EF4-FFF2-40B4-BE49-F238E27FC236}">
                <a16:creationId xmlns:a16="http://schemas.microsoft.com/office/drawing/2014/main" id="{8694194A-EE7D-0266-1EB8-987D0692EE5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3864152" y="1416891"/>
            <a:ext cx="457200" cy="457200"/>
          </a:xfrm>
          <a:prstGeom prst="rect">
            <a:avLst/>
          </a:prstGeom>
        </p:spPr>
      </p:pic>
      <p:pic>
        <p:nvPicPr>
          <p:cNvPr id="9" name="Graphic 8">
            <a:extLst>
              <a:ext uri="{FF2B5EF4-FFF2-40B4-BE49-F238E27FC236}">
                <a16:creationId xmlns:a16="http://schemas.microsoft.com/office/drawing/2014/main" id="{732A8F01-BCC9-8A20-C9FF-D598CB46F7CF}"/>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54554" y="1448887"/>
            <a:ext cx="457200" cy="457200"/>
          </a:xfrm>
          <a:prstGeom prst="rect">
            <a:avLst/>
          </a:prstGeom>
        </p:spPr>
      </p:pic>
      <p:pic>
        <p:nvPicPr>
          <p:cNvPr id="11" name="Graphic 10">
            <a:extLst>
              <a:ext uri="{FF2B5EF4-FFF2-40B4-BE49-F238E27FC236}">
                <a16:creationId xmlns:a16="http://schemas.microsoft.com/office/drawing/2014/main" id="{C4BF22DD-EDB0-42E0-261D-BED686B747FA}"/>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454554" y="9911561"/>
            <a:ext cx="457200" cy="457200"/>
          </a:xfrm>
          <a:prstGeom prst="rect">
            <a:avLst/>
          </a:prstGeom>
        </p:spPr>
      </p:pic>
      <p:pic>
        <p:nvPicPr>
          <p:cNvPr id="13" name="Graphic 12">
            <a:extLst>
              <a:ext uri="{FF2B5EF4-FFF2-40B4-BE49-F238E27FC236}">
                <a16:creationId xmlns:a16="http://schemas.microsoft.com/office/drawing/2014/main" id="{600ABE6A-2B16-BEAC-4141-03952E6AF57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2807703" y="210148"/>
            <a:ext cx="457200" cy="457200"/>
          </a:xfrm>
          <a:prstGeom prst="rect">
            <a:avLst/>
          </a:prstGeom>
        </p:spPr>
      </p:pic>
    </p:spTree>
    <p:custDataLst>
      <p:tags r:id="rId1"/>
    </p:custDataLst>
    <p:extLst>
      <p:ext uri="{BB962C8B-B14F-4D97-AF65-F5344CB8AC3E}">
        <p14:creationId xmlns:p14="http://schemas.microsoft.com/office/powerpoint/2010/main" val="61719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60014"/>
            <a:ext cx="5898356" cy="336005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073367"/>
            <a:ext cx="9258300" cy="10233485"/>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4320064"/>
            <a:ext cx="5898356" cy="8003453"/>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67E2FF52-902C-4CFF-BD50-E092F3E67EE0}" type="datetimeFigureOut">
              <a:rPr lang="en-PH" smtClean="0"/>
              <a:t>19/10/2023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2027874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60014"/>
            <a:ext cx="5898356" cy="336005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073367"/>
            <a:ext cx="9258300" cy="10233485"/>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4320064"/>
            <a:ext cx="5898356" cy="8003453"/>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67E2FF52-902C-4CFF-BD50-E092F3E67EE0}" type="datetimeFigureOut">
              <a:rPr lang="en-PH" smtClean="0"/>
              <a:t>19/10/2023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3293420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2FF52-902C-4CFF-BD50-E092F3E67EE0}" type="datetimeFigureOut">
              <a:rPr lang="en-PH" smtClean="0"/>
              <a:t>19/10/2023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1276374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66678"/>
            <a:ext cx="3943350" cy="122035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66678"/>
            <a:ext cx="11601450" cy="122035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2FF52-902C-4CFF-BD50-E092F3E67EE0}" type="datetimeFigureOut">
              <a:rPr lang="en-PH" smtClean="0"/>
              <a:t>19/10/2023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290114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2FF52-902C-4CFF-BD50-E092F3E67EE0}" type="datetimeFigureOut">
              <a:rPr lang="en-PH" smtClean="0"/>
              <a:t>19/10/2023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122555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590057"/>
            <a:ext cx="15773400" cy="5990088"/>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636813"/>
            <a:ext cx="15773400" cy="3150046"/>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2FF52-902C-4CFF-BD50-E092F3E67EE0}" type="datetimeFigureOut">
              <a:rPr lang="en-PH" smtClean="0"/>
              <a:t>19/10/2023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210502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833390"/>
            <a:ext cx="7772400" cy="913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833390"/>
            <a:ext cx="7772400" cy="913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2FF52-902C-4CFF-BD50-E092F3E67EE0}" type="datetimeFigureOut">
              <a:rPr lang="en-PH" smtClean="0"/>
              <a:t>19/10/2023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14053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66681"/>
            <a:ext cx="15773400" cy="2783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3530053"/>
            <a:ext cx="7736680" cy="1730025"/>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5260078"/>
            <a:ext cx="7736680" cy="773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530053"/>
            <a:ext cx="7774782" cy="1730025"/>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5260078"/>
            <a:ext cx="7774782" cy="773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2FF52-902C-4CFF-BD50-E092F3E67EE0}" type="datetimeFigureOut">
              <a:rPr lang="en-PH" smtClean="0"/>
              <a:t>19/10/2023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212523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2FF52-902C-4CFF-BD50-E092F3E67EE0}" type="datetimeFigureOut">
              <a:rPr lang="en-PH" smtClean="0"/>
              <a:t>19/10/2023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334542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2FF52-902C-4CFF-BD50-E092F3E67EE0}" type="datetimeFigureOut">
              <a:rPr lang="en-PH" smtClean="0"/>
              <a:t>19/10/2023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B5E32D9-BC39-4F32-B828-B0FCC8919DC7}" type="slidenum">
              <a:rPr lang="en-PH" smtClean="0"/>
              <a:t>‹#›</a:t>
            </a:fld>
            <a:endParaRPr lang="en-PH"/>
          </a:p>
        </p:txBody>
      </p:sp>
      <p:pic>
        <p:nvPicPr>
          <p:cNvPr id="10" name="Graphic 9">
            <a:extLst>
              <a:ext uri="{FF2B5EF4-FFF2-40B4-BE49-F238E27FC236}">
                <a16:creationId xmlns:a16="http://schemas.microsoft.com/office/drawing/2014/main" id="{C3B804BD-1090-099B-A9A1-AFC3D3887F7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973703" y="13518299"/>
            <a:ext cx="1811059" cy="378676"/>
          </a:xfrm>
          <a:prstGeom prst="rect">
            <a:avLst/>
          </a:prstGeom>
        </p:spPr>
      </p:pic>
      <p:pic>
        <p:nvPicPr>
          <p:cNvPr id="11" name="Graphic 10">
            <a:extLst>
              <a:ext uri="{FF2B5EF4-FFF2-40B4-BE49-F238E27FC236}">
                <a16:creationId xmlns:a16="http://schemas.microsoft.com/office/drawing/2014/main" id="{263D8360-D5EC-0259-2702-2ACEB40512C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6053" y="13518299"/>
            <a:ext cx="1811059" cy="378676"/>
          </a:xfrm>
          <a:prstGeom prst="rect">
            <a:avLst/>
          </a:prstGeom>
        </p:spPr>
      </p:pic>
      <p:pic>
        <p:nvPicPr>
          <p:cNvPr id="12" name="Graphic 11">
            <a:extLst>
              <a:ext uri="{FF2B5EF4-FFF2-40B4-BE49-F238E27FC236}">
                <a16:creationId xmlns:a16="http://schemas.microsoft.com/office/drawing/2014/main" id="{DD6CC061-86DD-4CD5-1909-A4BACDE3E8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973703" y="503238"/>
            <a:ext cx="1811059" cy="378676"/>
          </a:xfrm>
          <a:prstGeom prst="rect">
            <a:avLst/>
          </a:prstGeom>
        </p:spPr>
      </p:pic>
    </p:spTree>
    <p:custDataLst>
      <p:tags r:id="rId1"/>
    </p:custDataLst>
    <p:extLst>
      <p:ext uri="{BB962C8B-B14F-4D97-AF65-F5344CB8AC3E}">
        <p14:creationId xmlns:p14="http://schemas.microsoft.com/office/powerpoint/2010/main" val="581858286"/>
      </p:ext>
    </p:extLst>
  </p:cSld>
  <p:clrMapOvr>
    <a:masterClrMapping/>
  </p:clrMapOvr>
  <p:extLst>
    <p:ext uri="{DCECCB84-F9BA-43D5-87BE-67443E8EF086}">
      <p15:sldGuideLst xmlns:p15="http://schemas.microsoft.com/office/powerpoint/2012/main">
        <p15:guide id="1" orient="horz" pos="4535"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2FF52-902C-4CFF-BD50-E092F3E67EE0}" type="datetimeFigureOut">
              <a:rPr lang="en-PH" smtClean="0"/>
              <a:t>19/10/2023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B5E32D9-BC39-4F32-B828-B0FCC8919DC7}" type="slidenum">
              <a:rPr lang="en-PH" smtClean="0"/>
              <a:t>‹#›</a:t>
            </a:fld>
            <a:endParaRPr lang="en-PH"/>
          </a:p>
        </p:txBody>
      </p:sp>
    </p:spTree>
    <p:extLst>
      <p:ext uri="{BB962C8B-B14F-4D97-AF65-F5344CB8AC3E}">
        <p14:creationId xmlns:p14="http://schemas.microsoft.com/office/powerpoint/2010/main" val="294137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Storyboard Page A2" preserve="1" userDrawn="1">
  <p:cSld name="2_Storyboard Page A2">
    <p:bg>
      <p:bgPr>
        <a:solidFill>
          <a:srgbClr val="EFEFEF"/>
        </a:solidFill>
        <a:effectLst/>
      </p:bgPr>
    </p:bg>
    <p:spTree>
      <p:nvGrpSpPr>
        <p:cNvPr id="1" name="Shape 208"/>
        <p:cNvGrpSpPr/>
        <p:nvPr/>
      </p:nvGrpSpPr>
      <p:grpSpPr>
        <a:xfrm>
          <a:off x="0" y="0"/>
          <a:ext cx="0" cy="0"/>
          <a:chOff x="0" y="0"/>
          <a:chExt cx="0" cy="0"/>
        </a:xfrm>
      </p:grpSpPr>
      <p:sp>
        <p:nvSpPr>
          <p:cNvPr id="209" name="Google Shape;209;p22"/>
          <p:cNvSpPr/>
          <p:nvPr/>
        </p:nvSpPr>
        <p:spPr>
          <a:xfrm>
            <a:off x="288130" y="1390831"/>
            <a:ext cx="13312800" cy="8208415"/>
          </a:xfrm>
          <a:prstGeom prst="rect">
            <a:avLst/>
          </a:prstGeom>
          <a:solidFill>
            <a:schemeClr val="bg1"/>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10" name="Google Shape;210;p22"/>
          <p:cNvSpPr/>
          <p:nvPr/>
        </p:nvSpPr>
        <p:spPr>
          <a:xfrm>
            <a:off x="13782582" y="9786554"/>
            <a:ext cx="4217400" cy="4241533"/>
          </a:xfrm>
          <a:prstGeom prst="rect">
            <a:avLst/>
          </a:prstGeom>
          <a:solidFill>
            <a:schemeClr val="bg1"/>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11" name="Google Shape;211;p22"/>
          <p:cNvSpPr/>
          <p:nvPr/>
        </p:nvSpPr>
        <p:spPr>
          <a:xfrm>
            <a:off x="13782582" y="1370654"/>
            <a:ext cx="4217400" cy="8208415"/>
          </a:xfrm>
          <a:prstGeom prst="rect">
            <a:avLst/>
          </a:prstGeom>
          <a:solidFill>
            <a:schemeClr val="bg1"/>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12" name="Google Shape;212;p22"/>
          <p:cNvSpPr>
            <a:spLocks noGrp="1"/>
          </p:cNvSpPr>
          <p:nvPr>
            <p:ph type="pic" idx="2"/>
          </p:nvPr>
        </p:nvSpPr>
        <p:spPr>
          <a:xfrm>
            <a:off x="281924" y="1917646"/>
            <a:ext cx="13312800" cy="74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PH" sz="13800" b="1" dirty="0">
                <a:solidFill>
                  <a:schemeClr val="bg1">
                    <a:lumMod val="85000"/>
                  </a:schemeClr>
                </a:solidFill>
                <a:latin typeface="Arial" panose="020B0604020202020204" pitchFamily="34" charset="0"/>
                <a:cs typeface="Arial" panose="020B0604020202020204" pitchFamily="34" charset="0"/>
              </a:defRPr>
            </a:lvl1pPr>
          </a:lstStyle>
          <a:p>
            <a:pPr marL="0" lvl="0" algn="ctr" defTabSz="457200"/>
            <a:endParaRPr lang="en-PH" dirty="0"/>
          </a:p>
        </p:txBody>
      </p:sp>
      <p:sp>
        <p:nvSpPr>
          <p:cNvPr id="226" name="Google Shape;226;p22"/>
          <p:cNvSpPr txBox="1">
            <a:spLocks noGrp="1"/>
          </p:cNvSpPr>
          <p:nvPr>
            <p:ph type="body" idx="1"/>
          </p:nvPr>
        </p:nvSpPr>
        <p:spPr>
          <a:xfrm>
            <a:off x="13776376" y="1917646"/>
            <a:ext cx="4233098" cy="7402104"/>
          </a:xfrm>
          <a:prstGeom prst="rect">
            <a:avLst/>
          </a:prstGeom>
          <a:solidFill>
            <a:srgbClr val="FFFFFF"/>
          </a:solidFill>
          <a:ln>
            <a:noFill/>
          </a:ln>
        </p:spPr>
        <p:txBody>
          <a:bodyPr spcFirstLastPara="1" wrap="square" lIns="68575" tIns="0" rIns="68575" bIns="0" anchor="t" anchorCtr="0">
            <a:normAutofit/>
          </a:bodyPr>
          <a:lstStyle>
            <a:lvl1pPr marL="265113" lvl="0" indent="-88900" algn="l" rtl="0">
              <a:lnSpc>
                <a:spcPct val="90000"/>
              </a:lnSpc>
              <a:spcBef>
                <a:spcPts val="2240"/>
              </a:spcBef>
              <a:spcAft>
                <a:spcPts val="0"/>
              </a:spcAft>
              <a:buClr>
                <a:schemeClr val="accent4"/>
              </a:buClr>
              <a:buSzPts val="900"/>
              <a:buNone/>
              <a:defRPr sz="2000" b="0">
                <a:solidFill>
                  <a:schemeClr val="bg1">
                    <a:lumMod val="50000"/>
                  </a:schemeClr>
                </a:solidFill>
                <a:latin typeface="Calibri"/>
                <a:ea typeface="Calibri"/>
                <a:cs typeface="Calibri"/>
                <a:sym typeface="Calibri"/>
              </a:defRPr>
            </a:lvl1pPr>
            <a:lvl2pPr marL="2559954" lvl="1" indent="-639989" algn="l" rtl="0">
              <a:lnSpc>
                <a:spcPct val="90000"/>
              </a:lnSpc>
              <a:spcBef>
                <a:spcPts val="1120"/>
              </a:spcBef>
              <a:spcAft>
                <a:spcPts val="0"/>
              </a:spcAft>
              <a:buClr>
                <a:srgbClr val="888888"/>
              </a:buClr>
              <a:buSzPts val="1500"/>
              <a:buNone/>
              <a:defRPr sz="4199">
                <a:solidFill>
                  <a:srgbClr val="888888"/>
                </a:solidFill>
              </a:defRPr>
            </a:lvl2pPr>
            <a:lvl3pPr marL="3839931" lvl="2" indent="-639989" algn="l" rtl="0">
              <a:lnSpc>
                <a:spcPct val="90000"/>
              </a:lnSpc>
              <a:spcBef>
                <a:spcPts val="1120"/>
              </a:spcBef>
              <a:spcAft>
                <a:spcPts val="0"/>
              </a:spcAft>
              <a:buClr>
                <a:srgbClr val="888888"/>
              </a:buClr>
              <a:buSzPts val="1400"/>
              <a:buNone/>
              <a:defRPr sz="3919">
                <a:solidFill>
                  <a:srgbClr val="888888"/>
                </a:solidFill>
              </a:defRPr>
            </a:lvl3pPr>
            <a:lvl4pPr marL="5119908" lvl="3" indent="-639989" algn="l" rtl="0">
              <a:lnSpc>
                <a:spcPct val="90000"/>
              </a:lnSpc>
              <a:spcBef>
                <a:spcPts val="1120"/>
              </a:spcBef>
              <a:spcAft>
                <a:spcPts val="0"/>
              </a:spcAft>
              <a:buClr>
                <a:srgbClr val="888888"/>
              </a:buClr>
              <a:buSzPts val="1200"/>
              <a:buNone/>
              <a:defRPr sz="3360">
                <a:solidFill>
                  <a:srgbClr val="888888"/>
                </a:solidFill>
              </a:defRPr>
            </a:lvl4pPr>
            <a:lvl5pPr marL="6399886" lvl="4" indent="-639989" algn="l" rtl="0">
              <a:lnSpc>
                <a:spcPct val="90000"/>
              </a:lnSpc>
              <a:spcBef>
                <a:spcPts val="1120"/>
              </a:spcBef>
              <a:spcAft>
                <a:spcPts val="0"/>
              </a:spcAft>
              <a:buClr>
                <a:srgbClr val="888888"/>
              </a:buClr>
              <a:buSzPts val="1200"/>
              <a:buNone/>
              <a:defRPr sz="3360">
                <a:solidFill>
                  <a:srgbClr val="888888"/>
                </a:solidFill>
              </a:defRPr>
            </a:lvl5pPr>
            <a:lvl6pPr marL="7679863" lvl="5" indent="-639989" algn="l" rtl="0">
              <a:lnSpc>
                <a:spcPct val="90000"/>
              </a:lnSpc>
              <a:spcBef>
                <a:spcPts val="1120"/>
              </a:spcBef>
              <a:spcAft>
                <a:spcPts val="0"/>
              </a:spcAft>
              <a:buClr>
                <a:srgbClr val="888888"/>
              </a:buClr>
              <a:buSzPts val="1200"/>
              <a:buNone/>
              <a:defRPr sz="3360">
                <a:solidFill>
                  <a:srgbClr val="888888"/>
                </a:solidFill>
              </a:defRPr>
            </a:lvl6pPr>
            <a:lvl7pPr marL="8959840" lvl="6" indent="-639989" algn="l" rtl="0">
              <a:lnSpc>
                <a:spcPct val="90000"/>
              </a:lnSpc>
              <a:spcBef>
                <a:spcPts val="1120"/>
              </a:spcBef>
              <a:spcAft>
                <a:spcPts val="0"/>
              </a:spcAft>
              <a:buClr>
                <a:srgbClr val="888888"/>
              </a:buClr>
              <a:buSzPts val="1200"/>
              <a:buNone/>
              <a:defRPr sz="3360">
                <a:solidFill>
                  <a:srgbClr val="888888"/>
                </a:solidFill>
              </a:defRPr>
            </a:lvl7pPr>
            <a:lvl8pPr marL="10239817" lvl="7" indent="-639989" algn="l" rtl="0">
              <a:lnSpc>
                <a:spcPct val="90000"/>
              </a:lnSpc>
              <a:spcBef>
                <a:spcPts val="1120"/>
              </a:spcBef>
              <a:spcAft>
                <a:spcPts val="0"/>
              </a:spcAft>
              <a:buClr>
                <a:srgbClr val="888888"/>
              </a:buClr>
              <a:buSzPts val="1200"/>
              <a:buNone/>
              <a:defRPr sz="3360">
                <a:solidFill>
                  <a:srgbClr val="888888"/>
                </a:solidFill>
              </a:defRPr>
            </a:lvl8pPr>
            <a:lvl9pPr marL="11519794" lvl="8" indent="-639989" algn="l" rtl="0">
              <a:lnSpc>
                <a:spcPct val="90000"/>
              </a:lnSpc>
              <a:spcBef>
                <a:spcPts val="1120"/>
              </a:spcBef>
              <a:spcAft>
                <a:spcPts val="0"/>
              </a:spcAft>
              <a:buClr>
                <a:srgbClr val="888888"/>
              </a:buClr>
              <a:buSzPts val="1200"/>
              <a:buNone/>
              <a:defRPr sz="3360">
                <a:solidFill>
                  <a:srgbClr val="888888"/>
                </a:solidFill>
              </a:defRPr>
            </a:lvl9pPr>
          </a:lstStyle>
          <a:p>
            <a:endParaRPr dirty="0"/>
          </a:p>
        </p:txBody>
      </p:sp>
      <p:sp>
        <p:nvSpPr>
          <p:cNvPr id="227" name="Google Shape;227;p22"/>
          <p:cNvSpPr txBox="1">
            <a:spLocks noGrp="1"/>
          </p:cNvSpPr>
          <p:nvPr>
            <p:ph type="body" idx="3"/>
          </p:nvPr>
        </p:nvSpPr>
        <p:spPr>
          <a:xfrm>
            <a:off x="324722" y="416118"/>
            <a:ext cx="17675260" cy="613132"/>
          </a:xfrm>
          <a:prstGeom prst="rect">
            <a:avLst/>
          </a:prstGeom>
          <a:solidFill>
            <a:srgbClr val="FFFFFF"/>
          </a:solidFill>
          <a:ln>
            <a:noFill/>
          </a:ln>
        </p:spPr>
        <p:txBody>
          <a:bodyPr spcFirstLastPara="1" wrap="square" lIns="68575" tIns="34275" rIns="68575" bIns="34275" anchor="t" anchorCtr="0">
            <a:noAutofit/>
          </a:bodyPr>
          <a:lstStyle>
            <a:lvl1pPr marL="708025" lvl="0" indent="-619125" algn="l" rtl="0">
              <a:lnSpc>
                <a:spcPct val="90000"/>
              </a:lnSpc>
              <a:spcBef>
                <a:spcPts val="0"/>
              </a:spcBef>
              <a:spcAft>
                <a:spcPts val="0"/>
              </a:spcAft>
              <a:buClr>
                <a:srgbClr val="DBDBDB"/>
              </a:buClr>
              <a:buSzPts val="1100"/>
              <a:buNone/>
              <a:defRPr sz="3080" b="1" i="0">
                <a:solidFill>
                  <a:srgbClr val="333333"/>
                </a:solidFill>
                <a:latin typeface="Arial"/>
                <a:ea typeface="Arial"/>
                <a:cs typeface="Arial"/>
                <a:sym typeface="Arial"/>
              </a:defRPr>
            </a:lvl1pPr>
            <a:lvl2pPr marL="2559954" lvl="1" indent="-639989" algn="l" rtl="0">
              <a:lnSpc>
                <a:spcPct val="90000"/>
              </a:lnSpc>
              <a:spcBef>
                <a:spcPts val="1120"/>
              </a:spcBef>
              <a:spcAft>
                <a:spcPts val="0"/>
              </a:spcAft>
              <a:buClr>
                <a:schemeClr val="dk1"/>
              </a:buClr>
              <a:buSzPts val="1500"/>
              <a:buNone/>
              <a:defRPr sz="4199" b="1"/>
            </a:lvl2pPr>
            <a:lvl3pPr marL="3839931" lvl="2" indent="-639989" algn="l" rtl="0">
              <a:lnSpc>
                <a:spcPct val="90000"/>
              </a:lnSpc>
              <a:spcBef>
                <a:spcPts val="1120"/>
              </a:spcBef>
              <a:spcAft>
                <a:spcPts val="0"/>
              </a:spcAft>
              <a:buClr>
                <a:schemeClr val="dk1"/>
              </a:buClr>
              <a:buSzPts val="1400"/>
              <a:buNone/>
              <a:defRPr sz="3919" b="1"/>
            </a:lvl3pPr>
            <a:lvl4pPr marL="5119908" lvl="3" indent="-639989" algn="l" rtl="0">
              <a:lnSpc>
                <a:spcPct val="90000"/>
              </a:lnSpc>
              <a:spcBef>
                <a:spcPts val="1120"/>
              </a:spcBef>
              <a:spcAft>
                <a:spcPts val="0"/>
              </a:spcAft>
              <a:buClr>
                <a:schemeClr val="dk1"/>
              </a:buClr>
              <a:buSzPts val="1200"/>
              <a:buNone/>
              <a:defRPr sz="3360" b="1"/>
            </a:lvl4pPr>
            <a:lvl5pPr marL="6399886" lvl="4" indent="-639989" algn="l" rtl="0">
              <a:lnSpc>
                <a:spcPct val="90000"/>
              </a:lnSpc>
              <a:spcBef>
                <a:spcPts val="1120"/>
              </a:spcBef>
              <a:spcAft>
                <a:spcPts val="0"/>
              </a:spcAft>
              <a:buClr>
                <a:schemeClr val="dk1"/>
              </a:buClr>
              <a:buSzPts val="1200"/>
              <a:buNone/>
              <a:defRPr sz="3360" b="1"/>
            </a:lvl5pPr>
            <a:lvl6pPr marL="7679863" lvl="5" indent="-639989" algn="l" rtl="0">
              <a:lnSpc>
                <a:spcPct val="90000"/>
              </a:lnSpc>
              <a:spcBef>
                <a:spcPts val="1120"/>
              </a:spcBef>
              <a:spcAft>
                <a:spcPts val="0"/>
              </a:spcAft>
              <a:buClr>
                <a:schemeClr val="dk1"/>
              </a:buClr>
              <a:buSzPts val="1200"/>
              <a:buNone/>
              <a:defRPr sz="3360" b="1"/>
            </a:lvl6pPr>
            <a:lvl7pPr marL="8959840" lvl="6" indent="-639989" algn="l" rtl="0">
              <a:lnSpc>
                <a:spcPct val="90000"/>
              </a:lnSpc>
              <a:spcBef>
                <a:spcPts val="1120"/>
              </a:spcBef>
              <a:spcAft>
                <a:spcPts val="0"/>
              </a:spcAft>
              <a:buClr>
                <a:schemeClr val="dk1"/>
              </a:buClr>
              <a:buSzPts val="1200"/>
              <a:buNone/>
              <a:defRPr sz="3360" b="1"/>
            </a:lvl7pPr>
            <a:lvl8pPr marL="10239817" lvl="7" indent="-639989" algn="l" rtl="0">
              <a:lnSpc>
                <a:spcPct val="90000"/>
              </a:lnSpc>
              <a:spcBef>
                <a:spcPts val="1120"/>
              </a:spcBef>
              <a:spcAft>
                <a:spcPts val="0"/>
              </a:spcAft>
              <a:buClr>
                <a:schemeClr val="dk1"/>
              </a:buClr>
              <a:buSzPts val="1200"/>
              <a:buNone/>
              <a:defRPr sz="3360" b="1"/>
            </a:lvl8pPr>
            <a:lvl9pPr marL="11519794" lvl="8" indent="-639989" algn="l" rtl="0">
              <a:lnSpc>
                <a:spcPct val="90000"/>
              </a:lnSpc>
              <a:spcBef>
                <a:spcPts val="1120"/>
              </a:spcBef>
              <a:spcAft>
                <a:spcPts val="0"/>
              </a:spcAft>
              <a:buClr>
                <a:schemeClr val="dk1"/>
              </a:buClr>
              <a:buSzPts val="1200"/>
              <a:buNone/>
              <a:defRPr sz="3360" b="1"/>
            </a:lvl9pPr>
          </a:lstStyle>
          <a:p>
            <a:endParaRPr dirty="0"/>
          </a:p>
        </p:txBody>
      </p:sp>
      <p:sp>
        <p:nvSpPr>
          <p:cNvPr id="228" name="Google Shape;228;p22"/>
          <p:cNvSpPr txBox="1">
            <a:spLocks noGrp="1"/>
          </p:cNvSpPr>
          <p:nvPr>
            <p:ph type="body" idx="4"/>
          </p:nvPr>
        </p:nvSpPr>
        <p:spPr>
          <a:xfrm>
            <a:off x="13782582" y="10442888"/>
            <a:ext cx="4233098" cy="3184089"/>
          </a:xfrm>
          <a:prstGeom prst="rect">
            <a:avLst/>
          </a:prstGeom>
          <a:solidFill>
            <a:srgbClr val="FFFFFF"/>
          </a:solidFill>
          <a:ln>
            <a:noFill/>
          </a:ln>
        </p:spPr>
        <p:txBody>
          <a:bodyPr spcFirstLastPara="1" wrap="square" lIns="68575" tIns="0" rIns="68575" bIns="0" anchor="t" anchorCtr="0">
            <a:normAutofit/>
          </a:bodyPr>
          <a:lstStyle>
            <a:lvl1pPr marL="530225" lvl="0" indent="-441325" algn="l" rtl="0">
              <a:lnSpc>
                <a:spcPct val="90000"/>
              </a:lnSpc>
              <a:spcBef>
                <a:spcPts val="2240"/>
              </a:spcBef>
              <a:spcAft>
                <a:spcPts val="0"/>
              </a:spcAft>
              <a:buClr>
                <a:schemeClr val="accent4"/>
              </a:buClr>
              <a:buSzPts val="900"/>
              <a:buNone/>
              <a:defRPr sz="2000" b="0">
                <a:solidFill>
                  <a:schemeClr val="bg1">
                    <a:lumMod val="50000"/>
                  </a:schemeClr>
                </a:solidFill>
                <a:latin typeface="Calibri"/>
                <a:ea typeface="Calibri"/>
                <a:cs typeface="Calibri"/>
                <a:sym typeface="Calibri"/>
              </a:defRPr>
            </a:lvl1pPr>
            <a:lvl2pPr marL="2559954" lvl="1" indent="-639989" algn="l" rtl="0">
              <a:lnSpc>
                <a:spcPct val="90000"/>
              </a:lnSpc>
              <a:spcBef>
                <a:spcPts val="1120"/>
              </a:spcBef>
              <a:spcAft>
                <a:spcPts val="0"/>
              </a:spcAft>
              <a:buClr>
                <a:srgbClr val="888888"/>
              </a:buClr>
              <a:buSzPts val="1500"/>
              <a:buNone/>
              <a:defRPr sz="4199">
                <a:solidFill>
                  <a:srgbClr val="888888"/>
                </a:solidFill>
              </a:defRPr>
            </a:lvl2pPr>
            <a:lvl3pPr marL="3839931" lvl="2" indent="-639989" algn="l" rtl="0">
              <a:lnSpc>
                <a:spcPct val="90000"/>
              </a:lnSpc>
              <a:spcBef>
                <a:spcPts val="1120"/>
              </a:spcBef>
              <a:spcAft>
                <a:spcPts val="0"/>
              </a:spcAft>
              <a:buClr>
                <a:srgbClr val="888888"/>
              </a:buClr>
              <a:buSzPts val="1400"/>
              <a:buNone/>
              <a:defRPr sz="3919">
                <a:solidFill>
                  <a:srgbClr val="888888"/>
                </a:solidFill>
              </a:defRPr>
            </a:lvl3pPr>
            <a:lvl4pPr marL="5119908" lvl="3" indent="-639989" algn="l" rtl="0">
              <a:lnSpc>
                <a:spcPct val="90000"/>
              </a:lnSpc>
              <a:spcBef>
                <a:spcPts val="1120"/>
              </a:spcBef>
              <a:spcAft>
                <a:spcPts val="0"/>
              </a:spcAft>
              <a:buClr>
                <a:srgbClr val="888888"/>
              </a:buClr>
              <a:buSzPts val="1200"/>
              <a:buNone/>
              <a:defRPr sz="3360">
                <a:solidFill>
                  <a:srgbClr val="888888"/>
                </a:solidFill>
              </a:defRPr>
            </a:lvl4pPr>
            <a:lvl5pPr marL="6399886" lvl="4" indent="-639989" algn="l" rtl="0">
              <a:lnSpc>
                <a:spcPct val="90000"/>
              </a:lnSpc>
              <a:spcBef>
                <a:spcPts val="1120"/>
              </a:spcBef>
              <a:spcAft>
                <a:spcPts val="0"/>
              </a:spcAft>
              <a:buClr>
                <a:srgbClr val="888888"/>
              </a:buClr>
              <a:buSzPts val="1200"/>
              <a:buNone/>
              <a:defRPr sz="3360">
                <a:solidFill>
                  <a:srgbClr val="888888"/>
                </a:solidFill>
              </a:defRPr>
            </a:lvl5pPr>
            <a:lvl6pPr marL="7679863" lvl="5" indent="-639989" algn="l" rtl="0">
              <a:lnSpc>
                <a:spcPct val="90000"/>
              </a:lnSpc>
              <a:spcBef>
                <a:spcPts val="1120"/>
              </a:spcBef>
              <a:spcAft>
                <a:spcPts val="0"/>
              </a:spcAft>
              <a:buClr>
                <a:srgbClr val="888888"/>
              </a:buClr>
              <a:buSzPts val="1200"/>
              <a:buNone/>
              <a:defRPr sz="3360">
                <a:solidFill>
                  <a:srgbClr val="888888"/>
                </a:solidFill>
              </a:defRPr>
            </a:lvl6pPr>
            <a:lvl7pPr marL="8959840" lvl="6" indent="-639989" algn="l" rtl="0">
              <a:lnSpc>
                <a:spcPct val="90000"/>
              </a:lnSpc>
              <a:spcBef>
                <a:spcPts val="1120"/>
              </a:spcBef>
              <a:spcAft>
                <a:spcPts val="0"/>
              </a:spcAft>
              <a:buClr>
                <a:srgbClr val="888888"/>
              </a:buClr>
              <a:buSzPts val="1200"/>
              <a:buNone/>
              <a:defRPr sz="3360">
                <a:solidFill>
                  <a:srgbClr val="888888"/>
                </a:solidFill>
              </a:defRPr>
            </a:lvl7pPr>
            <a:lvl8pPr marL="10239817" lvl="7" indent="-639989" algn="l" rtl="0">
              <a:lnSpc>
                <a:spcPct val="90000"/>
              </a:lnSpc>
              <a:spcBef>
                <a:spcPts val="1120"/>
              </a:spcBef>
              <a:spcAft>
                <a:spcPts val="0"/>
              </a:spcAft>
              <a:buClr>
                <a:srgbClr val="888888"/>
              </a:buClr>
              <a:buSzPts val="1200"/>
              <a:buNone/>
              <a:defRPr sz="3360">
                <a:solidFill>
                  <a:srgbClr val="888888"/>
                </a:solidFill>
              </a:defRPr>
            </a:lvl8pPr>
            <a:lvl9pPr marL="11519794" lvl="8" indent="-639989" algn="l" rtl="0">
              <a:lnSpc>
                <a:spcPct val="90000"/>
              </a:lnSpc>
              <a:spcBef>
                <a:spcPts val="1120"/>
              </a:spcBef>
              <a:spcAft>
                <a:spcPts val="0"/>
              </a:spcAft>
              <a:buClr>
                <a:srgbClr val="888888"/>
              </a:buClr>
              <a:buSzPts val="1200"/>
              <a:buNone/>
              <a:defRPr sz="3360">
                <a:solidFill>
                  <a:srgbClr val="888888"/>
                </a:solidFill>
              </a:defRPr>
            </a:lvl9pPr>
          </a:lstStyle>
          <a:p>
            <a:endParaRPr dirty="0"/>
          </a:p>
        </p:txBody>
      </p:sp>
      <p:sp>
        <p:nvSpPr>
          <p:cNvPr id="229" name="Google Shape;229;p22"/>
          <p:cNvSpPr/>
          <p:nvPr/>
        </p:nvSpPr>
        <p:spPr>
          <a:xfrm>
            <a:off x="272320" y="9786554"/>
            <a:ext cx="13286400" cy="4241533"/>
          </a:xfrm>
          <a:prstGeom prst="rect">
            <a:avLst/>
          </a:prstGeom>
          <a:solidFill>
            <a:schemeClr val="bg1"/>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30" name="Google Shape;230;p22"/>
          <p:cNvSpPr txBox="1">
            <a:spLocks noGrp="1"/>
          </p:cNvSpPr>
          <p:nvPr>
            <p:ph type="body" idx="5"/>
          </p:nvPr>
        </p:nvSpPr>
        <p:spPr>
          <a:xfrm>
            <a:off x="272320" y="10442888"/>
            <a:ext cx="13286400" cy="3184089"/>
          </a:xfrm>
          <a:prstGeom prst="rect">
            <a:avLst/>
          </a:prstGeom>
          <a:solidFill>
            <a:srgbClr val="FFFFFF"/>
          </a:solidFill>
          <a:ln>
            <a:noFill/>
          </a:ln>
        </p:spPr>
        <p:txBody>
          <a:bodyPr spcFirstLastPara="1" wrap="square" lIns="68575" tIns="0" rIns="68575" bIns="0" anchor="t" anchorCtr="0">
            <a:normAutofit/>
          </a:bodyPr>
          <a:lstStyle>
            <a:lvl1pPr marL="442913" lvl="0" indent="-266700" algn="l" rtl="0">
              <a:lnSpc>
                <a:spcPct val="100000"/>
              </a:lnSpc>
              <a:spcBef>
                <a:spcPts val="2240"/>
              </a:spcBef>
              <a:spcAft>
                <a:spcPts val="0"/>
              </a:spcAft>
              <a:buClr>
                <a:schemeClr val="accent4"/>
              </a:buClr>
              <a:buSzPts val="900"/>
              <a:buNone/>
              <a:defRPr sz="2000" b="0">
                <a:solidFill>
                  <a:schemeClr val="bg1">
                    <a:lumMod val="50000"/>
                  </a:schemeClr>
                </a:solidFill>
                <a:latin typeface="Calibri"/>
                <a:ea typeface="Calibri"/>
                <a:cs typeface="Calibri"/>
                <a:sym typeface="Calibri"/>
              </a:defRPr>
            </a:lvl1pPr>
            <a:lvl2pPr marL="2559954" lvl="1" indent="-639989" algn="l" rtl="0">
              <a:lnSpc>
                <a:spcPct val="90000"/>
              </a:lnSpc>
              <a:spcBef>
                <a:spcPts val="1120"/>
              </a:spcBef>
              <a:spcAft>
                <a:spcPts val="0"/>
              </a:spcAft>
              <a:buClr>
                <a:srgbClr val="888888"/>
              </a:buClr>
              <a:buSzPts val="1500"/>
              <a:buNone/>
              <a:defRPr sz="4199">
                <a:solidFill>
                  <a:srgbClr val="888888"/>
                </a:solidFill>
              </a:defRPr>
            </a:lvl2pPr>
            <a:lvl3pPr marL="3839931" lvl="2" indent="-639989" algn="l" rtl="0">
              <a:lnSpc>
                <a:spcPct val="90000"/>
              </a:lnSpc>
              <a:spcBef>
                <a:spcPts val="1120"/>
              </a:spcBef>
              <a:spcAft>
                <a:spcPts val="0"/>
              </a:spcAft>
              <a:buClr>
                <a:srgbClr val="888888"/>
              </a:buClr>
              <a:buSzPts val="1400"/>
              <a:buNone/>
              <a:defRPr sz="3919">
                <a:solidFill>
                  <a:srgbClr val="888888"/>
                </a:solidFill>
              </a:defRPr>
            </a:lvl3pPr>
            <a:lvl4pPr marL="5119908" lvl="3" indent="-639989" algn="l" rtl="0">
              <a:lnSpc>
                <a:spcPct val="90000"/>
              </a:lnSpc>
              <a:spcBef>
                <a:spcPts val="1120"/>
              </a:spcBef>
              <a:spcAft>
                <a:spcPts val="0"/>
              </a:spcAft>
              <a:buClr>
                <a:srgbClr val="888888"/>
              </a:buClr>
              <a:buSzPts val="1200"/>
              <a:buNone/>
              <a:defRPr sz="3360">
                <a:solidFill>
                  <a:srgbClr val="888888"/>
                </a:solidFill>
              </a:defRPr>
            </a:lvl4pPr>
            <a:lvl5pPr marL="6399886" lvl="4" indent="-639989" algn="l" rtl="0">
              <a:lnSpc>
                <a:spcPct val="90000"/>
              </a:lnSpc>
              <a:spcBef>
                <a:spcPts val="1120"/>
              </a:spcBef>
              <a:spcAft>
                <a:spcPts val="0"/>
              </a:spcAft>
              <a:buClr>
                <a:srgbClr val="888888"/>
              </a:buClr>
              <a:buSzPts val="1200"/>
              <a:buNone/>
              <a:defRPr sz="3360">
                <a:solidFill>
                  <a:srgbClr val="888888"/>
                </a:solidFill>
              </a:defRPr>
            </a:lvl5pPr>
            <a:lvl6pPr marL="7679863" lvl="5" indent="-639989" algn="l" rtl="0">
              <a:lnSpc>
                <a:spcPct val="90000"/>
              </a:lnSpc>
              <a:spcBef>
                <a:spcPts val="1120"/>
              </a:spcBef>
              <a:spcAft>
                <a:spcPts val="0"/>
              </a:spcAft>
              <a:buClr>
                <a:srgbClr val="888888"/>
              </a:buClr>
              <a:buSzPts val="1200"/>
              <a:buNone/>
              <a:defRPr sz="3360">
                <a:solidFill>
                  <a:srgbClr val="888888"/>
                </a:solidFill>
              </a:defRPr>
            </a:lvl6pPr>
            <a:lvl7pPr marL="8959840" lvl="6" indent="-639989" algn="l" rtl="0">
              <a:lnSpc>
                <a:spcPct val="90000"/>
              </a:lnSpc>
              <a:spcBef>
                <a:spcPts val="1120"/>
              </a:spcBef>
              <a:spcAft>
                <a:spcPts val="0"/>
              </a:spcAft>
              <a:buClr>
                <a:srgbClr val="888888"/>
              </a:buClr>
              <a:buSzPts val="1200"/>
              <a:buNone/>
              <a:defRPr sz="3360">
                <a:solidFill>
                  <a:srgbClr val="888888"/>
                </a:solidFill>
              </a:defRPr>
            </a:lvl7pPr>
            <a:lvl8pPr marL="10239817" lvl="7" indent="-639989" algn="l" rtl="0">
              <a:lnSpc>
                <a:spcPct val="90000"/>
              </a:lnSpc>
              <a:spcBef>
                <a:spcPts val="1120"/>
              </a:spcBef>
              <a:spcAft>
                <a:spcPts val="0"/>
              </a:spcAft>
              <a:buClr>
                <a:srgbClr val="888888"/>
              </a:buClr>
              <a:buSzPts val="1200"/>
              <a:buNone/>
              <a:defRPr sz="3360">
                <a:solidFill>
                  <a:srgbClr val="888888"/>
                </a:solidFill>
              </a:defRPr>
            </a:lvl8pPr>
            <a:lvl9pPr marL="11519794" lvl="8" indent="-639989" algn="l" rtl="0">
              <a:lnSpc>
                <a:spcPct val="90000"/>
              </a:lnSpc>
              <a:spcBef>
                <a:spcPts val="1120"/>
              </a:spcBef>
              <a:spcAft>
                <a:spcPts val="0"/>
              </a:spcAft>
              <a:buClr>
                <a:srgbClr val="888888"/>
              </a:buClr>
              <a:buSzPts val="1200"/>
              <a:buNone/>
              <a:defRPr sz="3360">
                <a:solidFill>
                  <a:srgbClr val="888888"/>
                </a:solidFill>
              </a:defRPr>
            </a:lvl9pPr>
          </a:lstStyle>
          <a:p>
            <a:endParaRPr dirty="0"/>
          </a:p>
        </p:txBody>
      </p:sp>
      <p:sp>
        <p:nvSpPr>
          <p:cNvPr id="232" name="Google Shape;232;p22"/>
          <p:cNvSpPr/>
          <p:nvPr/>
        </p:nvSpPr>
        <p:spPr>
          <a:xfrm>
            <a:off x="-2908164" y="-1"/>
            <a:ext cx="2767800" cy="14400213"/>
          </a:xfrm>
          <a:prstGeom prst="rect">
            <a:avLst/>
          </a:prstGeom>
          <a:solidFill>
            <a:schemeClr val="bg1"/>
          </a:solidFill>
          <a:ln>
            <a:noFill/>
          </a:ln>
        </p:spPr>
        <p:txBody>
          <a:bodyPr spcFirstLastPara="1" wrap="square" lIns="191989" tIns="95959" rIns="191989" bIns="95959" anchor="ctr" anchorCtr="0">
            <a:noAutofit/>
          </a:bodyPr>
          <a:lstStyle/>
          <a:p>
            <a:pPr marL="0" marR="0" lvl="0" indent="0" algn="ctr" rtl="0">
              <a:spcBef>
                <a:spcPts val="0"/>
              </a:spcBef>
              <a:spcAft>
                <a:spcPts val="0"/>
              </a:spcAft>
              <a:buNone/>
            </a:pPr>
            <a:endParaRPr sz="3919">
              <a:solidFill>
                <a:schemeClr val="lt1"/>
              </a:solidFill>
              <a:latin typeface="Calibri"/>
              <a:ea typeface="Calibri"/>
              <a:cs typeface="Calibri"/>
              <a:sym typeface="Calibri"/>
            </a:endParaRPr>
          </a:p>
        </p:txBody>
      </p:sp>
      <p:sp>
        <p:nvSpPr>
          <p:cNvPr id="233" name="Google Shape;233;p22"/>
          <p:cNvSpPr txBox="1">
            <a:spLocks noGrp="1"/>
          </p:cNvSpPr>
          <p:nvPr>
            <p:ph type="body" idx="6" hasCustomPrompt="1"/>
          </p:nvPr>
        </p:nvSpPr>
        <p:spPr>
          <a:xfrm>
            <a:off x="-2785290" y="836982"/>
            <a:ext cx="2518200" cy="13198528"/>
          </a:xfrm>
          <a:prstGeom prst="rect">
            <a:avLst/>
          </a:prstGeom>
          <a:noFill/>
          <a:ln>
            <a:noFill/>
          </a:ln>
        </p:spPr>
        <p:txBody>
          <a:bodyPr spcFirstLastPara="1" wrap="square" lIns="0" tIns="0" rIns="0" bIns="0" anchor="t" anchorCtr="0">
            <a:normAutofit/>
          </a:bodyPr>
          <a:lstStyle>
            <a:lvl1pPr marL="363538" lvl="0" indent="-188913" algn="l" rtl="0">
              <a:lnSpc>
                <a:spcPct val="100000"/>
              </a:lnSpc>
              <a:spcBef>
                <a:spcPts val="2240"/>
              </a:spcBef>
              <a:spcAft>
                <a:spcPts val="0"/>
              </a:spcAft>
              <a:buClr>
                <a:srgbClr val="F2F2F2"/>
              </a:buClr>
              <a:buSzPts val="800"/>
              <a:buNone/>
              <a:defRPr sz="2000" b="0">
                <a:solidFill>
                  <a:schemeClr val="bg1">
                    <a:lumMod val="50000"/>
                  </a:schemeClr>
                </a:solidFill>
                <a:latin typeface="Calibri"/>
                <a:ea typeface="Calibri"/>
                <a:cs typeface="Calibri"/>
                <a:sym typeface="Calibri"/>
              </a:defRPr>
            </a:lvl1pPr>
            <a:lvl2pPr marL="2559954" lvl="1" indent="-639989" algn="l" rtl="0">
              <a:lnSpc>
                <a:spcPct val="90000"/>
              </a:lnSpc>
              <a:spcBef>
                <a:spcPts val="1120"/>
              </a:spcBef>
              <a:spcAft>
                <a:spcPts val="0"/>
              </a:spcAft>
              <a:buClr>
                <a:srgbClr val="888888"/>
              </a:buClr>
              <a:buSzPts val="1500"/>
              <a:buNone/>
              <a:defRPr sz="4199">
                <a:solidFill>
                  <a:srgbClr val="888888"/>
                </a:solidFill>
              </a:defRPr>
            </a:lvl2pPr>
            <a:lvl3pPr marL="3839931" lvl="2" indent="-639989" algn="l" rtl="0">
              <a:lnSpc>
                <a:spcPct val="90000"/>
              </a:lnSpc>
              <a:spcBef>
                <a:spcPts val="1120"/>
              </a:spcBef>
              <a:spcAft>
                <a:spcPts val="0"/>
              </a:spcAft>
              <a:buClr>
                <a:srgbClr val="888888"/>
              </a:buClr>
              <a:buSzPts val="1400"/>
              <a:buNone/>
              <a:defRPr sz="3919">
                <a:solidFill>
                  <a:srgbClr val="888888"/>
                </a:solidFill>
              </a:defRPr>
            </a:lvl3pPr>
            <a:lvl4pPr marL="5119908" lvl="3" indent="-639989" algn="l" rtl="0">
              <a:lnSpc>
                <a:spcPct val="90000"/>
              </a:lnSpc>
              <a:spcBef>
                <a:spcPts val="1120"/>
              </a:spcBef>
              <a:spcAft>
                <a:spcPts val="0"/>
              </a:spcAft>
              <a:buClr>
                <a:srgbClr val="888888"/>
              </a:buClr>
              <a:buSzPts val="1200"/>
              <a:buNone/>
              <a:defRPr sz="3360">
                <a:solidFill>
                  <a:srgbClr val="888888"/>
                </a:solidFill>
              </a:defRPr>
            </a:lvl4pPr>
            <a:lvl5pPr marL="6399886" lvl="4" indent="-639989" algn="l" rtl="0">
              <a:lnSpc>
                <a:spcPct val="90000"/>
              </a:lnSpc>
              <a:spcBef>
                <a:spcPts val="1120"/>
              </a:spcBef>
              <a:spcAft>
                <a:spcPts val="0"/>
              </a:spcAft>
              <a:buClr>
                <a:srgbClr val="888888"/>
              </a:buClr>
              <a:buSzPts val="1200"/>
              <a:buNone/>
              <a:defRPr sz="3360">
                <a:solidFill>
                  <a:srgbClr val="888888"/>
                </a:solidFill>
              </a:defRPr>
            </a:lvl5pPr>
            <a:lvl6pPr marL="7679863" lvl="5" indent="-639989" algn="l" rtl="0">
              <a:lnSpc>
                <a:spcPct val="90000"/>
              </a:lnSpc>
              <a:spcBef>
                <a:spcPts val="1120"/>
              </a:spcBef>
              <a:spcAft>
                <a:spcPts val="0"/>
              </a:spcAft>
              <a:buClr>
                <a:srgbClr val="888888"/>
              </a:buClr>
              <a:buSzPts val="1200"/>
              <a:buNone/>
              <a:defRPr sz="3360">
                <a:solidFill>
                  <a:srgbClr val="888888"/>
                </a:solidFill>
              </a:defRPr>
            </a:lvl6pPr>
            <a:lvl7pPr marL="8959840" lvl="6" indent="-639989" algn="l" rtl="0">
              <a:lnSpc>
                <a:spcPct val="90000"/>
              </a:lnSpc>
              <a:spcBef>
                <a:spcPts val="1120"/>
              </a:spcBef>
              <a:spcAft>
                <a:spcPts val="0"/>
              </a:spcAft>
              <a:buClr>
                <a:srgbClr val="888888"/>
              </a:buClr>
              <a:buSzPts val="1200"/>
              <a:buNone/>
              <a:defRPr sz="3360">
                <a:solidFill>
                  <a:srgbClr val="888888"/>
                </a:solidFill>
              </a:defRPr>
            </a:lvl7pPr>
            <a:lvl8pPr marL="10239817" lvl="7" indent="-639989" algn="l" rtl="0">
              <a:lnSpc>
                <a:spcPct val="90000"/>
              </a:lnSpc>
              <a:spcBef>
                <a:spcPts val="1120"/>
              </a:spcBef>
              <a:spcAft>
                <a:spcPts val="0"/>
              </a:spcAft>
              <a:buClr>
                <a:srgbClr val="888888"/>
              </a:buClr>
              <a:buSzPts val="1200"/>
              <a:buNone/>
              <a:defRPr sz="3360">
                <a:solidFill>
                  <a:srgbClr val="888888"/>
                </a:solidFill>
              </a:defRPr>
            </a:lvl8pPr>
            <a:lvl9pPr marL="11519794" lvl="8" indent="-639989" algn="l" rtl="0">
              <a:lnSpc>
                <a:spcPct val="90000"/>
              </a:lnSpc>
              <a:spcBef>
                <a:spcPts val="1120"/>
              </a:spcBef>
              <a:spcAft>
                <a:spcPts val="0"/>
              </a:spcAft>
              <a:buClr>
                <a:srgbClr val="888888"/>
              </a:buClr>
              <a:buSzPts val="1200"/>
              <a:buNone/>
              <a:defRPr sz="3360">
                <a:solidFill>
                  <a:srgbClr val="888888"/>
                </a:solidFill>
              </a:defRPr>
            </a:lvl9pPr>
          </a:lstStyle>
          <a:p>
            <a:r>
              <a:rPr lang="en-PH" dirty="0" err="1"/>
              <a:t>fdsfdsfdsfdsf</a:t>
            </a:r>
            <a:endParaRPr dirty="0"/>
          </a:p>
        </p:txBody>
      </p:sp>
      <p:sp>
        <p:nvSpPr>
          <p:cNvPr id="257" name="Google Shape;257;p22"/>
          <p:cNvSpPr txBox="1"/>
          <p:nvPr/>
        </p:nvSpPr>
        <p:spPr>
          <a:xfrm>
            <a:off x="1008552" y="1419189"/>
            <a:ext cx="125502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900"/>
              <a:buFont typeface="Arial"/>
              <a:buNone/>
            </a:pPr>
            <a:r>
              <a:rPr lang="en" sz="2000" b="0" i="0" dirty="0">
                <a:solidFill>
                  <a:srgbClr val="333333"/>
                </a:solidFill>
                <a:latin typeface="Arial"/>
                <a:ea typeface="Arial"/>
                <a:cs typeface="Arial"/>
                <a:sym typeface="Arial"/>
              </a:rPr>
              <a:t>On-screen visuals</a:t>
            </a:r>
            <a:endParaRPr sz="2000" b="0" i="0" dirty="0">
              <a:solidFill>
                <a:srgbClr val="333333"/>
              </a:solidFill>
              <a:latin typeface="Arial"/>
              <a:ea typeface="Arial"/>
              <a:cs typeface="Arial"/>
              <a:sym typeface="Arial"/>
            </a:endParaRPr>
          </a:p>
        </p:txBody>
      </p:sp>
      <p:sp>
        <p:nvSpPr>
          <p:cNvPr id="258" name="Google Shape;258;p22"/>
          <p:cNvSpPr txBox="1"/>
          <p:nvPr/>
        </p:nvSpPr>
        <p:spPr>
          <a:xfrm>
            <a:off x="811906" y="9867591"/>
            <a:ext cx="125502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900"/>
              <a:buFont typeface="Arial"/>
              <a:buNone/>
            </a:pPr>
            <a:r>
              <a:rPr lang="en" sz="2000" b="0" i="0" dirty="0">
                <a:solidFill>
                  <a:srgbClr val="333333"/>
                </a:solidFill>
                <a:latin typeface="Arial"/>
                <a:ea typeface="Arial"/>
                <a:cs typeface="Arial"/>
                <a:sym typeface="Arial"/>
              </a:rPr>
              <a:t>Technical Direction / Interactions</a:t>
            </a:r>
            <a:endParaRPr sz="2000" b="0" i="0" dirty="0">
              <a:solidFill>
                <a:srgbClr val="333333"/>
              </a:solidFill>
              <a:latin typeface="Arial"/>
              <a:ea typeface="Arial"/>
              <a:cs typeface="Arial"/>
              <a:sym typeface="Arial"/>
            </a:endParaRPr>
          </a:p>
        </p:txBody>
      </p:sp>
      <p:sp>
        <p:nvSpPr>
          <p:cNvPr id="259" name="Google Shape;259;p22"/>
          <p:cNvSpPr txBox="1"/>
          <p:nvPr/>
        </p:nvSpPr>
        <p:spPr>
          <a:xfrm>
            <a:off x="14368616" y="1419189"/>
            <a:ext cx="32472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900"/>
              <a:buFont typeface="Arial"/>
              <a:buNone/>
            </a:pPr>
            <a:r>
              <a:rPr lang="en" sz="2000" b="0" i="0">
                <a:solidFill>
                  <a:srgbClr val="333333"/>
                </a:solidFill>
                <a:latin typeface="Arial"/>
                <a:ea typeface="Arial"/>
                <a:cs typeface="Arial"/>
                <a:sym typeface="Arial"/>
              </a:rPr>
              <a:t>Audio Narration</a:t>
            </a:r>
            <a:endParaRPr sz="2000" b="0" i="0">
              <a:solidFill>
                <a:srgbClr val="333333"/>
              </a:solidFill>
              <a:latin typeface="Arial"/>
              <a:ea typeface="Arial"/>
              <a:cs typeface="Arial"/>
              <a:sym typeface="Arial"/>
            </a:endParaRPr>
          </a:p>
        </p:txBody>
      </p:sp>
      <p:sp>
        <p:nvSpPr>
          <p:cNvPr id="260" name="Google Shape;260;p22"/>
          <p:cNvSpPr txBox="1"/>
          <p:nvPr/>
        </p:nvSpPr>
        <p:spPr>
          <a:xfrm>
            <a:off x="14368616" y="9855628"/>
            <a:ext cx="32472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900"/>
              <a:buFont typeface="Arial"/>
              <a:buNone/>
            </a:pPr>
            <a:r>
              <a:rPr lang="en" sz="2000" b="0" i="0">
                <a:solidFill>
                  <a:srgbClr val="333333"/>
                </a:solidFill>
                <a:latin typeface="Arial"/>
                <a:ea typeface="Arial"/>
                <a:cs typeface="Arial"/>
                <a:sym typeface="Arial"/>
              </a:rPr>
              <a:t>Notes</a:t>
            </a:r>
            <a:endParaRPr sz="2000" b="0" i="0">
              <a:solidFill>
                <a:srgbClr val="333333"/>
              </a:solidFill>
              <a:latin typeface="Arial"/>
              <a:ea typeface="Arial"/>
              <a:cs typeface="Arial"/>
              <a:sym typeface="Arial"/>
            </a:endParaRPr>
          </a:p>
        </p:txBody>
      </p:sp>
      <p:sp>
        <p:nvSpPr>
          <p:cNvPr id="261" name="Google Shape;261;p22"/>
          <p:cNvSpPr txBox="1"/>
          <p:nvPr/>
        </p:nvSpPr>
        <p:spPr>
          <a:xfrm>
            <a:off x="-2473650" y="192224"/>
            <a:ext cx="2156400" cy="482947"/>
          </a:xfrm>
          <a:prstGeom prst="rect">
            <a:avLst/>
          </a:prstGeom>
          <a:noFill/>
          <a:ln>
            <a:noFill/>
          </a:ln>
        </p:spPr>
        <p:txBody>
          <a:bodyPr spcFirstLastPara="1" wrap="square" lIns="191989" tIns="95959" rIns="191989" bIns="95959" anchor="t" anchorCtr="0">
            <a:noAutofit/>
          </a:bodyPr>
          <a:lstStyle/>
          <a:p>
            <a:pPr marL="0" marR="0" lvl="0" indent="0" algn="l" rtl="0">
              <a:lnSpc>
                <a:spcPct val="90000"/>
              </a:lnSpc>
              <a:spcBef>
                <a:spcPts val="0"/>
              </a:spcBef>
              <a:spcAft>
                <a:spcPts val="0"/>
              </a:spcAft>
              <a:buClr>
                <a:srgbClr val="FFFFFF"/>
              </a:buClr>
              <a:buSzPts val="800"/>
              <a:buFont typeface="Arial"/>
              <a:buNone/>
            </a:pPr>
            <a:r>
              <a:rPr lang="en" sz="2000" b="0" i="0" dirty="0">
                <a:solidFill>
                  <a:srgbClr val="333333"/>
                </a:solidFill>
                <a:latin typeface="Arial"/>
                <a:ea typeface="Arial"/>
                <a:cs typeface="Arial"/>
                <a:sym typeface="Arial"/>
              </a:rPr>
              <a:t>Media Assets</a:t>
            </a:r>
            <a:endParaRPr sz="2000" b="0" i="0" dirty="0">
              <a:solidFill>
                <a:srgbClr val="333333"/>
              </a:solidFill>
              <a:latin typeface="Arial"/>
              <a:ea typeface="Arial"/>
              <a:cs typeface="Arial"/>
              <a:sym typeface="Arial"/>
            </a:endParaRPr>
          </a:p>
        </p:txBody>
      </p:sp>
      <p:pic>
        <p:nvPicPr>
          <p:cNvPr id="5" name="Graphic 4">
            <a:extLst>
              <a:ext uri="{FF2B5EF4-FFF2-40B4-BE49-F238E27FC236}">
                <a16:creationId xmlns:a16="http://schemas.microsoft.com/office/drawing/2014/main" id="{818676D8-776D-ECBF-CB94-F9402742E3A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864152" y="9889163"/>
            <a:ext cx="457200" cy="457200"/>
          </a:xfrm>
          <a:prstGeom prst="rect">
            <a:avLst/>
          </a:prstGeom>
        </p:spPr>
      </p:pic>
      <p:pic>
        <p:nvPicPr>
          <p:cNvPr id="7" name="Graphic 6">
            <a:extLst>
              <a:ext uri="{FF2B5EF4-FFF2-40B4-BE49-F238E27FC236}">
                <a16:creationId xmlns:a16="http://schemas.microsoft.com/office/drawing/2014/main" id="{8694194A-EE7D-0266-1EB8-987D0692EE5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3864152" y="1416891"/>
            <a:ext cx="457200" cy="457200"/>
          </a:xfrm>
          <a:prstGeom prst="rect">
            <a:avLst/>
          </a:prstGeom>
        </p:spPr>
      </p:pic>
      <p:pic>
        <p:nvPicPr>
          <p:cNvPr id="9" name="Graphic 8">
            <a:extLst>
              <a:ext uri="{FF2B5EF4-FFF2-40B4-BE49-F238E27FC236}">
                <a16:creationId xmlns:a16="http://schemas.microsoft.com/office/drawing/2014/main" id="{732A8F01-BCC9-8A20-C9FF-D598CB46F7CF}"/>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54554" y="1448887"/>
            <a:ext cx="457200" cy="457200"/>
          </a:xfrm>
          <a:prstGeom prst="rect">
            <a:avLst/>
          </a:prstGeom>
        </p:spPr>
      </p:pic>
      <p:pic>
        <p:nvPicPr>
          <p:cNvPr id="11" name="Graphic 10">
            <a:extLst>
              <a:ext uri="{FF2B5EF4-FFF2-40B4-BE49-F238E27FC236}">
                <a16:creationId xmlns:a16="http://schemas.microsoft.com/office/drawing/2014/main" id="{C4BF22DD-EDB0-42E0-261D-BED686B747FA}"/>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454554" y="9911561"/>
            <a:ext cx="457200" cy="457200"/>
          </a:xfrm>
          <a:prstGeom prst="rect">
            <a:avLst/>
          </a:prstGeom>
        </p:spPr>
      </p:pic>
      <p:pic>
        <p:nvPicPr>
          <p:cNvPr id="13" name="Graphic 12">
            <a:extLst>
              <a:ext uri="{FF2B5EF4-FFF2-40B4-BE49-F238E27FC236}">
                <a16:creationId xmlns:a16="http://schemas.microsoft.com/office/drawing/2014/main" id="{600ABE6A-2B16-BEAC-4141-03952E6AF57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2807703" y="210148"/>
            <a:ext cx="457200" cy="457200"/>
          </a:xfrm>
          <a:prstGeom prst="rect">
            <a:avLst/>
          </a:prstGeom>
        </p:spPr>
      </p:pic>
    </p:spTree>
    <p:custDataLst>
      <p:tags r:id="rId1"/>
    </p:custDataLst>
    <p:extLst>
      <p:ext uri="{BB962C8B-B14F-4D97-AF65-F5344CB8AC3E}">
        <p14:creationId xmlns:p14="http://schemas.microsoft.com/office/powerpoint/2010/main" val="46509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766681"/>
            <a:ext cx="15773400" cy="2783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833390"/>
            <a:ext cx="15773400" cy="91368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3346867"/>
            <a:ext cx="4114800" cy="766678"/>
          </a:xfrm>
          <a:prstGeom prst="rect">
            <a:avLst/>
          </a:prstGeom>
        </p:spPr>
        <p:txBody>
          <a:bodyPr vert="horz" lIns="91440" tIns="45720" rIns="91440" bIns="45720" rtlCol="0" anchor="ctr"/>
          <a:lstStyle>
            <a:lvl1pPr algn="l">
              <a:defRPr sz="2400">
                <a:solidFill>
                  <a:schemeClr val="tx1">
                    <a:tint val="75000"/>
                  </a:schemeClr>
                </a:solidFill>
              </a:defRPr>
            </a:lvl1pPr>
          </a:lstStyle>
          <a:p>
            <a:fld id="{67E2FF52-902C-4CFF-BD50-E092F3E67EE0}" type="datetimeFigureOut">
              <a:rPr lang="en-PH" smtClean="0"/>
              <a:t>19/10/2023</a:t>
            </a:fld>
            <a:endParaRPr lang="en-PH"/>
          </a:p>
        </p:txBody>
      </p:sp>
      <p:sp>
        <p:nvSpPr>
          <p:cNvPr id="5" name="Footer Placeholder 4"/>
          <p:cNvSpPr>
            <a:spLocks noGrp="1"/>
          </p:cNvSpPr>
          <p:nvPr>
            <p:ph type="ftr" sz="quarter" idx="3"/>
          </p:nvPr>
        </p:nvSpPr>
        <p:spPr>
          <a:xfrm>
            <a:off x="6057900" y="13346867"/>
            <a:ext cx="6172200" cy="766678"/>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2915900" y="13346867"/>
            <a:ext cx="4114800" cy="766678"/>
          </a:xfrm>
          <a:prstGeom prst="rect">
            <a:avLst/>
          </a:prstGeom>
        </p:spPr>
        <p:txBody>
          <a:bodyPr vert="horz" lIns="91440" tIns="45720" rIns="91440" bIns="45720" rtlCol="0" anchor="ctr"/>
          <a:lstStyle>
            <a:lvl1pPr algn="r">
              <a:defRPr sz="2400">
                <a:solidFill>
                  <a:schemeClr val="tx1">
                    <a:tint val="75000"/>
                  </a:schemeClr>
                </a:solidFill>
              </a:defRPr>
            </a:lvl1pPr>
          </a:lstStyle>
          <a:p>
            <a:fld id="{FB5E32D9-BC39-4F32-B828-B0FCC8919DC7}" type="slidenum">
              <a:rPr lang="en-PH" smtClean="0"/>
              <a:t>‹#›</a:t>
            </a:fld>
            <a:endParaRPr lang="en-PH"/>
          </a:p>
        </p:txBody>
      </p:sp>
    </p:spTree>
    <p:extLst>
      <p:ext uri="{BB962C8B-B14F-4D97-AF65-F5344CB8AC3E}">
        <p14:creationId xmlns:p14="http://schemas.microsoft.com/office/powerpoint/2010/main" val="758620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4" r:id="rId8"/>
    <p:sldLayoutId id="2147483672" r:id="rId9"/>
    <p:sldLayoutId id="2147483673" r:id="rId10"/>
    <p:sldLayoutId id="2147483668" r:id="rId11"/>
    <p:sldLayoutId id="2147483669" r:id="rId12"/>
    <p:sldLayoutId id="2147483670" r:id="rId13"/>
    <p:sldLayoutId id="2147483671" r:id="rId1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6.svg"/><Relationship Id="rId11" Type="http://schemas.openxmlformats.org/officeDocument/2006/relationships/image" Target="../media/image31.sv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sv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32.png"/><Relationship Id="rId7"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6.svg"/><Relationship Id="rId11" Type="http://schemas.openxmlformats.org/officeDocument/2006/relationships/image" Target="../media/image31.sv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33.sv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36.sv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38.svg"/></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0.svg"/></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A4F451E-1296-95B5-C1F7-EDA5DB79121D}"/>
              </a:ext>
            </a:extLst>
          </p:cNvPr>
          <p:cNvSpPr/>
          <p:nvPr/>
        </p:nvSpPr>
        <p:spPr>
          <a:xfrm>
            <a:off x="0" y="0"/>
            <a:ext cx="18288000" cy="14400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9" name="Graphic 18">
            <a:extLst>
              <a:ext uri="{FF2B5EF4-FFF2-40B4-BE49-F238E27FC236}">
                <a16:creationId xmlns:a16="http://schemas.microsoft.com/office/drawing/2014/main" id="{7D612154-484F-E210-88A1-32FAA52BFC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 y="13336002"/>
            <a:ext cx="18287999" cy="1064211"/>
          </a:xfrm>
          <a:prstGeom prst="rect">
            <a:avLst/>
          </a:prstGeom>
        </p:spPr>
      </p:pic>
      <p:grpSp>
        <p:nvGrpSpPr>
          <p:cNvPr id="20" name="Group 19">
            <a:extLst>
              <a:ext uri="{FF2B5EF4-FFF2-40B4-BE49-F238E27FC236}">
                <a16:creationId xmlns:a16="http://schemas.microsoft.com/office/drawing/2014/main" id="{C12CADAB-D846-284F-54DD-58E73EAECA4C}"/>
              </a:ext>
            </a:extLst>
          </p:cNvPr>
          <p:cNvGrpSpPr/>
          <p:nvPr/>
        </p:nvGrpSpPr>
        <p:grpSpPr>
          <a:xfrm>
            <a:off x="540546" y="13744997"/>
            <a:ext cx="2254015" cy="246221"/>
            <a:chOff x="575052" y="13852907"/>
            <a:chExt cx="2254015" cy="246221"/>
          </a:xfrm>
        </p:grpSpPr>
        <p:pic>
          <p:nvPicPr>
            <p:cNvPr id="21" name="Graphic 20">
              <a:extLst>
                <a:ext uri="{FF2B5EF4-FFF2-40B4-BE49-F238E27FC236}">
                  <a16:creationId xmlns:a16="http://schemas.microsoft.com/office/drawing/2014/main" id="{C576F3B4-BDC7-BA2A-4033-4E954B5278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5052" y="13865232"/>
              <a:ext cx="221571" cy="221571"/>
            </a:xfrm>
            <a:prstGeom prst="rect">
              <a:avLst/>
            </a:prstGeom>
          </p:spPr>
        </p:pic>
        <p:sp>
          <p:nvSpPr>
            <p:cNvPr id="23" name="TextBox 22">
              <a:extLst>
                <a:ext uri="{FF2B5EF4-FFF2-40B4-BE49-F238E27FC236}">
                  <a16:creationId xmlns:a16="http://schemas.microsoft.com/office/drawing/2014/main" id="{058C1981-D10E-21BC-1834-555AE301B07C}"/>
                </a:ext>
              </a:extLst>
            </p:cNvPr>
            <p:cNvSpPr txBox="1"/>
            <p:nvPr/>
          </p:nvSpPr>
          <p:spPr>
            <a:xfrm>
              <a:off x="1047109" y="13852907"/>
              <a:ext cx="1781958" cy="246221"/>
            </a:xfrm>
            <a:prstGeom prst="rect">
              <a:avLst/>
            </a:prstGeom>
            <a:noFill/>
          </p:spPr>
          <p:txBody>
            <a:bodyPr wrap="square" lIns="0" tIns="0" rIns="0" bIns="0">
              <a:spAutoFit/>
            </a:bodyPr>
            <a:lstStyle/>
            <a:p>
              <a:pPr lvl="0">
                <a:spcBef>
                  <a:spcPts val="800"/>
                </a:spcBef>
                <a:buClr>
                  <a:schemeClr val="accent4"/>
                </a:buClr>
                <a:buSzPts val="900"/>
              </a:pPr>
              <a:r>
                <a:rPr lang="en-US" sz="1600" dirty="0">
                  <a:solidFill>
                    <a:schemeClr val="bg1"/>
                  </a:solidFill>
                  <a:latin typeface="Arial" panose="020B0604020202020204" pitchFamily="34" charset="0"/>
                  <a:cs typeface="Arial" panose="020B0604020202020204" pitchFamily="34" charset="0"/>
                </a:rPr>
                <a:t>(801)-999-0447</a:t>
              </a:r>
            </a:p>
          </p:txBody>
        </p:sp>
      </p:grpSp>
      <p:grpSp>
        <p:nvGrpSpPr>
          <p:cNvPr id="25" name="Group 24">
            <a:extLst>
              <a:ext uri="{FF2B5EF4-FFF2-40B4-BE49-F238E27FC236}">
                <a16:creationId xmlns:a16="http://schemas.microsoft.com/office/drawing/2014/main" id="{59EA08D2-3A13-732D-0388-AF420724A078}"/>
              </a:ext>
            </a:extLst>
          </p:cNvPr>
          <p:cNvGrpSpPr/>
          <p:nvPr/>
        </p:nvGrpSpPr>
        <p:grpSpPr>
          <a:xfrm>
            <a:off x="15160084" y="13744997"/>
            <a:ext cx="3136665" cy="246221"/>
            <a:chOff x="10915886" y="13896011"/>
            <a:chExt cx="3136665" cy="246221"/>
          </a:xfrm>
        </p:grpSpPr>
        <p:pic>
          <p:nvPicPr>
            <p:cNvPr id="28" name="Graphic 27">
              <a:extLst>
                <a:ext uri="{FF2B5EF4-FFF2-40B4-BE49-F238E27FC236}">
                  <a16:creationId xmlns:a16="http://schemas.microsoft.com/office/drawing/2014/main" id="{B5924E6F-CA7F-85B6-A13A-9F14D5DD5C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5886" y="13908336"/>
              <a:ext cx="221571" cy="221571"/>
            </a:xfrm>
            <a:prstGeom prst="rect">
              <a:avLst/>
            </a:prstGeom>
          </p:spPr>
        </p:pic>
        <p:sp>
          <p:nvSpPr>
            <p:cNvPr id="30" name="TextBox 29">
              <a:extLst>
                <a:ext uri="{FF2B5EF4-FFF2-40B4-BE49-F238E27FC236}">
                  <a16:creationId xmlns:a16="http://schemas.microsoft.com/office/drawing/2014/main" id="{39BA4370-8820-1B11-669C-5A8DCF85B699}"/>
                </a:ext>
              </a:extLst>
            </p:cNvPr>
            <p:cNvSpPr txBox="1"/>
            <p:nvPr/>
          </p:nvSpPr>
          <p:spPr>
            <a:xfrm>
              <a:off x="11337143" y="13896011"/>
              <a:ext cx="2715408" cy="246221"/>
            </a:xfrm>
            <a:prstGeom prst="rect">
              <a:avLst/>
            </a:prstGeom>
            <a:noFill/>
          </p:spPr>
          <p:txBody>
            <a:bodyPr wrap="square" lIns="0" tIns="0" rIns="0" bIns="0">
              <a:spAutoFit/>
            </a:bodyPr>
            <a:lstStyle/>
            <a:p>
              <a:pPr lvl="0">
                <a:spcBef>
                  <a:spcPts val="800"/>
                </a:spcBef>
                <a:buClr>
                  <a:schemeClr val="accent4"/>
                </a:buClr>
                <a:buSzPts val="900"/>
              </a:pPr>
              <a:r>
                <a:rPr lang="en-US" sz="1600" dirty="0">
                  <a:solidFill>
                    <a:schemeClr val="bg1"/>
                  </a:solidFill>
                  <a:latin typeface="Arial" panose="020B0604020202020204" pitchFamily="34" charset="0"/>
                  <a:cs typeface="Arial" panose="020B0604020202020204" pitchFamily="34" charset="0"/>
                </a:rPr>
                <a:t>www.gokeylearning.com</a:t>
              </a:r>
            </a:p>
          </p:txBody>
        </p:sp>
      </p:grpSp>
      <p:grpSp>
        <p:nvGrpSpPr>
          <p:cNvPr id="10" name="Group 9">
            <a:extLst>
              <a:ext uri="{FF2B5EF4-FFF2-40B4-BE49-F238E27FC236}">
                <a16:creationId xmlns:a16="http://schemas.microsoft.com/office/drawing/2014/main" id="{91DB39B8-E710-265D-7F74-670FDCB71A2B}"/>
              </a:ext>
            </a:extLst>
          </p:cNvPr>
          <p:cNvGrpSpPr/>
          <p:nvPr/>
        </p:nvGrpSpPr>
        <p:grpSpPr>
          <a:xfrm>
            <a:off x="4868399" y="5521861"/>
            <a:ext cx="8513103" cy="2584966"/>
            <a:chOff x="4704047" y="5521861"/>
            <a:chExt cx="8513103" cy="2584966"/>
          </a:xfrm>
        </p:grpSpPr>
        <p:cxnSp>
          <p:nvCxnSpPr>
            <p:cNvPr id="12" name="Straight Connector 11">
              <a:extLst>
                <a:ext uri="{FF2B5EF4-FFF2-40B4-BE49-F238E27FC236}">
                  <a16:creationId xmlns:a16="http://schemas.microsoft.com/office/drawing/2014/main" id="{AAFC83AE-5967-0941-A787-9F61F07912C7}"/>
                </a:ext>
              </a:extLst>
            </p:cNvPr>
            <p:cNvCxnSpPr>
              <a:cxnSpLocks/>
            </p:cNvCxnSpPr>
            <p:nvPr/>
          </p:nvCxnSpPr>
          <p:spPr>
            <a:xfrm>
              <a:off x="9578628" y="5883188"/>
              <a:ext cx="0" cy="180486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B5CD89B5-6033-9C71-8A72-87BFF7D44F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32184" y="5521861"/>
              <a:ext cx="2584966" cy="2584966"/>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a:extLst>
                <a:ext uri="{FF2B5EF4-FFF2-40B4-BE49-F238E27FC236}">
                  <a16:creationId xmlns:a16="http://schemas.microsoft.com/office/drawing/2014/main" id="{555DFCBC-2996-ADE7-64E5-E30007976A0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04047" y="6052457"/>
              <a:ext cx="4018229" cy="1342991"/>
            </a:xfrm>
            <a:prstGeom prst="rect">
              <a:avLst/>
            </a:prstGeom>
          </p:spPr>
        </p:pic>
      </p:grpSp>
    </p:spTree>
    <p:custDataLst>
      <p:tags r:id="rId1"/>
    </p:custDataLst>
    <p:extLst>
      <p:ext uri="{BB962C8B-B14F-4D97-AF65-F5344CB8AC3E}">
        <p14:creationId xmlns:p14="http://schemas.microsoft.com/office/powerpoint/2010/main" val="129078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A4F451E-1296-95B5-C1F7-EDA5DB79121D}"/>
              </a:ext>
            </a:extLst>
          </p:cNvPr>
          <p:cNvSpPr/>
          <p:nvPr/>
        </p:nvSpPr>
        <p:spPr>
          <a:xfrm>
            <a:off x="0" y="1"/>
            <a:ext cx="18288000" cy="10642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 name="Group 1">
            <a:extLst>
              <a:ext uri="{FF2B5EF4-FFF2-40B4-BE49-F238E27FC236}">
                <a16:creationId xmlns:a16="http://schemas.microsoft.com/office/drawing/2014/main" id="{67039084-2BF4-D3EA-CC32-76FB08EB4B56}"/>
              </a:ext>
            </a:extLst>
          </p:cNvPr>
          <p:cNvGrpSpPr/>
          <p:nvPr/>
        </p:nvGrpSpPr>
        <p:grpSpPr>
          <a:xfrm>
            <a:off x="1222376" y="5509312"/>
            <a:ext cx="15843249" cy="1995493"/>
            <a:chOff x="9755999" y="4400028"/>
            <a:chExt cx="14392315" cy="1995493"/>
          </a:xfrm>
        </p:grpSpPr>
        <p:sp>
          <p:nvSpPr>
            <p:cNvPr id="3" name="TextBox 2">
              <a:extLst>
                <a:ext uri="{FF2B5EF4-FFF2-40B4-BE49-F238E27FC236}">
                  <a16:creationId xmlns:a16="http://schemas.microsoft.com/office/drawing/2014/main" id="{B9DF254E-46E8-8694-C98A-7DDCCA942E3B}"/>
                </a:ext>
              </a:extLst>
            </p:cNvPr>
            <p:cNvSpPr txBox="1"/>
            <p:nvPr/>
          </p:nvSpPr>
          <p:spPr>
            <a:xfrm>
              <a:off x="9755999" y="5585043"/>
              <a:ext cx="14392313" cy="810478"/>
            </a:xfrm>
            <a:prstGeom prst="rect">
              <a:avLst/>
            </a:prstGeom>
            <a:noFill/>
          </p:spPr>
          <p:txBody>
            <a:bodyPr wrap="square">
              <a:spAutoFit/>
            </a:bodyPr>
            <a:lstStyle/>
            <a:p>
              <a:pPr lvl="0">
                <a:spcBef>
                  <a:spcPts val="800"/>
                </a:spcBef>
                <a:buClr>
                  <a:schemeClr val="accent4"/>
                </a:buClr>
                <a:buSzPts val="900"/>
              </a:pPr>
              <a:r>
                <a:rPr lang="en-US" sz="2000" dirty="0">
                  <a:solidFill>
                    <a:srgbClr val="333333"/>
                  </a:solidFill>
                  <a:latin typeface="Arial" panose="020B0604020202020204" pitchFamily="34" charset="0"/>
                  <a:cs typeface="Arial" panose="020B0604020202020204" pitchFamily="34" charset="0"/>
                </a:rPr>
                <a:t>Please feel free to awesome up this placeholder by placing supporting description for the storyboard.</a:t>
              </a:r>
            </a:p>
            <a:p>
              <a:pPr lvl="0">
                <a:spcBef>
                  <a:spcPts val="800"/>
                </a:spcBef>
                <a:buClr>
                  <a:schemeClr val="accent4"/>
                </a:buClr>
                <a:buSzPts val="900"/>
              </a:pPr>
              <a:r>
                <a:rPr lang="en-US" sz="2000" dirty="0">
                  <a:solidFill>
                    <a:srgbClr val="333333"/>
                  </a:solidFill>
                  <a:latin typeface="Arial" panose="020B0604020202020204" pitchFamily="34" charset="0"/>
                  <a:cs typeface="Arial" panose="020B0604020202020204" pitchFamily="34" charset="0"/>
                </a:rPr>
                <a:t>Can be deleted if not needed.</a:t>
              </a:r>
            </a:p>
          </p:txBody>
        </p:sp>
        <p:sp>
          <p:nvSpPr>
            <p:cNvPr id="5" name="Google Shape;658;p53">
              <a:extLst>
                <a:ext uri="{FF2B5EF4-FFF2-40B4-BE49-F238E27FC236}">
                  <a16:creationId xmlns:a16="http://schemas.microsoft.com/office/drawing/2014/main" id="{B4164765-423B-CC82-2790-1B77D17764DA}"/>
                </a:ext>
              </a:extLst>
            </p:cNvPr>
            <p:cNvSpPr txBox="1">
              <a:spLocks/>
            </p:cNvSpPr>
            <p:nvPr/>
          </p:nvSpPr>
          <p:spPr>
            <a:xfrm>
              <a:off x="9756000" y="4400028"/>
              <a:ext cx="14392314" cy="1398814"/>
            </a:xfrm>
            <a:prstGeom prst="rect">
              <a:avLst/>
            </a:prstGeom>
            <a:noFill/>
            <a:ln>
              <a:noFill/>
            </a:ln>
          </p:spPr>
          <p:txBody>
            <a:bodyPr spcFirstLastPara="1" wrap="square" lIns="0" tIns="34275" rIns="0" bIns="34275" anchor="t" anchorCtr="0">
              <a:sp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Clr>
                  <a:schemeClr val="accent4"/>
                </a:buClr>
                <a:buSzPts val="1100"/>
                <a:buNone/>
              </a:pPr>
              <a:r>
                <a:rPr lang="en-PH" sz="4800" b="1" dirty="0">
                  <a:solidFill>
                    <a:srgbClr val="333333"/>
                  </a:solidFill>
                  <a:latin typeface="Arial" panose="020B0604020202020204" pitchFamily="34" charset="0"/>
                  <a:cs typeface="Arial" panose="020B0604020202020204" pitchFamily="34" charset="0"/>
                </a:rPr>
                <a:t>P1 – Storyboard name</a:t>
              </a:r>
            </a:p>
            <a:p>
              <a:pPr marL="0" indent="0">
                <a:spcBef>
                  <a:spcPts val="0"/>
                </a:spcBef>
                <a:buClr>
                  <a:schemeClr val="accent4"/>
                </a:buClr>
                <a:buSzPts val="1100"/>
                <a:buFont typeface="Arial" panose="020B0604020202020204" pitchFamily="34" charset="0"/>
                <a:buNone/>
              </a:pPr>
              <a:endParaRPr lang="en-PH" sz="4800" b="1" dirty="0">
                <a:solidFill>
                  <a:srgbClr val="333333"/>
                </a:solidFill>
                <a:latin typeface="Arial" panose="020B0604020202020204" pitchFamily="34" charset="0"/>
                <a:cs typeface="Arial" panose="020B0604020202020204" pitchFamily="34" charset="0"/>
              </a:endParaRPr>
            </a:p>
          </p:txBody>
        </p:sp>
      </p:grpSp>
      <p:sp>
        <p:nvSpPr>
          <p:cNvPr id="7" name="TextBox 6">
            <a:extLst>
              <a:ext uri="{FF2B5EF4-FFF2-40B4-BE49-F238E27FC236}">
                <a16:creationId xmlns:a16="http://schemas.microsoft.com/office/drawing/2014/main" id="{21116866-0543-BC68-6418-3A7F1AA8B6EB}"/>
              </a:ext>
            </a:extLst>
          </p:cNvPr>
          <p:cNvSpPr txBox="1"/>
          <p:nvPr/>
        </p:nvSpPr>
        <p:spPr>
          <a:xfrm>
            <a:off x="1222376" y="10031388"/>
            <a:ext cx="4488311" cy="307777"/>
          </a:xfrm>
          <a:prstGeom prst="rect">
            <a:avLst/>
          </a:prstGeom>
          <a:noFill/>
        </p:spPr>
        <p:txBody>
          <a:bodyPr wrap="square" lIns="0" tIns="0" rIns="0" bIns="0">
            <a:spAutoFit/>
          </a:bodyPr>
          <a:lstStyle/>
          <a:p>
            <a:pPr lvl="0">
              <a:spcBef>
                <a:spcPts val="800"/>
              </a:spcBef>
              <a:buClr>
                <a:schemeClr val="accent4"/>
              </a:buClr>
              <a:buSzPts val="900"/>
            </a:pPr>
            <a:r>
              <a:rPr lang="en-US" sz="2000" dirty="0">
                <a:solidFill>
                  <a:srgbClr val="333333"/>
                </a:solidFill>
                <a:latin typeface="Arial" panose="020B0604020202020204" pitchFamily="34" charset="0"/>
                <a:cs typeface="Arial" panose="020B0604020202020204" pitchFamily="34" charset="0"/>
              </a:rPr>
              <a:t>Camron Brewer</a:t>
            </a:r>
          </a:p>
        </p:txBody>
      </p:sp>
      <p:sp>
        <p:nvSpPr>
          <p:cNvPr id="9" name="Google Shape;658;p53">
            <a:extLst>
              <a:ext uri="{FF2B5EF4-FFF2-40B4-BE49-F238E27FC236}">
                <a16:creationId xmlns:a16="http://schemas.microsoft.com/office/drawing/2014/main" id="{89611A95-D4DB-453E-987A-415361FEBDDE}"/>
              </a:ext>
            </a:extLst>
          </p:cNvPr>
          <p:cNvSpPr txBox="1">
            <a:spLocks/>
          </p:cNvSpPr>
          <p:nvPr/>
        </p:nvSpPr>
        <p:spPr>
          <a:xfrm>
            <a:off x="1222376" y="9617318"/>
            <a:ext cx="4488311" cy="276999"/>
          </a:xfrm>
          <a:prstGeom prst="rect">
            <a:avLst/>
          </a:prstGeom>
          <a:noFill/>
          <a:ln>
            <a:noFill/>
          </a:ln>
        </p:spPr>
        <p:txBody>
          <a:bodyPr spcFirstLastPara="1" wrap="square" lIns="0" tIns="0" rIns="0" bIns="0" anchor="t" anchorCtr="0">
            <a:sp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Clr>
                <a:schemeClr val="accent4"/>
              </a:buClr>
              <a:buSzPts val="1100"/>
              <a:buNone/>
            </a:pPr>
            <a:r>
              <a:rPr lang="en-PH" sz="2000" b="1" dirty="0">
                <a:solidFill>
                  <a:srgbClr val="333333"/>
                </a:solidFill>
                <a:latin typeface="Arial" panose="020B0604020202020204" pitchFamily="34" charset="0"/>
                <a:cs typeface="Arial" panose="020B0604020202020204" pitchFamily="34" charset="0"/>
              </a:rPr>
              <a:t>Instructional Designer/s:</a:t>
            </a:r>
          </a:p>
        </p:txBody>
      </p:sp>
      <p:sp>
        <p:nvSpPr>
          <p:cNvPr id="10" name="TextBox 9">
            <a:extLst>
              <a:ext uri="{FF2B5EF4-FFF2-40B4-BE49-F238E27FC236}">
                <a16:creationId xmlns:a16="http://schemas.microsoft.com/office/drawing/2014/main" id="{A5FF6C3A-1B4B-C250-27C8-F0ABDB6CAA5B}"/>
              </a:ext>
            </a:extLst>
          </p:cNvPr>
          <p:cNvSpPr txBox="1"/>
          <p:nvPr/>
        </p:nvSpPr>
        <p:spPr>
          <a:xfrm>
            <a:off x="6834388" y="10031388"/>
            <a:ext cx="4417764" cy="718145"/>
          </a:xfrm>
          <a:prstGeom prst="rect">
            <a:avLst/>
          </a:prstGeom>
          <a:noFill/>
        </p:spPr>
        <p:txBody>
          <a:bodyPr wrap="square" lIns="0" tIns="0" rIns="0" bIns="0">
            <a:spAutoFit/>
          </a:bodyPr>
          <a:lstStyle/>
          <a:p>
            <a:pPr lvl="0">
              <a:spcBef>
                <a:spcPts val="800"/>
              </a:spcBef>
              <a:buClr>
                <a:schemeClr val="accent4"/>
              </a:buClr>
              <a:buSzPts val="900"/>
            </a:pPr>
            <a:r>
              <a:rPr lang="en-US" sz="2000" dirty="0">
                <a:solidFill>
                  <a:srgbClr val="333333"/>
                </a:solidFill>
                <a:latin typeface="Arial" panose="020B0604020202020204" pitchFamily="34" charset="0"/>
                <a:cs typeface="Arial" panose="020B0604020202020204" pitchFamily="34" charset="0"/>
              </a:rPr>
              <a:t>Baden Brewer</a:t>
            </a:r>
          </a:p>
          <a:p>
            <a:pPr lvl="0">
              <a:spcBef>
                <a:spcPts val="800"/>
              </a:spcBef>
              <a:buClr>
                <a:schemeClr val="accent4"/>
              </a:buClr>
              <a:buSzPts val="900"/>
            </a:pPr>
            <a:r>
              <a:rPr lang="en-US" sz="2000" dirty="0">
                <a:solidFill>
                  <a:srgbClr val="333333"/>
                </a:solidFill>
                <a:latin typeface="Arial" panose="020B0604020202020204" pitchFamily="34" charset="0"/>
                <a:cs typeface="Arial" panose="020B0604020202020204" pitchFamily="34" charset="0"/>
              </a:rPr>
              <a:t>Joe Brewer</a:t>
            </a:r>
          </a:p>
        </p:txBody>
      </p:sp>
      <p:sp>
        <p:nvSpPr>
          <p:cNvPr id="11" name="Google Shape;658;p53">
            <a:extLst>
              <a:ext uri="{FF2B5EF4-FFF2-40B4-BE49-F238E27FC236}">
                <a16:creationId xmlns:a16="http://schemas.microsoft.com/office/drawing/2014/main" id="{58F85275-939F-6DA5-64B1-717CDC36D540}"/>
              </a:ext>
            </a:extLst>
          </p:cNvPr>
          <p:cNvSpPr txBox="1">
            <a:spLocks/>
          </p:cNvSpPr>
          <p:nvPr/>
        </p:nvSpPr>
        <p:spPr>
          <a:xfrm>
            <a:off x="6834388" y="9617318"/>
            <a:ext cx="4417765" cy="276999"/>
          </a:xfrm>
          <a:prstGeom prst="rect">
            <a:avLst/>
          </a:prstGeom>
          <a:noFill/>
          <a:ln>
            <a:noFill/>
          </a:ln>
        </p:spPr>
        <p:txBody>
          <a:bodyPr spcFirstLastPara="1" wrap="square" lIns="0" tIns="0" rIns="0" bIns="0" anchor="t" anchorCtr="0">
            <a:sp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Clr>
                <a:schemeClr val="accent4"/>
              </a:buClr>
              <a:buSzPts val="1100"/>
              <a:buNone/>
            </a:pPr>
            <a:r>
              <a:rPr lang="en-PH" sz="2000" b="1" dirty="0">
                <a:solidFill>
                  <a:srgbClr val="333333"/>
                </a:solidFill>
                <a:latin typeface="Arial" panose="020B0604020202020204" pitchFamily="34" charset="0"/>
                <a:cs typeface="Arial" panose="020B0604020202020204" pitchFamily="34" charset="0"/>
              </a:rPr>
              <a:t>SME/s:</a:t>
            </a:r>
          </a:p>
        </p:txBody>
      </p:sp>
      <p:cxnSp>
        <p:nvCxnSpPr>
          <p:cNvPr id="14" name="Straight Connector 13">
            <a:extLst>
              <a:ext uri="{FF2B5EF4-FFF2-40B4-BE49-F238E27FC236}">
                <a16:creationId xmlns:a16="http://schemas.microsoft.com/office/drawing/2014/main" id="{2F1E436A-C0FB-5053-CF4B-C841C30B3455}"/>
              </a:ext>
            </a:extLst>
          </p:cNvPr>
          <p:cNvCxnSpPr>
            <a:cxnSpLocks/>
          </p:cNvCxnSpPr>
          <p:nvPr/>
        </p:nvCxnSpPr>
        <p:spPr>
          <a:xfrm>
            <a:off x="5696741" y="9546859"/>
            <a:ext cx="0" cy="180486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1F9EF7-35DC-FA45-54A9-841944F1AF87}"/>
              </a:ext>
            </a:extLst>
          </p:cNvPr>
          <p:cNvCxnSpPr>
            <a:cxnSpLocks/>
          </p:cNvCxnSpPr>
          <p:nvPr/>
        </p:nvCxnSpPr>
        <p:spPr>
          <a:xfrm>
            <a:off x="10958854" y="9546859"/>
            <a:ext cx="0" cy="180486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412DC33-97D8-CB62-1EA6-E0D4D88B5923}"/>
              </a:ext>
            </a:extLst>
          </p:cNvPr>
          <p:cNvSpPr txBox="1"/>
          <p:nvPr/>
        </p:nvSpPr>
        <p:spPr>
          <a:xfrm>
            <a:off x="12181631" y="10031388"/>
            <a:ext cx="4883993" cy="718145"/>
          </a:xfrm>
          <a:prstGeom prst="rect">
            <a:avLst/>
          </a:prstGeom>
          <a:noFill/>
        </p:spPr>
        <p:txBody>
          <a:bodyPr wrap="square" lIns="0" tIns="0" rIns="0" bIns="0">
            <a:spAutoFit/>
          </a:bodyPr>
          <a:lstStyle/>
          <a:p>
            <a:pPr lvl="0">
              <a:spcBef>
                <a:spcPts val="800"/>
              </a:spcBef>
              <a:buClr>
                <a:schemeClr val="accent4"/>
              </a:buClr>
              <a:buSzPts val="900"/>
            </a:pPr>
            <a:r>
              <a:rPr lang="en-US" sz="2000" dirty="0">
                <a:solidFill>
                  <a:srgbClr val="333333"/>
                </a:solidFill>
                <a:latin typeface="Arial" panose="020B0604020202020204" pitchFamily="34" charset="0"/>
                <a:cs typeface="Arial" panose="020B0604020202020204" pitchFamily="34" charset="0"/>
              </a:rPr>
              <a:t>Main O. Reviewer</a:t>
            </a:r>
          </a:p>
          <a:p>
            <a:pPr lvl="0">
              <a:spcBef>
                <a:spcPts val="800"/>
              </a:spcBef>
              <a:buClr>
                <a:schemeClr val="accent4"/>
              </a:buClr>
              <a:buSzPts val="900"/>
            </a:pPr>
            <a:r>
              <a:rPr lang="en-US" sz="2000" dirty="0">
                <a:solidFill>
                  <a:srgbClr val="333333"/>
                </a:solidFill>
                <a:latin typeface="Arial" panose="020B0604020202020204" pitchFamily="34" charset="0"/>
                <a:cs typeface="Arial" panose="020B0604020202020204" pitchFamily="34" charset="0"/>
              </a:rPr>
              <a:t>Secondary S. Reviewer</a:t>
            </a:r>
          </a:p>
        </p:txBody>
      </p:sp>
      <p:sp>
        <p:nvSpPr>
          <p:cNvPr id="17" name="Google Shape;658;p53">
            <a:extLst>
              <a:ext uri="{FF2B5EF4-FFF2-40B4-BE49-F238E27FC236}">
                <a16:creationId xmlns:a16="http://schemas.microsoft.com/office/drawing/2014/main" id="{B127A735-0CC5-A69A-AA91-59C0E3C3DE4C}"/>
              </a:ext>
            </a:extLst>
          </p:cNvPr>
          <p:cNvSpPr txBox="1">
            <a:spLocks/>
          </p:cNvSpPr>
          <p:nvPr/>
        </p:nvSpPr>
        <p:spPr>
          <a:xfrm>
            <a:off x="12181631" y="9546859"/>
            <a:ext cx="4883987" cy="276999"/>
          </a:xfrm>
          <a:prstGeom prst="rect">
            <a:avLst/>
          </a:prstGeom>
          <a:noFill/>
          <a:ln>
            <a:noFill/>
          </a:ln>
        </p:spPr>
        <p:txBody>
          <a:bodyPr spcFirstLastPara="1" wrap="square" lIns="0" tIns="0" rIns="0" bIns="0" anchor="t" anchorCtr="0">
            <a:sp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Clr>
                <a:schemeClr val="accent4"/>
              </a:buClr>
              <a:buSzPts val="1100"/>
              <a:buNone/>
            </a:pPr>
            <a:r>
              <a:rPr lang="en-PH" sz="2000" b="1" dirty="0">
                <a:solidFill>
                  <a:srgbClr val="333333"/>
                </a:solidFill>
                <a:latin typeface="Arial" panose="020B0604020202020204" pitchFamily="34" charset="0"/>
                <a:cs typeface="Arial" panose="020B0604020202020204" pitchFamily="34" charset="0"/>
              </a:rPr>
              <a:t>Reviewers:</a:t>
            </a:r>
          </a:p>
        </p:txBody>
      </p:sp>
      <p:pic>
        <p:nvPicPr>
          <p:cNvPr id="21" name="Graphic 20">
            <a:extLst>
              <a:ext uri="{FF2B5EF4-FFF2-40B4-BE49-F238E27FC236}">
                <a16:creationId xmlns:a16="http://schemas.microsoft.com/office/drawing/2014/main" id="{04D72ADA-E0BD-34B6-6C95-713EC98380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 y="13336002"/>
            <a:ext cx="18287999" cy="1064211"/>
          </a:xfrm>
          <a:prstGeom prst="rect">
            <a:avLst/>
          </a:prstGeom>
        </p:spPr>
      </p:pic>
      <p:grpSp>
        <p:nvGrpSpPr>
          <p:cNvPr id="23" name="Group 22">
            <a:extLst>
              <a:ext uri="{FF2B5EF4-FFF2-40B4-BE49-F238E27FC236}">
                <a16:creationId xmlns:a16="http://schemas.microsoft.com/office/drawing/2014/main" id="{F4CAB446-9024-2272-73F0-0BA94FFDB139}"/>
              </a:ext>
            </a:extLst>
          </p:cNvPr>
          <p:cNvGrpSpPr/>
          <p:nvPr/>
        </p:nvGrpSpPr>
        <p:grpSpPr>
          <a:xfrm>
            <a:off x="540546" y="13744997"/>
            <a:ext cx="2254015" cy="246221"/>
            <a:chOff x="575052" y="13852907"/>
            <a:chExt cx="2254015" cy="246221"/>
          </a:xfrm>
        </p:grpSpPr>
        <p:pic>
          <p:nvPicPr>
            <p:cNvPr id="25" name="Graphic 24">
              <a:extLst>
                <a:ext uri="{FF2B5EF4-FFF2-40B4-BE49-F238E27FC236}">
                  <a16:creationId xmlns:a16="http://schemas.microsoft.com/office/drawing/2014/main" id="{430A1F43-6DA0-614F-990E-7A17D10807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5052" y="13865232"/>
              <a:ext cx="221571" cy="221571"/>
            </a:xfrm>
            <a:prstGeom prst="rect">
              <a:avLst/>
            </a:prstGeom>
          </p:spPr>
        </p:pic>
        <p:sp>
          <p:nvSpPr>
            <p:cNvPr id="28" name="TextBox 27">
              <a:extLst>
                <a:ext uri="{FF2B5EF4-FFF2-40B4-BE49-F238E27FC236}">
                  <a16:creationId xmlns:a16="http://schemas.microsoft.com/office/drawing/2014/main" id="{0508EF4E-4AEC-A0DA-F7BD-366EF3B5A14A}"/>
                </a:ext>
              </a:extLst>
            </p:cNvPr>
            <p:cNvSpPr txBox="1"/>
            <p:nvPr/>
          </p:nvSpPr>
          <p:spPr>
            <a:xfrm>
              <a:off x="1047109" y="13852907"/>
              <a:ext cx="1781958" cy="246221"/>
            </a:xfrm>
            <a:prstGeom prst="rect">
              <a:avLst/>
            </a:prstGeom>
            <a:noFill/>
          </p:spPr>
          <p:txBody>
            <a:bodyPr wrap="square" lIns="0" tIns="0" rIns="0" bIns="0">
              <a:spAutoFit/>
            </a:bodyPr>
            <a:lstStyle/>
            <a:p>
              <a:pPr lvl="0">
                <a:spcBef>
                  <a:spcPts val="800"/>
                </a:spcBef>
                <a:buClr>
                  <a:schemeClr val="accent4"/>
                </a:buClr>
                <a:buSzPts val="900"/>
              </a:pPr>
              <a:r>
                <a:rPr lang="en-US" sz="1600" dirty="0">
                  <a:solidFill>
                    <a:schemeClr val="bg1"/>
                  </a:solidFill>
                  <a:latin typeface="Arial" panose="020B0604020202020204" pitchFamily="34" charset="0"/>
                  <a:cs typeface="Arial" panose="020B0604020202020204" pitchFamily="34" charset="0"/>
                </a:rPr>
                <a:t>(801)-999-0447</a:t>
              </a:r>
            </a:p>
          </p:txBody>
        </p:sp>
      </p:grpSp>
      <p:grpSp>
        <p:nvGrpSpPr>
          <p:cNvPr id="30" name="Group 29">
            <a:extLst>
              <a:ext uri="{FF2B5EF4-FFF2-40B4-BE49-F238E27FC236}">
                <a16:creationId xmlns:a16="http://schemas.microsoft.com/office/drawing/2014/main" id="{018A006B-4768-8BF5-23C6-8441B4D5CD6D}"/>
              </a:ext>
            </a:extLst>
          </p:cNvPr>
          <p:cNvGrpSpPr/>
          <p:nvPr/>
        </p:nvGrpSpPr>
        <p:grpSpPr>
          <a:xfrm>
            <a:off x="15160084" y="13744997"/>
            <a:ext cx="3136665" cy="246221"/>
            <a:chOff x="10915886" y="13896011"/>
            <a:chExt cx="3136665" cy="246221"/>
          </a:xfrm>
        </p:grpSpPr>
        <p:pic>
          <p:nvPicPr>
            <p:cNvPr id="31" name="Graphic 30">
              <a:extLst>
                <a:ext uri="{FF2B5EF4-FFF2-40B4-BE49-F238E27FC236}">
                  <a16:creationId xmlns:a16="http://schemas.microsoft.com/office/drawing/2014/main" id="{2F69B815-285D-2F40-0182-51E0DBB501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5886" y="13908336"/>
              <a:ext cx="221571" cy="221571"/>
            </a:xfrm>
            <a:prstGeom prst="rect">
              <a:avLst/>
            </a:prstGeom>
          </p:spPr>
        </p:pic>
        <p:sp>
          <p:nvSpPr>
            <p:cNvPr id="2048" name="TextBox 2047">
              <a:extLst>
                <a:ext uri="{FF2B5EF4-FFF2-40B4-BE49-F238E27FC236}">
                  <a16:creationId xmlns:a16="http://schemas.microsoft.com/office/drawing/2014/main" id="{D615A446-7D88-F222-04C8-9231028D4339}"/>
                </a:ext>
              </a:extLst>
            </p:cNvPr>
            <p:cNvSpPr txBox="1"/>
            <p:nvPr/>
          </p:nvSpPr>
          <p:spPr>
            <a:xfrm>
              <a:off x="11337143" y="13896011"/>
              <a:ext cx="2715408" cy="246221"/>
            </a:xfrm>
            <a:prstGeom prst="rect">
              <a:avLst/>
            </a:prstGeom>
            <a:noFill/>
          </p:spPr>
          <p:txBody>
            <a:bodyPr wrap="square" lIns="0" tIns="0" rIns="0" bIns="0">
              <a:spAutoFit/>
            </a:bodyPr>
            <a:lstStyle/>
            <a:p>
              <a:pPr lvl="0">
                <a:spcBef>
                  <a:spcPts val="800"/>
                </a:spcBef>
                <a:buClr>
                  <a:schemeClr val="accent4"/>
                </a:buClr>
                <a:buSzPts val="900"/>
              </a:pPr>
              <a:r>
                <a:rPr lang="en-US" sz="1600" dirty="0">
                  <a:solidFill>
                    <a:schemeClr val="bg1"/>
                  </a:solidFill>
                  <a:latin typeface="Arial" panose="020B0604020202020204" pitchFamily="34" charset="0"/>
                  <a:cs typeface="Arial" panose="020B0604020202020204" pitchFamily="34" charset="0"/>
                </a:rPr>
                <a:t>www.gokeylearning.com</a:t>
              </a:r>
            </a:p>
          </p:txBody>
        </p:sp>
      </p:grpSp>
      <p:grpSp>
        <p:nvGrpSpPr>
          <p:cNvPr id="19" name="Group 18">
            <a:extLst>
              <a:ext uri="{FF2B5EF4-FFF2-40B4-BE49-F238E27FC236}">
                <a16:creationId xmlns:a16="http://schemas.microsoft.com/office/drawing/2014/main" id="{AFD50916-E2D9-827F-B883-7A231320C543}"/>
              </a:ext>
            </a:extLst>
          </p:cNvPr>
          <p:cNvGrpSpPr/>
          <p:nvPr/>
        </p:nvGrpSpPr>
        <p:grpSpPr>
          <a:xfrm>
            <a:off x="12735164" y="1007062"/>
            <a:ext cx="4537495" cy="1377790"/>
            <a:chOff x="4704047" y="5521861"/>
            <a:chExt cx="8513103" cy="2584966"/>
          </a:xfrm>
        </p:grpSpPr>
        <p:cxnSp>
          <p:nvCxnSpPr>
            <p:cNvPr id="20" name="Straight Connector 19">
              <a:extLst>
                <a:ext uri="{FF2B5EF4-FFF2-40B4-BE49-F238E27FC236}">
                  <a16:creationId xmlns:a16="http://schemas.microsoft.com/office/drawing/2014/main" id="{D72CEAD8-0EC5-EEC6-AE6F-D8977067AF0B}"/>
                </a:ext>
              </a:extLst>
            </p:cNvPr>
            <p:cNvCxnSpPr>
              <a:cxnSpLocks/>
            </p:cNvCxnSpPr>
            <p:nvPr/>
          </p:nvCxnSpPr>
          <p:spPr>
            <a:xfrm>
              <a:off x="9578628" y="5883188"/>
              <a:ext cx="0" cy="180486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3CDD6127-9605-D60C-E3DE-F2F728F31C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32184" y="5521861"/>
              <a:ext cx="2584966" cy="2584966"/>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a:extLst>
                <a:ext uri="{FF2B5EF4-FFF2-40B4-BE49-F238E27FC236}">
                  <a16:creationId xmlns:a16="http://schemas.microsoft.com/office/drawing/2014/main" id="{0179E81E-9B45-0DAB-B1BC-26C5892ED9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04047" y="6052457"/>
              <a:ext cx="4018229" cy="1342991"/>
            </a:xfrm>
            <a:prstGeom prst="rect">
              <a:avLst/>
            </a:prstGeom>
          </p:spPr>
        </p:pic>
      </p:grpSp>
    </p:spTree>
    <p:custDataLst>
      <p:tags r:id="rId1"/>
    </p:custDataLst>
    <p:extLst>
      <p:ext uri="{BB962C8B-B14F-4D97-AF65-F5344CB8AC3E}">
        <p14:creationId xmlns:p14="http://schemas.microsoft.com/office/powerpoint/2010/main" val="68022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8F529BE-7615-EFAB-9FCC-379DC006C658}"/>
              </a:ext>
            </a:extLst>
          </p:cNvPr>
          <p:cNvSpPr/>
          <p:nvPr/>
        </p:nvSpPr>
        <p:spPr>
          <a:xfrm>
            <a:off x="9144000" y="0"/>
            <a:ext cx="9144000" cy="1440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55" name="Group 54">
            <a:extLst>
              <a:ext uri="{FF2B5EF4-FFF2-40B4-BE49-F238E27FC236}">
                <a16:creationId xmlns:a16="http://schemas.microsoft.com/office/drawing/2014/main" id="{355B4064-D52F-DA56-8DB6-133A65DFBBC1}"/>
              </a:ext>
            </a:extLst>
          </p:cNvPr>
          <p:cNvGrpSpPr/>
          <p:nvPr/>
        </p:nvGrpSpPr>
        <p:grpSpPr>
          <a:xfrm>
            <a:off x="9756000" y="5800067"/>
            <a:ext cx="7077120" cy="2492302"/>
            <a:chOff x="9756000" y="4400028"/>
            <a:chExt cx="7077120" cy="2492302"/>
          </a:xfrm>
        </p:grpSpPr>
        <p:sp>
          <p:nvSpPr>
            <p:cNvPr id="35" name="TextBox 34">
              <a:extLst>
                <a:ext uri="{FF2B5EF4-FFF2-40B4-BE49-F238E27FC236}">
                  <a16:creationId xmlns:a16="http://schemas.microsoft.com/office/drawing/2014/main" id="{A31FCD67-502F-DA0D-A0A0-8CA4FF5C2D86}"/>
                </a:ext>
              </a:extLst>
            </p:cNvPr>
            <p:cNvSpPr txBox="1"/>
            <p:nvPr/>
          </p:nvSpPr>
          <p:spPr>
            <a:xfrm>
              <a:off x="9756000" y="5876667"/>
              <a:ext cx="7077120" cy="1015663"/>
            </a:xfrm>
            <a:prstGeom prst="rect">
              <a:avLst/>
            </a:prstGeom>
            <a:noFill/>
          </p:spPr>
          <p:txBody>
            <a:bodyPr wrap="square">
              <a:spAutoFit/>
            </a:bodyPr>
            <a:lstStyle/>
            <a:p>
              <a:pPr lvl="0">
                <a:spcBef>
                  <a:spcPts val="800"/>
                </a:spcBef>
                <a:buClr>
                  <a:schemeClr val="accent4"/>
                </a:buClr>
                <a:buSzPts val="900"/>
              </a:pPr>
              <a:r>
                <a:rPr lang="en-US" sz="2000" dirty="0">
                  <a:solidFill>
                    <a:srgbClr val="333333"/>
                  </a:solidFill>
                  <a:latin typeface="Arial" panose="020B0604020202020204" pitchFamily="34" charset="0"/>
                  <a:cs typeface="Arial" panose="020B0604020202020204" pitchFamily="34" charset="0"/>
                </a:rPr>
                <a:t>Please feel free to awesome up this place holder by placing the client history, What is the client's brand story and how is this client helping humanity?</a:t>
              </a:r>
            </a:p>
          </p:txBody>
        </p:sp>
        <p:grpSp>
          <p:nvGrpSpPr>
            <p:cNvPr id="41" name="Group 40">
              <a:extLst>
                <a:ext uri="{FF2B5EF4-FFF2-40B4-BE49-F238E27FC236}">
                  <a16:creationId xmlns:a16="http://schemas.microsoft.com/office/drawing/2014/main" id="{6E044813-9C1E-0080-BD74-E12964697BE3}"/>
                </a:ext>
              </a:extLst>
            </p:cNvPr>
            <p:cNvGrpSpPr/>
            <p:nvPr/>
          </p:nvGrpSpPr>
          <p:grpSpPr>
            <a:xfrm>
              <a:off x="9756000" y="4400028"/>
              <a:ext cx="4009624" cy="1066415"/>
              <a:chOff x="8401162" y="1318460"/>
              <a:chExt cx="4009624" cy="1066415"/>
            </a:xfrm>
          </p:grpSpPr>
          <p:sp>
            <p:nvSpPr>
              <p:cNvPr id="30" name="Google Shape;658;p53">
                <a:extLst>
                  <a:ext uri="{FF2B5EF4-FFF2-40B4-BE49-F238E27FC236}">
                    <a16:creationId xmlns:a16="http://schemas.microsoft.com/office/drawing/2014/main" id="{10431EB4-CAA7-BA93-0876-2AA74ECD1DD3}"/>
                  </a:ext>
                </a:extLst>
              </p:cNvPr>
              <p:cNvSpPr txBox="1">
                <a:spLocks/>
              </p:cNvSpPr>
              <p:nvPr/>
            </p:nvSpPr>
            <p:spPr>
              <a:xfrm>
                <a:off x="8401162" y="1318460"/>
                <a:ext cx="4001095" cy="1066415"/>
              </a:xfrm>
              <a:prstGeom prst="rect">
                <a:avLst/>
              </a:prstGeom>
              <a:noFill/>
              <a:ln>
                <a:noFill/>
              </a:ln>
            </p:spPr>
            <p:txBody>
              <a:bodyPr spcFirstLastPara="1" wrap="none" lIns="0" tIns="34275" rIns="0" bIns="34275" anchor="t" anchorCtr="0">
                <a:sp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Clr>
                    <a:schemeClr val="accent4"/>
                  </a:buClr>
                  <a:buSzPts val="1100"/>
                  <a:buNone/>
                </a:pPr>
                <a:r>
                  <a:rPr lang="en-PH" sz="3600" b="1" dirty="0">
                    <a:solidFill>
                      <a:srgbClr val="333333"/>
                    </a:solidFill>
                    <a:latin typeface="Arial" panose="020B0604020202020204" pitchFamily="34" charset="0"/>
                    <a:cs typeface="Arial" panose="020B0604020202020204" pitchFamily="34" charset="0"/>
                  </a:rPr>
                  <a:t>Who is our client?</a:t>
                </a:r>
              </a:p>
              <a:p>
                <a:pPr marL="0" indent="0">
                  <a:spcBef>
                    <a:spcPts val="0"/>
                  </a:spcBef>
                  <a:buClr>
                    <a:schemeClr val="accent4"/>
                  </a:buClr>
                  <a:buSzPts val="1100"/>
                  <a:buFont typeface="Arial" panose="020B0604020202020204" pitchFamily="34" charset="0"/>
                  <a:buNone/>
                </a:pPr>
                <a:endParaRPr lang="en-PH" sz="3600" b="1" dirty="0">
                  <a:solidFill>
                    <a:srgbClr val="333333"/>
                  </a:solidFill>
                  <a:latin typeface="Arial" panose="020B0604020202020204"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AE0C19-A14D-6B56-D3DB-35FFCCE86BBA}"/>
                  </a:ext>
                </a:extLst>
              </p:cNvPr>
              <p:cNvCxnSpPr>
                <a:cxnSpLocks/>
              </p:cNvCxnSpPr>
              <p:nvPr/>
            </p:nvCxnSpPr>
            <p:spPr>
              <a:xfrm>
                <a:off x="8401162" y="2038677"/>
                <a:ext cx="4009624" cy="0"/>
              </a:xfrm>
              <a:prstGeom prst="line">
                <a:avLst/>
              </a:prstGeom>
              <a:ln w="38100">
                <a:solidFill>
                  <a:srgbClr val="6000D6"/>
                </a:solidFill>
              </a:ln>
            </p:spPr>
            <p:style>
              <a:lnRef idx="1">
                <a:schemeClr val="accent1"/>
              </a:lnRef>
              <a:fillRef idx="0">
                <a:schemeClr val="accent1"/>
              </a:fillRef>
              <a:effectRef idx="0">
                <a:schemeClr val="accent1"/>
              </a:effectRef>
              <a:fontRef idx="minor">
                <a:schemeClr val="tx1"/>
              </a:fontRef>
            </p:style>
          </p:cxnSp>
        </p:grpSp>
      </p:grpSp>
      <p:pic>
        <p:nvPicPr>
          <p:cNvPr id="59" name="Picture 2">
            <a:extLst>
              <a:ext uri="{FF2B5EF4-FFF2-40B4-BE49-F238E27FC236}">
                <a16:creationId xmlns:a16="http://schemas.microsoft.com/office/drawing/2014/main" id="{6955F7E7-0C38-6653-D2DD-548D2CA1E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510" y="3971074"/>
            <a:ext cx="4772876" cy="47728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128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606C3B-B7EC-BE37-08A1-94C332BACD15}"/>
              </a:ext>
            </a:extLst>
          </p:cNvPr>
          <p:cNvPicPr>
            <a:picLocks noChangeAspect="1"/>
          </p:cNvPicPr>
          <p:nvPr/>
        </p:nvPicPr>
        <p:blipFill>
          <a:blip r:embed="rId3"/>
          <a:stretch>
            <a:fillRect/>
          </a:stretch>
        </p:blipFill>
        <p:spPr>
          <a:xfrm>
            <a:off x="4414837" y="925634"/>
            <a:ext cx="9458325" cy="7734300"/>
          </a:xfrm>
          <a:prstGeom prst="rect">
            <a:avLst/>
          </a:prstGeom>
          <a:effectLst>
            <a:softEdge rad="317500"/>
          </a:effectLst>
        </p:spPr>
      </p:pic>
      <p:sp>
        <p:nvSpPr>
          <p:cNvPr id="42" name="Rectangle 41">
            <a:extLst>
              <a:ext uri="{FF2B5EF4-FFF2-40B4-BE49-F238E27FC236}">
                <a16:creationId xmlns:a16="http://schemas.microsoft.com/office/drawing/2014/main" id="{18F529BE-7615-EFAB-9FCC-379DC006C658}"/>
              </a:ext>
            </a:extLst>
          </p:cNvPr>
          <p:cNvSpPr/>
          <p:nvPr/>
        </p:nvSpPr>
        <p:spPr>
          <a:xfrm>
            <a:off x="0" y="9220200"/>
            <a:ext cx="18288000" cy="51800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a:extLst>
              <a:ext uri="{FF2B5EF4-FFF2-40B4-BE49-F238E27FC236}">
                <a16:creationId xmlns:a16="http://schemas.microsoft.com/office/drawing/2014/main" id="{FBDFE980-FCE1-1168-3CF2-5F1E4581DE70}"/>
              </a:ext>
            </a:extLst>
          </p:cNvPr>
          <p:cNvSpPr/>
          <p:nvPr/>
        </p:nvSpPr>
        <p:spPr>
          <a:xfrm>
            <a:off x="0" y="568132"/>
            <a:ext cx="18287999" cy="8482803"/>
          </a:xfrm>
          <a:prstGeom prst="rect">
            <a:avLst/>
          </a:prstGeom>
          <a:gradFill flip="none" rotWithShape="1">
            <a:gsLst>
              <a:gs pos="0">
                <a:schemeClr val="bg1"/>
              </a:gs>
              <a:gs pos="92000">
                <a:schemeClr val="bg1">
                  <a:alpha val="8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baseline="-25000" dirty="0"/>
          </a:p>
        </p:txBody>
      </p:sp>
      <p:sp>
        <p:nvSpPr>
          <p:cNvPr id="35" name="TextBox 34">
            <a:extLst>
              <a:ext uri="{FF2B5EF4-FFF2-40B4-BE49-F238E27FC236}">
                <a16:creationId xmlns:a16="http://schemas.microsoft.com/office/drawing/2014/main" id="{A31FCD67-502F-DA0D-A0A0-8CA4FF5C2D86}"/>
              </a:ext>
            </a:extLst>
          </p:cNvPr>
          <p:cNvSpPr txBox="1"/>
          <p:nvPr/>
        </p:nvSpPr>
        <p:spPr>
          <a:xfrm>
            <a:off x="1213644" y="11114446"/>
            <a:ext cx="15860713" cy="2657138"/>
          </a:xfrm>
          <a:prstGeom prst="rect">
            <a:avLst/>
          </a:prstGeom>
          <a:noFill/>
        </p:spPr>
        <p:txBody>
          <a:bodyPr wrap="square">
            <a:spAutoFit/>
          </a:bodyPr>
          <a:lstStyle/>
          <a:p>
            <a:pPr marL="0" lvl="0" indent="0" rtl="0">
              <a:spcBef>
                <a:spcPts val="800"/>
              </a:spcBef>
              <a:spcAft>
                <a:spcPts val="0"/>
              </a:spcAft>
              <a:buClr>
                <a:schemeClr val="accent4"/>
              </a:buClr>
              <a:buSzPts val="900"/>
              <a:buNone/>
            </a:pPr>
            <a:r>
              <a:rPr lang="en-US" sz="2000" b="1" dirty="0">
                <a:solidFill>
                  <a:srgbClr val="333333"/>
                </a:solidFill>
                <a:latin typeface="Arial" panose="020B0604020202020204" pitchFamily="34" charset="0"/>
                <a:cs typeface="Arial" panose="020B0604020202020204" pitchFamily="34" charset="0"/>
              </a:rPr>
              <a:t>What’s this? Remember, we are now in the “Storyboarding” phase. This storyboard is meant to be a “blueprint” for your project. It’s the plan that we’ll use to build your project. The objective here is to work together to define and lock in the content and concepts. Please consider things like on-screen text, visual concepts, learning objectives, story flow, voice script, etc. </a:t>
            </a:r>
          </a:p>
          <a:p>
            <a:pPr marL="0" lvl="0" indent="0" rtl="0">
              <a:spcBef>
                <a:spcPts val="800"/>
              </a:spcBef>
              <a:spcAft>
                <a:spcPts val="0"/>
              </a:spcAft>
              <a:buClr>
                <a:schemeClr val="accent4"/>
              </a:buClr>
              <a:buSzPts val="900"/>
              <a:buNone/>
            </a:pPr>
            <a:endParaRPr lang="en-US" sz="2000" b="1" dirty="0">
              <a:solidFill>
                <a:srgbClr val="333333"/>
              </a:solidFill>
              <a:latin typeface="Arial" panose="020B0604020202020204" pitchFamily="34" charset="0"/>
              <a:cs typeface="Arial" panose="020B0604020202020204" pitchFamily="34" charset="0"/>
            </a:endParaRPr>
          </a:p>
          <a:p>
            <a:pPr marL="0" lvl="0" indent="0" rtl="0">
              <a:spcBef>
                <a:spcPts val="800"/>
              </a:spcBef>
              <a:spcAft>
                <a:spcPts val="0"/>
              </a:spcAft>
              <a:buClr>
                <a:schemeClr val="accent4"/>
              </a:buClr>
              <a:buSzPts val="900"/>
              <a:buNone/>
            </a:pPr>
            <a:r>
              <a:rPr lang="en-US" sz="2000" b="1" dirty="0">
                <a:solidFill>
                  <a:srgbClr val="333333"/>
                </a:solidFill>
                <a:latin typeface="Arial" panose="020B0604020202020204" pitchFamily="34" charset="0"/>
                <a:cs typeface="Arial" panose="020B0604020202020204" pitchFamily="34" charset="0"/>
              </a:rPr>
              <a:t>Once the Storyboard has sign-off and approval, we will then take it forward to the development phase. </a:t>
            </a:r>
          </a:p>
          <a:p>
            <a:pPr marL="0" lvl="0" indent="0" rtl="0">
              <a:spcBef>
                <a:spcPts val="800"/>
              </a:spcBef>
              <a:spcAft>
                <a:spcPts val="0"/>
              </a:spcAft>
              <a:buClr>
                <a:schemeClr val="accent4"/>
              </a:buClr>
              <a:buSzPts val="900"/>
              <a:buNone/>
            </a:pPr>
            <a:endParaRPr lang="en-US" sz="2000" b="1" dirty="0">
              <a:solidFill>
                <a:srgbClr val="333333"/>
              </a:solidFill>
              <a:latin typeface="Arial" panose="020B0604020202020204" pitchFamily="34" charset="0"/>
              <a:cs typeface="Arial" panose="020B0604020202020204" pitchFamily="34" charset="0"/>
            </a:endParaRPr>
          </a:p>
          <a:p>
            <a:pPr marL="0" lvl="0" indent="0" rtl="0">
              <a:spcBef>
                <a:spcPts val="800"/>
              </a:spcBef>
              <a:spcAft>
                <a:spcPts val="0"/>
              </a:spcAft>
              <a:buClr>
                <a:schemeClr val="accent4"/>
              </a:buClr>
              <a:buSzPts val="900"/>
              <a:buNone/>
            </a:pPr>
            <a:r>
              <a:rPr lang="en-US" sz="2000" b="1" dirty="0">
                <a:solidFill>
                  <a:srgbClr val="333333"/>
                </a:solidFill>
                <a:latin typeface="Arial" panose="020B0604020202020204" pitchFamily="34" charset="0"/>
                <a:cs typeface="Arial" panose="020B0604020202020204" pitchFamily="34" charset="0"/>
              </a:rPr>
              <a:t>It’s much easier (and cheaper) to sketch a house and create a plan before you start building. That’s what this is. </a:t>
            </a:r>
            <a:endParaRPr lang="en-US" sz="2000" dirty="0">
              <a:solidFill>
                <a:srgbClr val="333333"/>
              </a:solidFill>
              <a:latin typeface="Arial" panose="020B0604020202020204" pitchFamily="34" charset="0"/>
              <a:cs typeface="Arial" panose="020B0604020202020204" pitchFamily="34" charset="0"/>
            </a:endParaRPr>
          </a:p>
        </p:txBody>
      </p:sp>
      <p:grpSp>
        <p:nvGrpSpPr>
          <p:cNvPr id="41" name="Group 40">
            <a:extLst>
              <a:ext uri="{FF2B5EF4-FFF2-40B4-BE49-F238E27FC236}">
                <a16:creationId xmlns:a16="http://schemas.microsoft.com/office/drawing/2014/main" id="{6E044813-9C1E-0080-BD74-E12964697BE3}"/>
              </a:ext>
            </a:extLst>
          </p:cNvPr>
          <p:cNvGrpSpPr/>
          <p:nvPr/>
        </p:nvGrpSpPr>
        <p:grpSpPr>
          <a:xfrm>
            <a:off x="1213644" y="9877695"/>
            <a:ext cx="2272506" cy="720217"/>
            <a:chOff x="8401162" y="1318460"/>
            <a:chExt cx="2272506" cy="720217"/>
          </a:xfrm>
        </p:grpSpPr>
        <p:sp>
          <p:nvSpPr>
            <p:cNvPr id="30" name="Google Shape;658;p53">
              <a:extLst>
                <a:ext uri="{FF2B5EF4-FFF2-40B4-BE49-F238E27FC236}">
                  <a16:creationId xmlns:a16="http://schemas.microsoft.com/office/drawing/2014/main" id="{10431EB4-CAA7-BA93-0876-2AA74ECD1DD3}"/>
                </a:ext>
              </a:extLst>
            </p:cNvPr>
            <p:cNvSpPr txBox="1">
              <a:spLocks/>
            </p:cNvSpPr>
            <p:nvPr/>
          </p:nvSpPr>
          <p:spPr>
            <a:xfrm>
              <a:off x="8401162" y="1318460"/>
              <a:ext cx="2103140" cy="567817"/>
            </a:xfrm>
            <a:prstGeom prst="rect">
              <a:avLst/>
            </a:prstGeom>
            <a:noFill/>
            <a:ln>
              <a:noFill/>
            </a:ln>
          </p:spPr>
          <p:txBody>
            <a:bodyPr spcFirstLastPara="1" wrap="none" lIns="0" tIns="34275" rIns="0" bIns="34275" anchor="t" anchorCtr="0">
              <a:sp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Clr>
                  <a:schemeClr val="accent4"/>
                </a:buClr>
                <a:buSzPts val="1100"/>
                <a:buFont typeface="Arial" panose="020B0604020202020204" pitchFamily="34" charset="0"/>
                <a:buNone/>
              </a:pPr>
              <a:r>
                <a:rPr lang="en-PH" sz="3600" b="1" dirty="0">
                  <a:solidFill>
                    <a:srgbClr val="333333"/>
                  </a:solidFill>
                  <a:latin typeface="Arial" panose="020B0604020202020204" pitchFamily="34" charset="0"/>
                  <a:cs typeface="Arial" panose="020B0604020202020204" pitchFamily="34" charset="0"/>
                </a:rPr>
                <a:t>Roadmap</a:t>
              </a:r>
            </a:p>
          </p:txBody>
        </p:sp>
        <p:cxnSp>
          <p:nvCxnSpPr>
            <p:cNvPr id="40" name="Straight Connector 39">
              <a:extLst>
                <a:ext uri="{FF2B5EF4-FFF2-40B4-BE49-F238E27FC236}">
                  <a16:creationId xmlns:a16="http://schemas.microsoft.com/office/drawing/2014/main" id="{C6AE0C19-A14D-6B56-D3DB-35FFCCE86BBA}"/>
                </a:ext>
              </a:extLst>
            </p:cNvPr>
            <p:cNvCxnSpPr>
              <a:cxnSpLocks/>
            </p:cNvCxnSpPr>
            <p:nvPr/>
          </p:nvCxnSpPr>
          <p:spPr>
            <a:xfrm>
              <a:off x="8401162" y="2038677"/>
              <a:ext cx="2272506" cy="0"/>
            </a:xfrm>
            <a:prstGeom prst="line">
              <a:avLst/>
            </a:prstGeom>
            <a:ln w="38100">
              <a:solidFill>
                <a:srgbClr val="6000D6"/>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40E18D51-0EA8-52B5-7344-F5865A4A943B}"/>
              </a:ext>
            </a:extLst>
          </p:cNvPr>
          <p:cNvSpPr/>
          <p:nvPr/>
        </p:nvSpPr>
        <p:spPr>
          <a:xfrm>
            <a:off x="0" y="0"/>
            <a:ext cx="18288000" cy="1223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 name="Graphic 5">
            <a:extLst>
              <a:ext uri="{FF2B5EF4-FFF2-40B4-BE49-F238E27FC236}">
                <a16:creationId xmlns:a16="http://schemas.microsoft.com/office/drawing/2014/main" id="{A0CA5C8A-8220-14D3-EE06-60AED852CB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9706" y="3198961"/>
            <a:ext cx="12954000" cy="3629025"/>
          </a:xfrm>
          <a:prstGeom prst="rect">
            <a:avLst/>
          </a:prstGeom>
        </p:spPr>
      </p:pic>
    </p:spTree>
    <p:custDataLst>
      <p:tags r:id="rId1"/>
    </p:custDataLst>
    <p:extLst>
      <p:ext uri="{BB962C8B-B14F-4D97-AF65-F5344CB8AC3E}">
        <p14:creationId xmlns:p14="http://schemas.microsoft.com/office/powerpoint/2010/main" val="277335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1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8F529BE-7615-EFAB-9FCC-379DC006C658}"/>
              </a:ext>
            </a:extLst>
          </p:cNvPr>
          <p:cNvSpPr/>
          <p:nvPr/>
        </p:nvSpPr>
        <p:spPr>
          <a:xfrm>
            <a:off x="0" y="-1"/>
            <a:ext cx="8820150" cy="1440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TextBox 34">
            <a:extLst>
              <a:ext uri="{FF2B5EF4-FFF2-40B4-BE49-F238E27FC236}">
                <a16:creationId xmlns:a16="http://schemas.microsoft.com/office/drawing/2014/main" id="{A31FCD67-502F-DA0D-A0A0-8CA4FF5C2D86}"/>
              </a:ext>
            </a:extLst>
          </p:cNvPr>
          <p:cNvSpPr txBox="1"/>
          <p:nvPr/>
        </p:nvSpPr>
        <p:spPr>
          <a:xfrm>
            <a:off x="1213645" y="3659170"/>
            <a:ext cx="6596856" cy="6247864"/>
          </a:xfrm>
          <a:prstGeom prst="rect">
            <a:avLst/>
          </a:prstGeom>
          <a:noFill/>
        </p:spPr>
        <p:txBody>
          <a:bodyPr wrap="square">
            <a:spAutoFit/>
          </a:bodyPr>
          <a:lstStyle/>
          <a:p>
            <a:pPr marL="0" lvl="0" indent="0" rtl="0">
              <a:spcBef>
                <a:spcPts val="800"/>
              </a:spcBef>
              <a:spcAft>
                <a:spcPts val="0"/>
              </a:spcAft>
              <a:buClr>
                <a:schemeClr val="accent4"/>
              </a:buClr>
              <a:buSzPts val="900"/>
              <a:buNone/>
            </a:pPr>
            <a:r>
              <a:rPr lang="en-US" sz="2000" b="1" dirty="0">
                <a:solidFill>
                  <a:srgbClr val="333333"/>
                </a:solidFill>
                <a:latin typeface="Arial" panose="020B0604020202020204" pitchFamily="34" charset="0"/>
                <a:cs typeface="Arial" panose="020B0604020202020204" pitchFamily="34" charset="0"/>
              </a:rPr>
              <a:t>OST (On Screen Text)</a:t>
            </a:r>
          </a:p>
          <a:p>
            <a:pPr marL="0" lvl="0" indent="0" rtl="0">
              <a:spcBef>
                <a:spcPts val="800"/>
              </a:spcBef>
              <a:spcAft>
                <a:spcPts val="0"/>
              </a:spcAft>
              <a:buClr>
                <a:schemeClr val="accent4"/>
              </a:buClr>
              <a:buSzPts val="900"/>
              <a:buNone/>
            </a:pPr>
            <a:r>
              <a:rPr lang="en-US" sz="2000" dirty="0">
                <a:solidFill>
                  <a:schemeClr val="bg1">
                    <a:lumMod val="50000"/>
                  </a:schemeClr>
                </a:solidFill>
                <a:latin typeface="Arial" panose="020B0604020202020204" pitchFamily="34" charset="0"/>
                <a:cs typeface="Arial" panose="020B0604020202020204" pitchFamily="34" charset="0"/>
              </a:rPr>
              <a:t>This is just a placeholder, but acronyms like OST and VSB are a few examples of terms we use internally here at Key Learning. If you or your company has your own, you can place them here. The more specific and concise your message is, the better.</a:t>
            </a:r>
            <a:br>
              <a:rPr lang="en-US" sz="2000" dirty="0">
                <a:solidFill>
                  <a:schemeClr val="bg1">
                    <a:lumMod val="50000"/>
                  </a:schemeClr>
                </a:solidFill>
                <a:latin typeface="Arial" panose="020B0604020202020204" pitchFamily="34" charset="0"/>
                <a:cs typeface="Arial" panose="020B0604020202020204" pitchFamily="34" charset="0"/>
              </a:rPr>
            </a:br>
            <a:endParaRPr lang="en-US" sz="2000" dirty="0">
              <a:solidFill>
                <a:srgbClr val="333333"/>
              </a:solidFill>
              <a:latin typeface="Arial" panose="020B0604020202020204" pitchFamily="34" charset="0"/>
              <a:cs typeface="Arial" panose="020B0604020202020204" pitchFamily="34" charset="0"/>
            </a:endParaRPr>
          </a:p>
          <a:p>
            <a:pPr marL="0" lvl="0" indent="0" rtl="0">
              <a:spcBef>
                <a:spcPts val="800"/>
              </a:spcBef>
              <a:spcAft>
                <a:spcPts val="0"/>
              </a:spcAft>
              <a:buClr>
                <a:schemeClr val="accent4"/>
              </a:buClr>
              <a:buSzPts val="900"/>
              <a:buNone/>
            </a:pPr>
            <a:r>
              <a:rPr lang="en-US" sz="2000" b="1" dirty="0">
                <a:solidFill>
                  <a:srgbClr val="333333"/>
                </a:solidFill>
                <a:latin typeface="Arial" panose="020B0604020202020204" pitchFamily="34" charset="0"/>
                <a:cs typeface="Arial" panose="020B0604020202020204" pitchFamily="34" charset="0"/>
              </a:rPr>
              <a:t>VSB (Visual Storyboard)</a:t>
            </a:r>
          </a:p>
          <a:p>
            <a:pPr marL="0" lvl="0" indent="0" rtl="0">
              <a:spcBef>
                <a:spcPts val="800"/>
              </a:spcBef>
              <a:spcAft>
                <a:spcPts val="0"/>
              </a:spcAft>
              <a:buClr>
                <a:schemeClr val="accent4"/>
              </a:buClr>
              <a:buSzPts val="900"/>
              <a:buNone/>
            </a:pPr>
            <a:r>
              <a:rPr lang="en-US" sz="2000" dirty="0">
                <a:solidFill>
                  <a:schemeClr val="bg1">
                    <a:lumMod val="50000"/>
                  </a:schemeClr>
                </a:solidFill>
                <a:latin typeface="Arial" panose="020B0604020202020204" pitchFamily="34" charset="0"/>
                <a:cs typeface="Arial" panose="020B0604020202020204" pitchFamily="34" charset="0"/>
              </a:rPr>
              <a:t>Please feel free to awesome up this placeholder by placing your own terms, remember that the more specific and concise your message is, the clearer the objective to be met.</a:t>
            </a:r>
          </a:p>
          <a:p>
            <a:pPr marL="0" lvl="0" indent="0" rtl="0">
              <a:spcBef>
                <a:spcPts val="800"/>
              </a:spcBef>
              <a:spcAft>
                <a:spcPts val="0"/>
              </a:spcAft>
              <a:buClr>
                <a:schemeClr val="accent4"/>
              </a:buClr>
              <a:buSzPts val="900"/>
              <a:buNone/>
            </a:pPr>
            <a:endParaRPr lang="en-US" sz="2000" dirty="0">
              <a:solidFill>
                <a:srgbClr val="333333"/>
              </a:solidFill>
              <a:latin typeface="Arial" panose="020B0604020202020204" pitchFamily="34" charset="0"/>
              <a:cs typeface="Arial" panose="020B0604020202020204" pitchFamily="34" charset="0"/>
            </a:endParaRPr>
          </a:p>
          <a:p>
            <a:pPr marL="0" lvl="0" indent="0" rtl="0">
              <a:spcBef>
                <a:spcPts val="800"/>
              </a:spcBef>
              <a:spcAft>
                <a:spcPts val="0"/>
              </a:spcAft>
              <a:buClr>
                <a:schemeClr val="accent4"/>
              </a:buClr>
              <a:buSzPts val="900"/>
              <a:buNone/>
            </a:pPr>
            <a:r>
              <a:rPr lang="en-US" sz="2000" b="1" dirty="0">
                <a:solidFill>
                  <a:srgbClr val="333333"/>
                </a:solidFill>
                <a:latin typeface="Arial" panose="020B0604020202020204" pitchFamily="34" charset="0"/>
                <a:cs typeface="Arial" panose="020B0604020202020204" pitchFamily="34" charset="0"/>
              </a:rPr>
              <a:t>Others</a:t>
            </a:r>
          </a:p>
          <a:p>
            <a:pPr marL="0" lvl="0" indent="0" rtl="0">
              <a:spcBef>
                <a:spcPts val="800"/>
              </a:spcBef>
              <a:spcAft>
                <a:spcPts val="0"/>
              </a:spcAft>
              <a:buClr>
                <a:schemeClr val="accent4"/>
              </a:buClr>
              <a:buSzPts val="900"/>
              <a:buNone/>
            </a:pPr>
            <a:r>
              <a:rPr lang="en-US" sz="2000" dirty="0">
                <a:solidFill>
                  <a:schemeClr val="bg1">
                    <a:lumMod val="50000"/>
                  </a:schemeClr>
                </a:solidFill>
                <a:latin typeface="Arial" panose="020B0604020202020204" pitchFamily="34" charset="0"/>
                <a:cs typeface="Arial" panose="020B0604020202020204" pitchFamily="34" charset="0"/>
              </a:rPr>
              <a:t>Please feel free to awesome up this placeholder by placing your own terms, remember that the more specific and concise your message is, the clearer the objective to be met.</a:t>
            </a:r>
          </a:p>
        </p:txBody>
      </p:sp>
      <p:grpSp>
        <p:nvGrpSpPr>
          <p:cNvPr id="41" name="Group 40">
            <a:extLst>
              <a:ext uri="{FF2B5EF4-FFF2-40B4-BE49-F238E27FC236}">
                <a16:creationId xmlns:a16="http://schemas.microsoft.com/office/drawing/2014/main" id="{6E044813-9C1E-0080-BD74-E12964697BE3}"/>
              </a:ext>
            </a:extLst>
          </p:cNvPr>
          <p:cNvGrpSpPr/>
          <p:nvPr/>
        </p:nvGrpSpPr>
        <p:grpSpPr>
          <a:xfrm>
            <a:off x="1213644" y="2314845"/>
            <a:ext cx="3120470" cy="720217"/>
            <a:chOff x="8401162" y="1318460"/>
            <a:chExt cx="3120470" cy="720217"/>
          </a:xfrm>
        </p:grpSpPr>
        <p:sp>
          <p:nvSpPr>
            <p:cNvPr id="30" name="Google Shape;658;p53">
              <a:extLst>
                <a:ext uri="{FF2B5EF4-FFF2-40B4-BE49-F238E27FC236}">
                  <a16:creationId xmlns:a16="http://schemas.microsoft.com/office/drawing/2014/main" id="{10431EB4-CAA7-BA93-0876-2AA74ECD1DD3}"/>
                </a:ext>
              </a:extLst>
            </p:cNvPr>
            <p:cNvSpPr txBox="1">
              <a:spLocks/>
            </p:cNvSpPr>
            <p:nvPr/>
          </p:nvSpPr>
          <p:spPr>
            <a:xfrm>
              <a:off x="8401162" y="1318460"/>
              <a:ext cx="3120470" cy="567817"/>
            </a:xfrm>
            <a:prstGeom prst="rect">
              <a:avLst/>
            </a:prstGeom>
            <a:noFill/>
            <a:ln>
              <a:noFill/>
            </a:ln>
          </p:spPr>
          <p:txBody>
            <a:bodyPr spcFirstLastPara="1" wrap="none" lIns="0" tIns="34275" rIns="0" bIns="34275" anchor="t" anchorCtr="0">
              <a:sp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Clr>
                  <a:schemeClr val="accent4"/>
                </a:buClr>
                <a:buSzPts val="1100"/>
                <a:buFont typeface="Arial" panose="020B0604020202020204" pitchFamily="34" charset="0"/>
                <a:buNone/>
              </a:pPr>
              <a:r>
                <a:rPr lang="en-PH" sz="3600" b="1" dirty="0">
                  <a:solidFill>
                    <a:srgbClr val="333333"/>
                  </a:solidFill>
                  <a:latin typeface="Arial" panose="020B0604020202020204" pitchFamily="34" charset="0"/>
                  <a:cs typeface="Arial" panose="020B0604020202020204" pitchFamily="34" charset="0"/>
                </a:rPr>
                <a:t>Terminologies</a:t>
              </a:r>
            </a:p>
          </p:txBody>
        </p:sp>
        <p:cxnSp>
          <p:nvCxnSpPr>
            <p:cNvPr id="40" name="Straight Connector 39">
              <a:extLst>
                <a:ext uri="{FF2B5EF4-FFF2-40B4-BE49-F238E27FC236}">
                  <a16:creationId xmlns:a16="http://schemas.microsoft.com/office/drawing/2014/main" id="{C6AE0C19-A14D-6B56-D3DB-35FFCCE86BBA}"/>
                </a:ext>
              </a:extLst>
            </p:cNvPr>
            <p:cNvCxnSpPr>
              <a:cxnSpLocks/>
            </p:cNvCxnSpPr>
            <p:nvPr/>
          </p:nvCxnSpPr>
          <p:spPr>
            <a:xfrm>
              <a:off x="8401162" y="2038677"/>
              <a:ext cx="3120470" cy="0"/>
            </a:xfrm>
            <a:prstGeom prst="line">
              <a:avLst/>
            </a:prstGeom>
            <a:ln w="38100">
              <a:solidFill>
                <a:srgbClr val="6000D6"/>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A8F1CEB4-1695-015E-BA3D-9347D0A3637D}"/>
              </a:ext>
            </a:extLst>
          </p:cNvPr>
          <p:cNvSpPr/>
          <p:nvPr/>
        </p:nvSpPr>
        <p:spPr>
          <a:xfrm>
            <a:off x="15621000" y="0"/>
            <a:ext cx="2667000" cy="1223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 name="Graphic 2">
            <a:extLst>
              <a:ext uri="{FF2B5EF4-FFF2-40B4-BE49-F238E27FC236}">
                <a16:creationId xmlns:a16="http://schemas.microsoft.com/office/drawing/2014/main" id="{923375A8-F9DC-7FA4-3AE5-799435AB2E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02008" y="3596468"/>
            <a:ext cx="5105400" cy="5105400"/>
          </a:xfrm>
          <a:prstGeom prst="rect">
            <a:avLst/>
          </a:prstGeom>
        </p:spPr>
      </p:pic>
    </p:spTree>
    <p:custDataLst>
      <p:tags r:id="rId1"/>
    </p:custDataLst>
    <p:extLst>
      <p:ext uri="{BB962C8B-B14F-4D97-AF65-F5344CB8AC3E}">
        <p14:creationId xmlns:p14="http://schemas.microsoft.com/office/powerpoint/2010/main" val="357972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8F529BE-7615-EFAB-9FCC-379DC006C658}"/>
              </a:ext>
            </a:extLst>
          </p:cNvPr>
          <p:cNvSpPr/>
          <p:nvPr/>
        </p:nvSpPr>
        <p:spPr>
          <a:xfrm>
            <a:off x="0" y="-1"/>
            <a:ext cx="8820150" cy="1440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TextBox 34">
            <a:extLst>
              <a:ext uri="{FF2B5EF4-FFF2-40B4-BE49-F238E27FC236}">
                <a16:creationId xmlns:a16="http://schemas.microsoft.com/office/drawing/2014/main" id="{A31FCD67-502F-DA0D-A0A0-8CA4FF5C2D86}"/>
              </a:ext>
            </a:extLst>
          </p:cNvPr>
          <p:cNvSpPr txBox="1"/>
          <p:nvPr/>
        </p:nvSpPr>
        <p:spPr>
          <a:xfrm>
            <a:off x="1213645" y="3659170"/>
            <a:ext cx="6596856" cy="4606389"/>
          </a:xfrm>
          <a:prstGeom prst="rect">
            <a:avLst/>
          </a:prstGeom>
          <a:noFill/>
        </p:spPr>
        <p:txBody>
          <a:bodyPr wrap="square">
            <a:spAutoFit/>
          </a:bodyPr>
          <a:lstStyle/>
          <a:p>
            <a:pPr marL="0" lvl="0" indent="0" rtl="0">
              <a:spcBef>
                <a:spcPts val="800"/>
              </a:spcBef>
              <a:spcAft>
                <a:spcPts val="0"/>
              </a:spcAft>
              <a:buClr>
                <a:schemeClr val="accent4"/>
              </a:buClr>
              <a:buSzPts val="900"/>
              <a:buNone/>
            </a:pPr>
            <a:r>
              <a:rPr lang="en-US" sz="2000" dirty="0">
                <a:solidFill>
                  <a:srgbClr val="333333"/>
                </a:solidFill>
                <a:latin typeface="Arial" panose="020B0604020202020204" pitchFamily="34" charset="0"/>
                <a:cs typeface="Arial" panose="020B0604020202020204" pitchFamily="34" charset="0"/>
              </a:rPr>
              <a:t>Please feel free to awesome up this placeholder by placing your own conclusion, remember </a:t>
            </a:r>
            <a:br>
              <a:rPr lang="en-US" sz="2000" dirty="0">
                <a:solidFill>
                  <a:srgbClr val="333333"/>
                </a:solidFill>
                <a:latin typeface="Arial" panose="020B0604020202020204" pitchFamily="34" charset="0"/>
                <a:cs typeface="Arial" panose="020B0604020202020204" pitchFamily="34" charset="0"/>
              </a:rPr>
            </a:br>
            <a:r>
              <a:rPr lang="en-US" sz="2000" dirty="0">
                <a:solidFill>
                  <a:srgbClr val="333333"/>
                </a:solidFill>
                <a:latin typeface="Arial" panose="020B0604020202020204" pitchFamily="34" charset="0"/>
                <a:cs typeface="Arial" panose="020B0604020202020204" pitchFamily="34" charset="0"/>
              </a:rPr>
              <a:t>that the more specific and concise your message is, the clearer the objective to be met.</a:t>
            </a:r>
          </a:p>
          <a:p>
            <a:pPr marL="0" lvl="0" indent="0" rtl="0">
              <a:spcBef>
                <a:spcPts val="800"/>
              </a:spcBef>
              <a:spcAft>
                <a:spcPts val="0"/>
              </a:spcAft>
              <a:buClr>
                <a:schemeClr val="accent4"/>
              </a:buClr>
              <a:buSzPts val="900"/>
              <a:buNone/>
            </a:pPr>
            <a:endParaRPr lang="en-US" sz="2000" dirty="0">
              <a:solidFill>
                <a:srgbClr val="333333"/>
              </a:solidFill>
              <a:latin typeface="Arial" panose="020B0604020202020204" pitchFamily="34" charset="0"/>
              <a:cs typeface="Arial" panose="020B0604020202020204" pitchFamily="34" charset="0"/>
            </a:endParaRPr>
          </a:p>
          <a:p>
            <a:pPr marL="0" lvl="0" indent="0" rtl="0">
              <a:spcBef>
                <a:spcPts val="800"/>
              </a:spcBef>
              <a:spcAft>
                <a:spcPts val="0"/>
              </a:spcAft>
              <a:buClr>
                <a:schemeClr val="accent4"/>
              </a:buClr>
              <a:buSzPts val="900"/>
              <a:buNone/>
            </a:pPr>
            <a:r>
              <a:rPr lang="en-US" sz="2000" dirty="0">
                <a:solidFill>
                  <a:srgbClr val="333333"/>
                </a:solidFill>
                <a:latin typeface="Arial" panose="020B0604020202020204" pitchFamily="34" charset="0"/>
                <a:cs typeface="Arial" panose="020B0604020202020204" pitchFamily="34" charset="0"/>
              </a:rPr>
              <a:t>Lorem ipsum dolor sit </a:t>
            </a:r>
            <a:r>
              <a:rPr lang="en-US" sz="2000" dirty="0" err="1">
                <a:solidFill>
                  <a:srgbClr val="333333"/>
                </a:solidFill>
                <a:latin typeface="Arial" panose="020B0604020202020204" pitchFamily="34" charset="0"/>
                <a:cs typeface="Arial" panose="020B0604020202020204" pitchFamily="34" charset="0"/>
              </a:rPr>
              <a:t>amet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consectetur</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adipiscing</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elit</a:t>
            </a:r>
            <a:r>
              <a:rPr lang="en-US" sz="2000" dirty="0">
                <a:solidFill>
                  <a:srgbClr val="333333"/>
                </a:solidFill>
                <a:latin typeface="Arial" panose="020B0604020202020204" pitchFamily="34" charset="0"/>
                <a:cs typeface="Arial" panose="020B0604020202020204" pitchFamily="34" charset="0"/>
              </a:rPr>
              <a:t>, sed do </a:t>
            </a:r>
            <a:r>
              <a:rPr lang="en-US" sz="2000" dirty="0" err="1">
                <a:solidFill>
                  <a:srgbClr val="333333"/>
                </a:solidFill>
                <a:latin typeface="Arial" panose="020B0604020202020204" pitchFamily="34" charset="0"/>
                <a:cs typeface="Arial" panose="020B0604020202020204" pitchFamily="34" charset="0"/>
              </a:rPr>
              <a:t>eiusmod</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tempor</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incididunt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ut</a:t>
            </a:r>
            <a:r>
              <a:rPr lang="en-US" sz="2000" dirty="0">
                <a:solidFill>
                  <a:srgbClr val="333333"/>
                </a:solidFill>
                <a:latin typeface="Arial" panose="020B0604020202020204" pitchFamily="34" charset="0"/>
                <a:cs typeface="Arial" panose="020B0604020202020204" pitchFamily="34" charset="0"/>
              </a:rPr>
              <a:t> labore et dolore magna </a:t>
            </a:r>
            <a:r>
              <a:rPr lang="en-US" sz="2000" dirty="0" err="1">
                <a:solidFill>
                  <a:srgbClr val="333333"/>
                </a:solidFill>
                <a:latin typeface="Arial" panose="020B0604020202020204" pitchFamily="34" charset="0"/>
                <a:cs typeface="Arial" panose="020B0604020202020204" pitchFamily="34" charset="0"/>
              </a:rPr>
              <a:t>aliqua</a:t>
            </a:r>
            <a:r>
              <a:rPr lang="en-US" sz="2000" dirty="0">
                <a:solidFill>
                  <a:srgbClr val="333333"/>
                </a:solidFill>
                <a:latin typeface="Arial" panose="020B0604020202020204" pitchFamily="34" charset="0"/>
                <a:cs typeface="Arial" panose="020B0604020202020204" pitchFamily="34" charset="0"/>
              </a:rPr>
              <a:t>. Ut </a:t>
            </a:r>
            <a:r>
              <a:rPr lang="en-US" sz="2000" dirty="0" err="1">
                <a:solidFill>
                  <a:srgbClr val="333333"/>
                </a:solidFill>
                <a:latin typeface="Arial" panose="020B0604020202020204" pitchFamily="34" charset="0"/>
                <a:cs typeface="Arial" panose="020B0604020202020204" pitchFamily="34" charset="0"/>
              </a:rPr>
              <a:t>enim</a:t>
            </a:r>
            <a:r>
              <a:rPr lang="en-US" sz="2000" dirty="0">
                <a:solidFill>
                  <a:srgbClr val="333333"/>
                </a:solidFill>
                <a:latin typeface="Arial" panose="020B0604020202020204" pitchFamily="34" charset="0"/>
                <a:cs typeface="Arial" panose="020B0604020202020204" pitchFamily="34" charset="0"/>
              </a:rPr>
              <a:t> ad minim </a:t>
            </a:r>
            <a:r>
              <a:rPr lang="en-US" sz="2000" dirty="0" err="1">
                <a:solidFill>
                  <a:srgbClr val="333333"/>
                </a:solidFill>
                <a:latin typeface="Arial" panose="020B0604020202020204" pitchFamily="34" charset="0"/>
                <a:cs typeface="Arial" panose="020B0604020202020204" pitchFamily="34" charset="0"/>
              </a:rPr>
              <a:t>veniam</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quis</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nostrud</a:t>
            </a:r>
            <a:r>
              <a:rPr lang="en-US" sz="2000" dirty="0">
                <a:solidFill>
                  <a:srgbClr val="333333"/>
                </a:solidFill>
                <a:latin typeface="Arial" panose="020B0604020202020204" pitchFamily="34" charset="0"/>
                <a:cs typeface="Arial" panose="020B0604020202020204" pitchFamily="34" charset="0"/>
              </a:rPr>
              <a:t> exercitation </a:t>
            </a:r>
            <a:r>
              <a:rPr lang="en-US" sz="2000" dirty="0" err="1">
                <a:solidFill>
                  <a:srgbClr val="333333"/>
                </a:solidFill>
                <a:latin typeface="Arial" panose="020B0604020202020204" pitchFamily="34" charset="0"/>
                <a:cs typeface="Arial" panose="020B0604020202020204" pitchFamily="34" charset="0"/>
              </a:rPr>
              <a:t>ullamco</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laboris</a:t>
            </a:r>
            <a:r>
              <a:rPr lang="en-US" sz="2000" dirty="0">
                <a:solidFill>
                  <a:srgbClr val="333333"/>
                </a:solidFill>
                <a:latin typeface="Arial" panose="020B0604020202020204" pitchFamily="34" charset="0"/>
                <a:cs typeface="Arial" panose="020B0604020202020204" pitchFamily="34" charset="0"/>
              </a:rPr>
              <a:t> nisi </a:t>
            </a:r>
            <a:r>
              <a:rPr lang="en-US" sz="2000" dirty="0" err="1">
                <a:solidFill>
                  <a:srgbClr val="333333"/>
                </a:solidFill>
                <a:latin typeface="Arial" panose="020B0604020202020204" pitchFamily="34" charset="0"/>
                <a:cs typeface="Arial" panose="020B0604020202020204" pitchFamily="34" charset="0"/>
              </a:rPr>
              <a:t>ut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aliquip</a:t>
            </a:r>
            <a:r>
              <a:rPr lang="en-US" sz="2000" dirty="0">
                <a:solidFill>
                  <a:srgbClr val="333333"/>
                </a:solidFill>
                <a:latin typeface="Arial" panose="020B0604020202020204" pitchFamily="34" charset="0"/>
                <a:cs typeface="Arial" panose="020B0604020202020204" pitchFamily="34" charset="0"/>
              </a:rPr>
              <a:t> ex </a:t>
            </a:r>
            <a:r>
              <a:rPr lang="en-US" sz="2000" dirty="0" err="1">
                <a:solidFill>
                  <a:srgbClr val="333333"/>
                </a:solidFill>
                <a:latin typeface="Arial" panose="020B0604020202020204" pitchFamily="34" charset="0"/>
                <a:cs typeface="Arial" panose="020B0604020202020204" pitchFamily="34" charset="0"/>
              </a:rPr>
              <a:t>ea</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commodo</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consequat</a:t>
            </a:r>
            <a:r>
              <a:rPr lang="en-US" sz="2000" dirty="0">
                <a:solidFill>
                  <a:srgbClr val="333333"/>
                </a:solidFill>
                <a:latin typeface="Arial" panose="020B0604020202020204" pitchFamily="34" charset="0"/>
                <a:cs typeface="Arial" panose="020B0604020202020204" pitchFamily="34" charset="0"/>
              </a:rPr>
              <a:t>. Duis </a:t>
            </a:r>
            <a:r>
              <a:rPr lang="en-US" sz="2000" dirty="0" err="1">
                <a:solidFill>
                  <a:srgbClr val="333333"/>
                </a:solidFill>
                <a:latin typeface="Arial" panose="020B0604020202020204" pitchFamily="34" charset="0"/>
                <a:cs typeface="Arial" panose="020B0604020202020204" pitchFamily="34" charset="0"/>
              </a:rPr>
              <a:t>aute</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irure</a:t>
            </a:r>
            <a:r>
              <a:rPr lang="en-US" sz="2000" dirty="0">
                <a:solidFill>
                  <a:srgbClr val="333333"/>
                </a:solidFill>
                <a:latin typeface="Arial" panose="020B0604020202020204" pitchFamily="34" charset="0"/>
                <a:cs typeface="Arial" panose="020B0604020202020204" pitchFamily="34" charset="0"/>
              </a:rPr>
              <a:t> dolor in </a:t>
            </a:r>
            <a:r>
              <a:rPr lang="en-US" sz="2000" dirty="0" err="1">
                <a:solidFill>
                  <a:srgbClr val="333333"/>
                </a:solidFill>
                <a:latin typeface="Arial" panose="020B0604020202020204" pitchFamily="34" charset="0"/>
                <a:cs typeface="Arial" panose="020B0604020202020204" pitchFamily="34" charset="0"/>
              </a:rPr>
              <a:t>reprehenderit</a:t>
            </a:r>
            <a:r>
              <a:rPr lang="en-US" sz="2000" dirty="0">
                <a:solidFill>
                  <a:srgbClr val="333333"/>
                </a:solidFill>
                <a:latin typeface="Arial" panose="020B0604020202020204" pitchFamily="34" charset="0"/>
                <a:cs typeface="Arial" panose="020B0604020202020204" pitchFamily="34" charset="0"/>
              </a:rPr>
              <a:t> in </a:t>
            </a:r>
            <a:r>
              <a:rPr lang="en-US" sz="2000" dirty="0" err="1">
                <a:solidFill>
                  <a:srgbClr val="333333"/>
                </a:solidFill>
                <a:latin typeface="Arial" panose="020B0604020202020204" pitchFamily="34" charset="0"/>
                <a:cs typeface="Arial" panose="020B0604020202020204" pitchFamily="34" charset="0"/>
              </a:rPr>
              <a:t>voluptate</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velit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esse</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cillum</a:t>
            </a:r>
            <a:r>
              <a:rPr lang="en-US" sz="2000" dirty="0">
                <a:solidFill>
                  <a:srgbClr val="333333"/>
                </a:solidFill>
                <a:latin typeface="Arial" panose="020B0604020202020204" pitchFamily="34" charset="0"/>
                <a:cs typeface="Arial" panose="020B0604020202020204" pitchFamily="34" charset="0"/>
              </a:rPr>
              <a:t> dolore </a:t>
            </a:r>
            <a:r>
              <a:rPr lang="en-US" sz="2000" dirty="0" err="1">
                <a:solidFill>
                  <a:srgbClr val="333333"/>
                </a:solidFill>
                <a:latin typeface="Arial" panose="020B0604020202020204" pitchFamily="34" charset="0"/>
                <a:cs typeface="Arial" panose="020B0604020202020204" pitchFamily="34" charset="0"/>
              </a:rPr>
              <a:t>eu</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fugiat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nulla</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pariatur</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Excepteur</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sint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occaecat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cupidatat</a:t>
            </a:r>
            <a:r>
              <a:rPr lang="en-US" sz="2000" dirty="0">
                <a:solidFill>
                  <a:srgbClr val="333333"/>
                </a:solidFill>
                <a:latin typeface="Arial" panose="020B0604020202020204" pitchFamily="34" charset="0"/>
                <a:cs typeface="Arial" panose="020B0604020202020204" pitchFamily="34" charset="0"/>
              </a:rPr>
              <a:t> non </a:t>
            </a:r>
            <a:r>
              <a:rPr lang="en-US" sz="2000" dirty="0" err="1">
                <a:solidFill>
                  <a:srgbClr val="333333"/>
                </a:solidFill>
                <a:latin typeface="Arial" panose="020B0604020202020204" pitchFamily="34" charset="0"/>
                <a:cs typeface="Arial" panose="020B0604020202020204" pitchFamily="34" charset="0"/>
              </a:rPr>
              <a:t>proident</a:t>
            </a:r>
            <a:r>
              <a:rPr lang="en-US" sz="2000" dirty="0">
                <a:solidFill>
                  <a:srgbClr val="333333"/>
                </a:solidFill>
                <a:latin typeface="Arial" panose="020B0604020202020204" pitchFamily="34" charset="0"/>
                <a:cs typeface="Arial" panose="020B0604020202020204" pitchFamily="34" charset="0"/>
              </a:rPr>
              <a:t>, sunt in culpa qui </a:t>
            </a:r>
            <a:r>
              <a:rPr lang="en-US" sz="2000" dirty="0" err="1">
                <a:solidFill>
                  <a:srgbClr val="333333"/>
                </a:solidFill>
                <a:latin typeface="Arial" panose="020B0604020202020204" pitchFamily="34" charset="0"/>
                <a:cs typeface="Arial" panose="020B0604020202020204" pitchFamily="34" charset="0"/>
              </a:rPr>
              <a:t>officia</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deserunt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mollit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anim</a:t>
            </a:r>
            <a:r>
              <a:rPr lang="en-US" sz="2000" dirty="0">
                <a:solidFill>
                  <a:srgbClr val="333333"/>
                </a:solidFill>
                <a:latin typeface="Arial" panose="020B0604020202020204" pitchFamily="34" charset="0"/>
                <a:cs typeface="Arial" panose="020B0604020202020204" pitchFamily="34" charset="0"/>
              </a:rPr>
              <a:t> id </a:t>
            </a:r>
            <a:r>
              <a:rPr lang="en-US" sz="2000" dirty="0" err="1">
                <a:solidFill>
                  <a:srgbClr val="333333"/>
                </a:solidFill>
                <a:latin typeface="Arial" panose="020B0604020202020204" pitchFamily="34" charset="0"/>
                <a:cs typeface="Arial" panose="020B0604020202020204" pitchFamily="34" charset="0"/>
              </a:rPr>
              <a:t>est</a:t>
            </a:r>
            <a:r>
              <a:rPr lang="en-US" sz="2000" dirty="0">
                <a:solidFill>
                  <a:srgbClr val="333333"/>
                </a:solidFill>
                <a:latin typeface="Arial" panose="020B0604020202020204" pitchFamily="34" charset="0"/>
                <a:cs typeface="Arial" panose="020B0604020202020204" pitchFamily="34" charset="0"/>
              </a:rPr>
              <a:t> </a:t>
            </a:r>
            <a:r>
              <a:rPr lang="en-US" sz="2000" dirty="0" err="1">
                <a:solidFill>
                  <a:srgbClr val="333333"/>
                </a:solidFill>
                <a:latin typeface="Arial" panose="020B0604020202020204" pitchFamily="34" charset="0"/>
                <a:cs typeface="Arial" panose="020B0604020202020204" pitchFamily="34" charset="0"/>
              </a:rPr>
              <a:t>laborum</a:t>
            </a:r>
            <a:r>
              <a:rPr lang="en-US" sz="2000" dirty="0">
                <a:solidFill>
                  <a:srgbClr val="333333"/>
                </a:solidFill>
                <a:latin typeface="Arial" panose="020B0604020202020204" pitchFamily="34" charset="0"/>
                <a:cs typeface="Arial" panose="020B0604020202020204" pitchFamily="34" charset="0"/>
              </a:rPr>
              <a:t>.</a:t>
            </a:r>
          </a:p>
        </p:txBody>
      </p:sp>
      <p:grpSp>
        <p:nvGrpSpPr>
          <p:cNvPr id="41" name="Group 40">
            <a:extLst>
              <a:ext uri="{FF2B5EF4-FFF2-40B4-BE49-F238E27FC236}">
                <a16:creationId xmlns:a16="http://schemas.microsoft.com/office/drawing/2014/main" id="{6E044813-9C1E-0080-BD74-E12964697BE3}"/>
              </a:ext>
            </a:extLst>
          </p:cNvPr>
          <p:cNvGrpSpPr/>
          <p:nvPr/>
        </p:nvGrpSpPr>
        <p:grpSpPr>
          <a:xfrm>
            <a:off x="1213644" y="2314845"/>
            <a:ext cx="2975173" cy="720217"/>
            <a:chOff x="8401162" y="1318460"/>
            <a:chExt cx="2975173" cy="720217"/>
          </a:xfrm>
        </p:grpSpPr>
        <p:sp>
          <p:nvSpPr>
            <p:cNvPr id="30" name="Google Shape;658;p53">
              <a:extLst>
                <a:ext uri="{FF2B5EF4-FFF2-40B4-BE49-F238E27FC236}">
                  <a16:creationId xmlns:a16="http://schemas.microsoft.com/office/drawing/2014/main" id="{10431EB4-CAA7-BA93-0876-2AA74ECD1DD3}"/>
                </a:ext>
              </a:extLst>
            </p:cNvPr>
            <p:cNvSpPr txBox="1">
              <a:spLocks/>
            </p:cNvSpPr>
            <p:nvPr/>
          </p:nvSpPr>
          <p:spPr>
            <a:xfrm>
              <a:off x="8401162" y="1318460"/>
              <a:ext cx="2975173" cy="567817"/>
            </a:xfrm>
            <a:prstGeom prst="rect">
              <a:avLst/>
            </a:prstGeom>
            <a:noFill/>
            <a:ln>
              <a:noFill/>
            </a:ln>
          </p:spPr>
          <p:txBody>
            <a:bodyPr spcFirstLastPara="1" wrap="none" lIns="0" tIns="34275" rIns="0" bIns="34275" anchor="t" anchorCtr="0">
              <a:sp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Clr>
                  <a:schemeClr val="accent4"/>
                </a:buClr>
                <a:buSzPts val="1100"/>
                <a:buFont typeface="Arial" panose="020B0604020202020204" pitchFamily="34" charset="0"/>
                <a:buNone/>
              </a:pPr>
              <a:r>
                <a:rPr lang="en-PH" sz="3600" b="1" dirty="0">
                  <a:solidFill>
                    <a:srgbClr val="333333"/>
                  </a:solidFill>
                  <a:latin typeface="Arial" panose="020B0604020202020204" pitchFamily="34" charset="0"/>
                  <a:cs typeface="Arial" panose="020B0604020202020204" pitchFamily="34" charset="0"/>
                </a:rPr>
                <a:t>Project Goals</a:t>
              </a:r>
            </a:p>
          </p:txBody>
        </p:sp>
        <p:cxnSp>
          <p:nvCxnSpPr>
            <p:cNvPr id="40" name="Straight Connector 39">
              <a:extLst>
                <a:ext uri="{FF2B5EF4-FFF2-40B4-BE49-F238E27FC236}">
                  <a16:creationId xmlns:a16="http://schemas.microsoft.com/office/drawing/2014/main" id="{C6AE0C19-A14D-6B56-D3DB-35FFCCE86BBA}"/>
                </a:ext>
              </a:extLst>
            </p:cNvPr>
            <p:cNvCxnSpPr>
              <a:cxnSpLocks/>
            </p:cNvCxnSpPr>
            <p:nvPr/>
          </p:nvCxnSpPr>
          <p:spPr>
            <a:xfrm>
              <a:off x="8401162" y="2038677"/>
              <a:ext cx="2975173" cy="0"/>
            </a:xfrm>
            <a:prstGeom prst="line">
              <a:avLst/>
            </a:prstGeom>
            <a:ln w="38100">
              <a:solidFill>
                <a:srgbClr val="6000D6"/>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A8F1CEB4-1695-015E-BA3D-9347D0A3637D}"/>
              </a:ext>
            </a:extLst>
          </p:cNvPr>
          <p:cNvSpPr/>
          <p:nvPr/>
        </p:nvSpPr>
        <p:spPr>
          <a:xfrm>
            <a:off x="15621000" y="0"/>
            <a:ext cx="2667000" cy="1223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3" name="Graphic 12">
            <a:extLst>
              <a:ext uri="{FF2B5EF4-FFF2-40B4-BE49-F238E27FC236}">
                <a16:creationId xmlns:a16="http://schemas.microsoft.com/office/drawing/2014/main" id="{55C63883-0597-F369-C130-FBE607F859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1305" y="3035062"/>
            <a:ext cx="5666806" cy="5666806"/>
          </a:xfrm>
          <a:prstGeom prst="rect">
            <a:avLst/>
          </a:prstGeom>
        </p:spPr>
      </p:pic>
    </p:spTree>
    <p:custDataLst>
      <p:tags r:id="rId1"/>
    </p:custDataLst>
    <p:extLst>
      <p:ext uri="{BB962C8B-B14F-4D97-AF65-F5344CB8AC3E}">
        <p14:creationId xmlns:p14="http://schemas.microsoft.com/office/powerpoint/2010/main" val="141262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8F529BE-7615-EFAB-9FCC-379DC006C658}"/>
              </a:ext>
            </a:extLst>
          </p:cNvPr>
          <p:cNvSpPr/>
          <p:nvPr/>
        </p:nvSpPr>
        <p:spPr>
          <a:xfrm>
            <a:off x="0" y="-1"/>
            <a:ext cx="8820150" cy="1440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TextBox 34">
            <a:extLst>
              <a:ext uri="{FF2B5EF4-FFF2-40B4-BE49-F238E27FC236}">
                <a16:creationId xmlns:a16="http://schemas.microsoft.com/office/drawing/2014/main" id="{A31FCD67-502F-DA0D-A0A0-8CA4FF5C2D86}"/>
              </a:ext>
            </a:extLst>
          </p:cNvPr>
          <p:cNvSpPr txBox="1"/>
          <p:nvPr/>
        </p:nvSpPr>
        <p:spPr>
          <a:xfrm>
            <a:off x="1213645" y="3659170"/>
            <a:ext cx="6596856" cy="1323439"/>
          </a:xfrm>
          <a:prstGeom prst="rect">
            <a:avLst/>
          </a:prstGeom>
          <a:noFill/>
        </p:spPr>
        <p:txBody>
          <a:bodyPr wrap="square">
            <a:spAutoFit/>
          </a:bodyPr>
          <a:lstStyle/>
          <a:p>
            <a:pPr marL="0" lvl="0" indent="0" rtl="0">
              <a:spcBef>
                <a:spcPts val="800"/>
              </a:spcBef>
              <a:spcAft>
                <a:spcPts val="0"/>
              </a:spcAft>
              <a:buClr>
                <a:schemeClr val="accent4"/>
              </a:buClr>
              <a:buSzPts val="900"/>
              <a:buNone/>
            </a:pPr>
            <a:r>
              <a:rPr lang="en-US" sz="2000" dirty="0">
                <a:solidFill>
                  <a:srgbClr val="333333"/>
                </a:solidFill>
                <a:latin typeface="Arial" panose="020B0604020202020204" pitchFamily="34" charset="0"/>
                <a:cs typeface="Arial" panose="020B0604020202020204" pitchFamily="34" charset="0"/>
              </a:rPr>
              <a:t>Please feel free to awesome up this placeholder by placing your own conclusion, remember </a:t>
            </a:r>
            <a:br>
              <a:rPr lang="en-US" sz="2000" dirty="0">
                <a:solidFill>
                  <a:srgbClr val="333333"/>
                </a:solidFill>
                <a:latin typeface="Arial" panose="020B0604020202020204" pitchFamily="34" charset="0"/>
                <a:cs typeface="Arial" panose="020B0604020202020204" pitchFamily="34" charset="0"/>
              </a:rPr>
            </a:br>
            <a:r>
              <a:rPr lang="en-US" sz="2000" dirty="0">
                <a:solidFill>
                  <a:srgbClr val="333333"/>
                </a:solidFill>
                <a:latin typeface="Arial" panose="020B0604020202020204" pitchFamily="34" charset="0"/>
                <a:cs typeface="Arial" panose="020B0604020202020204" pitchFamily="34" charset="0"/>
              </a:rPr>
              <a:t>that the more specific and concise your message is, the clearer the objective to be met.</a:t>
            </a:r>
          </a:p>
        </p:txBody>
      </p:sp>
      <p:grpSp>
        <p:nvGrpSpPr>
          <p:cNvPr id="41" name="Group 40">
            <a:extLst>
              <a:ext uri="{FF2B5EF4-FFF2-40B4-BE49-F238E27FC236}">
                <a16:creationId xmlns:a16="http://schemas.microsoft.com/office/drawing/2014/main" id="{6E044813-9C1E-0080-BD74-E12964697BE3}"/>
              </a:ext>
            </a:extLst>
          </p:cNvPr>
          <p:cNvGrpSpPr/>
          <p:nvPr/>
        </p:nvGrpSpPr>
        <p:grpSpPr>
          <a:xfrm>
            <a:off x="1213644" y="2314845"/>
            <a:ext cx="2957989" cy="720217"/>
            <a:chOff x="8401162" y="1318460"/>
            <a:chExt cx="2957989" cy="720217"/>
          </a:xfrm>
        </p:grpSpPr>
        <p:sp>
          <p:nvSpPr>
            <p:cNvPr id="30" name="Google Shape;658;p53">
              <a:extLst>
                <a:ext uri="{FF2B5EF4-FFF2-40B4-BE49-F238E27FC236}">
                  <a16:creationId xmlns:a16="http://schemas.microsoft.com/office/drawing/2014/main" id="{10431EB4-CAA7-BA93-0876-2AA74ECD1DD3}"/>
                </a:ext>
              </a:extLst>
            </p:cNvPr>
            <p:cNvSpPr txBox="1">
              <a:spLocks/>
            </p:cNvSpPr>
            <p:nvPr/>
          </p:nvSpPr>
          <p:spPr>
            <a:xfrm>
              <a:off x="8401162" y="1318460"/>
              <a:ext cx="2957989" cy="567817"/>
            </a:xfrm>
            <a:prstGeom prst="rect">
              <a:avLst/>
            </a:prstGeom>
            <a:noFill/>
            <a:ln>
              <a:noFill/>
            </a:ln>
          </p:spPr>
          <p:txBody>
            <a:bodyPr spcFirstLastPara="1" wrap="none" lIns="0" tIns="34275" rIns="0" bIns="34275" anchor="t" anchorCtr="0">
              <a:sp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Clr>
                  <a:schemeClr val="accent4"/>
                </a:buClr>
                <a:buSzPts val="1100"/>
                <a:buFont typeface="Arial" panose="020B0604020202020204" pitchFamily="34" charset="0"/>
                <a:buNone/>
              </a:pPr>
              <a:r>
                <a:rPr lang="en-PH" sz="3600" b="1" dirty="0">
                  <a:solidFill>
                    <a:srgbClr val="333333"/>
                  </a:solidFill>
                  <a:latin typeface="Arial" panose="020B0604020202020204" pitchFamily="34" charset="0"/>
                  <a:cs typeface="Arial" panose="020B0604020202020204" pitchFamily="34" charset="0"/>
                </a:rPr>
                <a:t>Tone of Voice</a:t>
              </a:r>
            </a:p>
          </p:txBody>
        </p:sp>
        <p:cxnSp>
          <p:nvCxnSpPr>
            <p:cNvPr id="40" name="Straight Connector 39">
              <a:extLst>
                <a:ext uri="{FF2B5EF4-FFF2-40B4-BE49-F238E27FC236}">
                  <a16:creationId xmlns:a16="http://schemas.microsoft.com/office/drawing/2014/main" id="{C6AE0C19-A14D-6B56-D3DB-35FFCCE86BBA}"/>
                </a:ext>
              </a:extLst>
            </p:cNvPr>
            <p:cNvCxnSpPr>
              <a:cxnSpLocks/>
            </p:cNvCxnSpPr>
            <p:nvPr/>
          </p:nvCxnSpPr>
          <p:spPr>
            <a:xfrm>
              <a:off x="8401162" y="2038677"/>
              <a:ext cx="2940933" cy="0"/>
            </a:xfrm>
            <a:prstGeom prst="line">
              <a:avLst/>
            </a:prstGeom>
            <a:ln w="38100">
              <a:solidFill>
                <a:srgbClr val="6000D6"/>
              </a:solidFill>
            </a:ln>
          </p:spPr>
          <p:style>
            <a:lnRef idx="1">
              <a:schemeClr val="accent1"/>
            </a:lnRef>
            <a:fillRef idx="0">
              <a:schemeClr val="accent1"/>
            </a:fillRef>
            <a:effectRef idx="0">
              <a:schemeClr val="accent1"/>
            </a:effectRef>
            <a:fontRef idx="minor">
              <a:schemeClr val="tx1"/>
            </a:fontRef>
          </p:style>
        </p:cxnSp>
      </p:grpSp>
      <p:pic>
        <p:nvPicPr>
          <p:cNvPr id="2" name="Google Shape;92;p17">
            <a:extLst>
              <a:ext uri="{FF2B5EF4-FFF2-40B4-BE49-F238E27FC236}">
                <a16:creationId xmlns:a16="http://schemas.microsoft.com/office/drawing/2014/main" id="{EDE2DA59-DB01-4BAC-FBA6-CC0E0A54EF6A}"/>
              </a:ext>
            </a:extLst>
          </p:cNvPr>
          <p:cNvPicPr preferRelativeResize="0"/>
          <p:nvPr/>
        </p:nvPicPr>
        <p:blipFill rotWithShape="1">
          <a:blip r:embed="rId3">
            <a:alphaModFix/>
          </a:blip>
          <a:srcRect l="5718" r="5432"/>
          <a:stretch/>
        </p:blipFill>
        <p:spPr>
          <a:xfrm>
            <a:off x="9791702" y="2598753"/>
            <a:ext cx="7673975" cy="8637052"/>
          </a:xfrm>
          <a:prstGeom prst="rect">
            <a:avLst/>
          </a:prstGeom>
          <a:noFill/>
          <a:ln>
            <a:noFill/>
          </a:ln>
        </p:spPr>
      </p:pic>
      <p:sp>
        <p:nvSpPr>
          <p:cNvPr id="4" name="TextBox 3">
            <a:extLst>
              <a:ext uri="{FF2B5EF4-FFF2-40B4-BE49-F238E27FC236}">
                <a16:creationId xmlns:a16="http://schemas.microsoft.com/office/drawing/2014/main" id="{1662DB3F-7E6B-CD5A-8578-5967108E4366}"/>
              </a:ext>
            </a:extLst>
          </p:cNvPr>
          <p:cNvSpPr txBox="1"/>
          <p:nvPr/>
        </p:nvSpPr>
        <p:spPr>
          <a:xfrm>
            <a:off x="1213644" y="5568889"/>
            <a:ext cx="7077120" cy="1631216"/>
          </a:xfrm>
          <a:prstGeom prst="rect">
            <a:avLst/>
          </a:prstGeom>
          <a:noFill/>
        </p:spPr>
        <p:txBody>
          <a:bodyPr wrap="square">
            <a:spAutoFit/>
          </a:bodyPr>
          <a:lstStyle/>
          <a:p>
            <a:pPr marL="342900" lvl="0" indent="-342900">
              <a:spcBef>
                <a:spcPts val="800"/>
              </a:spcBef>
              <a:buClr>
                <a:srgbClr val="333333"/>
              </a:buClr>
              <a:buSzPts val="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Hero</a:t>
            </a:r>
          </a:p>
          <a:p>
            <a:pPr marL="342900" lvl="0" indent="-342900">
              <a:spcBef>
                <a:spcPts val="800"/>
              </a:spcBef>
              <a:buClr>
                <a:srgbClr val="333333"/>
              </a:buClr>
              <a:buSzPts val="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Artist</a:t>
            </a:r>
          </a:p>
          <a:p>
            <a:pPr marL="342900" lvl="0" indent="-342900">
              <a:spcBef>
                <a:spcPts val="800"/>
              </a:spcBef>
              <a:buClr>
                <a:srgbClr val="333333"/>
              </a:buClr>
              <a:buSzPts val="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Ruler</a:t>
            </a:r>
          </a:p>
          <a:p>
            <a:pPr marL="342900" lvl="0" indent="-342900">
              <a:spcBef>
                <a:spcPts val="800"/>
              </a:spcBef>
              <a:buClr>
                <a:srgbClr val="333333"/>
              </a:buClr>
              <a:buSzPts val="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Caregiver</a:t>
            </a:r>
          </a:p>
        </p:txBody>
      </p:sp>
      <p:sp>
        <p:nvSpPr>
          <p:cNvPr id="5" name="Rectangle 4">
            <a:extLst>
              <a:ext uri="{FF2B5EF4-FFF2-40B4-BE49-F238E27FC236}">
                <a16:creationId xmlns:a16="http://schemas.microsoft.com/office/drawing/2014/main" id="{22256DFE-6992-0802-1503-89923C87EA29}"/>
              </a:ext>
            </a:extLst>
          </p:cNvPr>
          <p:cNvSpPr/>
          <p:nvPr/>
        </p:nvSpPr>
        <p:spPr>
          <a:xfrm>
            <a:off x="15621000" y="0"/>
            <a:ext cx="2667000" cy="1223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 name="Group 6">
            <a:extLst>
              <a:ext uri="{FF2B5EF4-FFF2-40B4-BE49-F238E27FC236}">
                <a16:creationId xmlns:a16="http://schemas.microsoft.com/office/drawing/2014/main" id="{452D66BC-AC23-C953-0F3E-5E19BB570E79}"/>
              </a:ext>
            </a:extLst>
          </p:cNvPr>
          <p:cNvGrpSpPr/>
          <p:nvPr/>
        </p:nvGrpSpPr>
        <p:grpSpPr>
          <a:xfrm>
            <a:off x="13687425" y="6153150"/>
            <a:ext cx="872355" cy="657225"/>
            <a:chOff x="13687425" y="6153150"/>
            <a:chExt cx="872355" cy="657225"/>
          </a:xfrm>
        </p:grpSpPr>
        <p:sp>
          <p:nvSpPr>
            <p:cNvPr id="3" name="Rectangle: Rounded Corners 2">
              <a:extLst>
                <a:ext uri="{FF2B5EF4-FFF2-40B4-BE49-F238E27FC236}">
                  <a16:creationId xmlns:a16="http://schemas.microsoft.com/office/drawing/2014/main" id="{D1169BF6-BC04-5CEB-02E0-AD8F1B26D606}"/>
                </a:ext>
              </a:extLst>
            </p:cNvPr>
            <p:cNvSpPr/>
            <p:nvPr/>
          </p:nvSpPr>
          <p:spPr>
            <a:xfrm>
              <a:off x="13687425" y="6153150"/>
              <a:ext cx="847725" cy="657225"/>
            </a:xfrm>
            <a:prstGeom prst="roundRect">
              <a:avLst/>
            </a:prstGeom>
            <a:solidFill>
              <a:srgbClr val="009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E1BC361C-47E8-1DF2-A0E8-2A224B752E76}"/>
                </a:ext>
              </a:extLst>
            </p:cNvPr>
            <p:cNvSpPr txBox="1"/>
            <p:nvPr/>
          </p:nvSpPr>
          <p:spPr>
            <a:xfrm>
              <a:off x="13687425" y="6312574"/>
              <a:ext cx="872355" cy="400110"/>
            </a:xfrm>
            <a:prstGeom prst="rect">
              <a:avLst/>
            </a:prstGeom>
            <a:noFill/>
          </p:spPr>
          <p:txBody>
            <a:bodyPr wrap="none" rtlCol="0">
              <a:spAutoFit/>
            </a:bodyPr>
            <a:lstStyle/>
            <a:p>
              <a:r>
                <a:rPr lang="en-PH" sz="1000" b="1" dirty="0">
                  <a:solidFill>
                    <a:schemeClr val="bg1"/>
                  </a:solidFill>
                  <a:latin typeface="Montserrat" panose="02000505000000020004" pitchFamily="2" charset="0"/>
                  <a:cs typeface="Arial" panose="020B0604020202020204" pitchFamily="34" charset="0"/>
                </a:rPr>
                <a:t>SPIRITUAL</a:t>
              </a:r>
            </a:p>
            <a:p>
              <a:r>
                <a:rPr lang="en-PH" sz="1000" b="1" dirty="0">
                  <a:solidFill>
                    <a:schemeClr val="bg1"/>
                  </a:solidFill>
                  <a:latin typeface="Montserrat" panose="02000505000000020004" pitchFamily="2" charset="0"/>
                  <a:cs typeface="Arial" panose="020B0604020202020204" pitchFamily="34" charset="0"/>
                </a:rPr>
                <a:t>JOURNEY</a:t>
              </a:r>
            </a:p>
          </p:txBody>
        </p:sp>
      </p:grpSp>
    </p:spTree>
    <p:custDataLst>
      <p:tags r:id="rId1"/>
    </p:custDataLst>
    <p:extLst>
      <p:ext uri="{BB962C8B-B14F-4D97-AF65-F5344CB8AC3E}">
        <p14:creationId xmlns:p14="http://schemas.microsoft.com/office/powerpoint/2010/main" val="57761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F9B17F2-FF64-FF25-0E72-4D1D7A56A0E4}"/>
              </a:ext>
            </a:extLst>
          </p:cNvPr>
          <p:cNvSpPr>
            <a:spLocks noGrp="1"/>
          </p:cNvSpPr>
          <p:nvPr>
            <p:ph type="pic" idx="2"/>
          </p:nvPr>
        </p:nvSpPr>
        <p:spPr/>
        <p:txBody>
          <a:bodyPr/>
          <a:lstStyle/>
          <a:p>
            <a:endParaRPr lang="en-US"/>
          </a:p>
        </p:txBody>
      </p:sp>
      <p:sp>
        <p:nvSpPr>
          <p:cNvPr id="8" name="Text Placeholder 7">
            <a:extLst>
              <a:ext uri="{FF2B5EF4-FFF2-40B4-BE49-F238E27FC236}">
                <a16:creationId xmlns:a16="http://schemas.microsoft.com/office/drawing/2014/main" id="{91D26263-02A8-9309-D243-DC9DA093D425}"/>
              </a:ext>
            </a:extLst>
          </p:cNvPr>
          <p:cNvSpPr>
            <a:spLocks noGrp="1"/>
          </p:cNvSpPr>
          <p:nvPr>
            <p:ph type="body" idx="1"/>
          </p:nvPr>
        </p:nvSpPr>
        <p:spPr/>
        <p:txBody>
          <a:bodyPr/>
          <a:lstStyle/>
          <a:p>
            <a:endParaRPr lang="en-PH"/>
          </a:p>
        </p:txBody>
      </p:sp>
      <p:sp>
        <p:nvSpPr>
          <p:cNvPr id="10" name="Text Placeholder 9">
            <a:extLst>
              <a:ext uri="{FF2B5EF4-FFF2-40B4-BE49-F238E27FC236}">
                <a16:creationId xmlns:a16="http://schemas.microsoft.com/office/drawing/2014/main" id="{ECAAED3A-15AD-1B26-F3C6-6A14C9C1DF13}"/>
              </a:ext>
            </a:extLst>
          </p:cNvPr>
          <p:cNvSpPr>
            <a:spLocks noGrp="1"/>
          </p:cNvSpPr>
          <p:nvPr>
            <p:ph type="body" idx="3"/>
          </p:nvPr>
        </p:nvSpPr>
        <p:spPr/>
        <p:txBody>
          <a:bodyPr anchor="ctr"/>
          <a:lstStyle/>
          <a:p>
            <a:r>
              <a:rPr lang="en-PH" dirty="0"/>
              <a:t>Slide Title</a:t>
            </a:r>
          </a:p>
        </p:txBody>
      </p:sp>
      <p:sp>
        <p:nvSpPr>
          <p:cNvPr id="11" name="Text Placeholder 10">
            <a:extLst>
              <a:ext uri="{FF2B5EF4-FFF2-40B4-BE49-F238E27FC236}">
                <a16:creationId xmlns:a16="http://schemas.microsoft.com/office/drawing/2014/main" id="{567D9DB2-6ADC-F2DF-A2D8-864AB62C507C}"/>
              </a:ext>
            </a:extLst>
          </p:cNvPr>
          <p:cNvSpPr>
            <a:spLocks noGrp="1"/>
          </p:cNvSpPr>
          <p:nvPr>
            <p:ph type="body" idx="4"/>
          </p:nvPr>
        </p:nvSpPr>
        <p:spPr/>
        <p:txBody>
          <a:bodyPr/>
          <a:lstStyle/>
          <a:p>
            <a:endParaRPr lang="en-PH"/>
          </a:p>
        </p:txBody>
      </p:sp>
      <p:sp>
        <p:nvSpPr>
          <p:cNvPr id="12" name="Text Placeholder 11">
            <a:extLst>
              <a:ext uri="{FF2B5EF4-FFF2-40B4-BE49-F238E27FC236}">
                <a16:creationId xmlns:a16="http://schemas.microsoft.com/office/drawing/2014/main" id="{2ADEFDCC-E25F-2BD4-DE0C-FC1755CFDA23}"/>
              </a:ext>
            </a:extLst>
          </p:cNvPr>
          <p:cNvSpPr>
            <a:spLocks noGrp="1"/>
          </p:cNvSpPr>
          <p:nvPr>
            <p:ph type="body" idx="5"/>
          </p:nvPr>
        </p:nvSpPr>
        <p:spPr/>
        <p:txBody>
          <a:bodyPr/>
          <a:lstStyle/>
          <a:p>
            <a:endParaRPr lang="en-PH"/>
          </a:p>
        </p:txBody>
      </p:sp>
      <p:sp>
        <p:nvSpPr>
          <p:cNvPr id="13" name="Text Placeholder 12">
            <a:extLst>
              <a:ext uri="{FF2B5EF4-FFF2-40B4-BE49-F238E27FC236}">
                <a16:creationId xmlns:a16="http://schemas.microsoft.com/office/drawing/2014/main" id="{C3DD4A14-58F7-5A0B-E9D9-AD35FE664D8F}"/>
              </a:ext>
            </a:extLst>
          </p:cNvPr>
          <p:cNvSpPr>
            <a:spLocks noGrp="1"/>
          </p:cNvSpPr>
          <p:nvPr>
            <p:ph type="body" idx="6"/>
          </p:nvPr>
        </p:nvSpPr>
        <p:spPr/>
        <p:txBody>
          <a:bodyPr/>
          <a:lstStyle/>
          <a:p>
            <a:endParaRPr lang="en-PH"/>
          </a:p>
        </p:txBody>
      </p:sp>
      <p:sp>
        <p:nvSpPr>
          <p:cNvPr id="14" name="Rectangle 13">
            <a:extLst>
              <a:ext uri="{FF2B5EF4-FFF2-40B4-BE49-F238E27FC236}">
                <a16:creationId xmlns:a16="http://schemas.microsoft.com/office/drawing/2014/main" id="{C3A24A50-6477-7BFB-9796-B539F9C2A867}"/>
              </a:ext>
            </a:extLst>
          </p:cNvPr>
          <p:cNvSpPr/>
          <p:nvPr/>
        </p:nvSpPr>
        <p:spPr>
          <a:xfrm>
            <a:off x="272320" y="1917646"/>
            <a:ext cx="13309671" cy="74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3800" b="1" dirty="0">
                <a:solidFill>
                  <a:schemeClr val="bg1">
                    <a:lumMod val="85000"/>
                  </a:schemeClr>
                </a:solidFill>
                <a:latin typeface="Arial" panose="020B0604020202020204" pitchFamily="34" charset="0"/>
                <a:cs typeface="Arial" panose="020B0604020202020204" pitchFamily="34" charset="0"/>
              </a:rPr>
              <a:t>16:9</a:t>
            </a:r>
          </a:p>
          <a:p>
            <a:pPr algn="ctr"/>
            <a:r>
              <a:rPr lang="en-PH" sz="2000" i="1" dirty="0">
                <a:solidFill>
                  <a:schemeClr val="bg1">
                    <a:lumMod val="85000"/>
                  </a:schemeClr>
                </a:solidFill>
                <a:latin typeface="Arial" panose="020B0604020202020204" pitchFamily="34" charset="0"/>
                <a:cs typeface="Arial" panose="020B0604020202020204" pitchFamily="34" charset="0"/>
              </a:rPr>
              <a:t>(Delete this shape to start)</a:t>
            </a:r>
          </a:p>
        </p:txBody>
      </p:sp>
    </p:spTree>
    <p:custDataLst>
      <p:tags r:id="rId1"/>
    </p:custDataLst>
    <p:extLst>
      <p:ext uri="{BB962C8B-B14F-4D97-AF65-F5344CB8AC3E}">
        <p14:creationId xmlns:p14="http://schemas.microsoft.com/office/powerpoint/2010/main" val="249080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4822666-8405-DF91-00E5-E8918A9F6F4E}"/>
              </a:ext>
            </a:extLst>
          </p:cNvPr>
          <p:cNvSpPr>
            <a:spLocks noGrp="1"/>
          </p:cNvSpPr>
          <p:nvPr>
            <p:ph type="pic" idx="2"/>
          </p:nvPr>
        </p:nvSpPr>
        <p:spPr/>
        <p:txBody>
          <a:bodyPr/>
          <a:lstStyle/>
          <a:p>
            <a:endParaRPr lang="en-US"/>
          </a:p>
        </p:txBody>
      </p:sp>
      <p:sp>
        <p:nvSpPr>
          <p:cNvPr id="10" name="Text Placeholder 9">
            <a:extLst>
              <a:ext uri="{FF2B5EF4-FFF2-40B4-BE49-F238E27FC236}">
                <a16:creationId xmlns:a16="http://schemas.microsoft.com/office/drawing/2014/main" id="{83F6715B-ACF3-3773-72EA-858F79372E4A}"/>
              </a:ext>
            </a:extLst>
          </p:cNvPr>
          <p:cNvSpPr>
            <a:spLocks noGrp="1"/>
          </p:cNvSpPr>
          <p:nvPr>
            <p:ph type="body" idx="1"/>
          </p:nvPr>
        </p:nvSpPr>
        <p:spPr/>
        <p:txBody>
          <a:bodyPr/>
          <a:lstStyle/>
          <a:p>
            <a:endParaRPr lang="en-PH"/>
          </a:p>
        </p:txBody>
      </p:sp>
      <p:sp>
        <p:nvSpPr>
          <p:cNvPr id="12" name="Text Placeholder 11">
            <a:extLst>
              <a:ext uri="{FF2B5EF4-FFF2-40B4-BE49-F238E27FC236}">
                <a16:creationId xmlns:a16="http://schemas.microsoft.com/office/drawing/2014/main" id="{CE7CF5DD-7ED7-E737-B2B5-D4ADE86F11D4}"/>
              </a:ext>
            </a:extLst>
          </p:cNvPr>
          <p:cNvSpPr>
            <a:spLocks noGrp="1"/>
          </p:cNvSpPr>
          <p:nvPr>
            <p:ph type="body" idx="3"/>
          </p:nvPr>
        </p:nvSpPr>
        <p:spPr/>
        <p:txBody>
          <a:bodyPr anchor="ctr"/>
          <a:lstStyle/>
          <a:p>
            <a:r>
              <a:rPr lang="en-PH" dirty="0"/>
              <a:t>Slide Title</a:t>
            </a:r>
          </a:p>
        </p:txBody>
      </p:sp>
      <p:sp>
        <p:nvSpPr>
          <p:cNvPr id="13" name="Text Placeholder 12">
            <a:extLst>
              <a:ext uri="{FF2B5EF4-FFF2-40B4-BE49-F238E27FC236}">
                <a16:creationId xmlns:a16="http://schemas.microsoft.com/office/drawing/2014/main" id="{20465CF0-EE1B-67E3-8C73-F3BF7822D663}"/>
              </a:ext>
            </a:extLst>
          </p:cNvPr>
          <p:cNvSpPr>
            <a:spLocks noGrp="1"/>
          </p:cNvSpPr>
          <p:nvPr>
            <p:ph type="body" idx="4"/>
          </p:nvPr>
        </p:nvSpPr>
        <p:spPr/>
        <p:txBody>
          <a:bodyPr/>
          <a:lstStyle/>
          <a:p>
            <a:endParaRPr lang="en-PH"/>
          </a:p>
        </p:txBody>
      </p:sp>
      <p:sp>
        <p:nvSpPr>
          <p:cNvPr id="14" name="Text Placeholder 13">
            <a:extLst>
              <a:ext uri="{FF2B5EF4-FFF2-40B4-BE49-F238E27FC236}">
                <a16:creationId xmlns:a16="http://schemas.microsoft.com/office/drawing/2014/main" id="{E97F031E-C35D-7F24-D9C0-83784997FAEA}"/>
              </a:ext>
            </a:extLst>
          </p:cNvPr>
          <p:cNvSpPr>
            <a:spLocks noGrp="1"/>
          </p:cNvSpPr>
          <p:nvPr>
            <p:ph type="body" idx="5"/>
          </p:nvPr>
        </p:nvSpPr>
        <p:spPr/>
        <p:txBody>
          <a:bodyPr/>
          <a:lstStyle/>
          <a:p>
            <a:endParaRPr lang="en-PH"/>
          </a:p>
        </p:txBody>
      </p:sp>
      <p:sp>
        <p:nvSpPr>
          <p:cNvPr id="15" name="Text Placeholder 14">
            <a:extLst>
              <a:ext uri="{FF2B5EF4-FFF2-40B4-BE49-F238E27FC236}">
                <a16:creationId xmlns:a16="http://schemas.microsoft.com/office/drawing/2014/main" id="{41ACB92E-0194-5D62-41CF-32631EECC1AF}"/>
              </a:ext>
            </a:extLst>
          </p:cNvPr>
          <p:cNvSpPr>
            <a:spLocks noGrp="1"/>
          </p:cNvSpPr>
          <p:nvPr>
            <p:ph type="body" idx="6"/>
          </p:nvPr>
        </p:nvSpPr>
        <p:spPr/>
        <p:txBody>
          <a:bodyPr/>
          <a:lstStyle/>
          <a:p>
            <a:endParaRPr lang="en-PH"/>
          </a:p>
        </p:txBody>
      </p:sp>
      <p:sp>
        <p:nvSpPr>
          <p:cNvPr id="16" name="Rectangle 15">
            <a:extLst>
              <a:ext uri="{FF2B5EF4-FFF2-40B4-BE49-F238E27FC236}">
                <a16:creationId xmlns:a16="http://schemas.microsoft.com/office/drawing/2014/main" id="{2DC4D773-D469-C883-2F21-035AD86C9839}"/>
              </a:ext>
            </a:extLst>
          </p:cNvPr>
          <p:cNvSpPr/>
          <p:nvPr/>
        </p:nvSpPr>
        <p:spPr>
          <a:xfrm>
            <a:off x="272320" y="1917646"/>
            <a:ext cx="13309671" cy="74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3800" b="1" dirty="0">
                <a:solidFill>
                  <a:schemeClr val="bg1">
                    <a:lumMod val="85000"/>
                  </a:schemeClr>
                </a:solidFill>
                <a:latin typeface="Arial" panose="020B0604020202020204" pitchFamily="34" charset="0"/>
                <a:cs typeface="Arial" panose="020B0604020202020204" pitchFamily="34" charset="0"/>
              </a:rPr>
              <a:t>16:9</a:t>
            </a:r>
          </a:p>
          <a:p>
            <a:pPr algn="ctr"/>
            <a:r>
              <a:rPr lang="en-PH" sz="2000" i="1" dirty="0">
                <a:solidFill>
                  <a:schemeClr val="bg1">
                    <a:lumMod val="85000"/>
                  </a:schemeClr>
                </a:solidFill>
                <a:latin typeface="Arial" panose="020B0604020202020204" pitchFamily="34" charset="0"/>
                <a:cs typeface="Arial" panose="020B0604020202020204" pitchFamily="34" charset="0"/>
              </a:rPr>
              <a:t>(Delete this shape to start)</a:t>
            </a:r>
          </a:p>
        </p:txBody>
      </p:sp>
    </p:spTree>
    <p:custDataLst>
      <p:tags r:id="rId1"/>
    </p:custDataLst>
    <p:extLst>
      <p:ext uri="{BB962C8B-B14F-4D97-AF65-F5344CB8AC3E}">
        <p14:creationId xmlns:p14="http://schemas.microsoft.com/office/powerpoint/2010/main" val="41352951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9"/>
  <p:tag name="ARTICULATE_DESIGN_ID_OFFICE THEME" val="1ofsYVzw"/>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TotalTime>
  <Words>536</Words>
  <Application>Microsoft Office PowerPoint</Application>
  <PresentationFormat>Custom</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Jayson</dc:creator>
  <cp:lastModifiedBy>Key Learning</cp:lastModifiedBy>
  <cp:revision>13</cp:revision>
  <dcterms:created xsi:type="dcterms:W3CDTF">2022-11-14T15:27:12Z</dcterms:created>
  <dcterms:modified xsi:type="dcterms:W3CDTF">2023-10-19T20:50:59Z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F65804CB-DAAB-4550-A45E-B57BF7157602</vt:lpwstr>
  </property>
  <property fmtid="{D5CDD505-2E9C-101B-9397-08002B2CF9AE}" pid="3" name="ArticulatePath">
    <vt:lpwstr>Presentation3</vt:lpwstr>
  </property>
</Properties>
</file>