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96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E51C-4855-4360-960C-B1A96DEB8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20F55-F4AF-40F9-B774-719D41645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2CD6-A8C3-400F-8220-F9F1557C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6E35-7122-4A5C-A983-0386376F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DE00-2313-4220-897E-C8DF6EF6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9D9-C5FC-4086-9174-4BE9D8FF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DD6D1-8631-4163-958F-8F7A4D9E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D1B7-8557-477F-B65C-C67FFB50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0D83-4A1E-4130-8826-A748D6CA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FA2BC-9348-41BE-8FAB-F21E4221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B5EDC-2909-4356-B07D-72803AB1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87D17-5F15-4B31-8A43-E4AF48909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2553-67B6-48E6-9B19-87A4E450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265E-FF57-4C79-905E-C470DAC9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27A1-1820-4188-91FB-72E3BD30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2809-A5C5-4782-96D3-7D1BEBD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5613-951E-4069-A0C2-D38557EE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DC6C-B7C9-43C6-8FB9-A779E276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5857-8127-434D-B01A-BBB25671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097-C994-48B3-AA81-E9AE3D8A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DB8B-D4CF-46AA-BB56-560885DB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50070-D630-47FF-9AC2-880A2401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F82D-7C3B-4DD4-A4AD-34B4A583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464F-85DF-4EF4-A386-1B2BD13B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3B6E-4D97-46A7-9A3C-6A163C38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A550-AC73-46FF-9E69-4208A799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A563-AD04-4A71-A036-52B89CC7E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3256F-2020-4DC3-B3BC-D51A6471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550A8-F31F-4268-B915-14C394A9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C460C-CE75-43B9-996E-37B6FBD9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14B83-48A3-4A8F-8A75-AEEA797A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D715-3FDC-4A8F-8B77-A731F18C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15DD2-FDEB-45E2-BEDC-0BDCCB36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B8353-C433-44FE-ADE8-C64E44F41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8B99-4A8D-4F95-ADC4-7E851ADAB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11A3C-4CA8-41C9-A627-F51ECD808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E1D8D-589F-43BA-A8E5-43DDB5CB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EB680-0E56-419A-9F88-A4F2C407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2B852-BDAA-42CE-9847-F69E12A5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7D0A-1A99-4A4C-9EFB-B1AE12C6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324B6-54F8-4098-87AE-5B887278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FF627-3EE8-40B4-B72B-DC9A6868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A9AA8-6801-436E-ADE7-EC499D2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9D7B3-CBAA-4450-A517-23A1B5D4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ED4ED-F650-408A-AB90-9EB21663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63F7A-2C7F-452A-9CD2-516F77CC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B16E-402C-48A0-9911-9AC0D1F5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E49A-CA62-4FD4-8072-56F19358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006B6-24BE-43B9-AEBE-D4505F6A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D32C-F2AB-467E-B62F-6EF967E4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C8614-EAC0-4C48-B8A6-5107FEC5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DC0F3-DD23-4FC6-84E9-846E9AF0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1DA3-941F-4C8E-8675-F6C886EE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D3F75-B420-4214-B356-1477F63E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F865-9B0B-40B8-9DE4-731DE4DA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F95D-CDE3-49A9-A294-91369288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6D231-26C2-4282-BD55-2C7F451C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CFD9-8597-4F06-AA60-0C29785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3F1E3-A8FB-41E0-9763-52FA901D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31BC-9C7A-4244-8915-5882B47F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2984-0B85-4EFE-92C6-FEE33018E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719E-D934-4639-8448-8336B149A13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EA33-65E4-4E06-B84E-C7ED65335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227C-0289-4744-8E9C-07F592C76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2834-44D3-4566-934A-36963DDF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jf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E085-D348-4EC2-AD95-A84411310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221410"/>
            <a:ext cx="9144000" cy="1096402"/>
          </a:xfrm>
        </p:spPr>
        <p:txBody>
          <a:bodyPr/>
          <a:lstStyle/>
          <a:p>
            <a:r>
              <a:rPr lang="en-US" dirty="0"/>
              <a:t>Project 3 </a:t>
            </a:r>
          </a:p>
        </p:txBody>
      </p:sp>
      <p:pic>
        <p:nvPicPr>
          <p:cNvPr id="6148" name="Picture 4" descr="Best Machine Learning Frameworks(ML) for Experts in 2021">
            <a:extLst>
              <a:ext uri="{FF2B5EF4-FFF2-40B4-BE49-F238E27FC236}">
                <a16:creationId xmlns:a16="http://schemas.microsoft.com/office/drawing/2014/main" id="{40B33ED7-3C33-4A31-8054-684D6DC1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77" y="2320084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E3C5-F1CE-4BD2-AC3C-42F57F6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A053-3726-48BE-AA9C-B320221F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Large Data Set </a:t>
            </a:r>
          </a:p>
          <a:p>
            <a:r>
              <a:rPr lang="en-US" dirty="0"/>
              <a:t>Additional Exogenous Variables</a:t>
            </a:r>
          </a:p>
          <a:p>
            <a:pPr lvl="1"/>
            <a:r>
              <a:rPr lang="en-US" dirty="0"/>
              <a:t>Correlated/Uncorrelated items</a:t>
            </a:r>
          </a:p>
          <a:p>
            <a:pPr lvl="1"/>
            <a:r>
              <a:rPr lang="en-US" dirty="0"/>
              <a:t>Bond Yields</a:t>
            </a:r>
          </a:p>
          <a:p>
            <a:r>
              <a:rPr lang="en-US" dirty="0"/>
              <a:t>Additional ML Methods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Parameterize</a:t>
            </a:r>
          </a:p>
          <a:p>
            <a:pPr lvl="1"/>
            <a:r>
              <a:rPr lang="en-US" dirty="0"/>
              <a:t>Run experiments to determine which methods yield best results</a:t>
            </a:r>
          </a:p>
        </p:txBody>
      </p:sp>
    </p:spTree>
    <p:extLst>
      <p:ext uri="{BB962C8B-B14F-4D97-AF65-F5344CB8AC3E}">
        <p14:creationId xmlns:p14="http://schemas.microsoft.com/office/powerpoint/2010/main" val="38504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6328EE-C528-41FE-94F3-F0A544F0603E}"/>
              </a:ext>
            </a:extLst>
          </p:cNvPr>
          <p:cNvSpPr/>
          <p:nvPr/>
        </p:nvSpPr>
        <p:spPr>
          <a:xfrm>
            <a:off x="2739153" y="4041434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62488D-8DD6-4DA0-BE19-3EE23A20F037}"/>
              </a:ext>
            </a:extLst>
          </p:cNvPr>
          <p:cNvSpPr/>
          <p:nvPr/>
        </p:nvSpPr>
        <p:spPr>
          <a:xfrm>
            <a:off x="5399549" y="4020043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958E567-8436-475B-A594-EAA6603D7B81}"/>
              </a:ext>
            </a:extLst>
          </p:cNvPr>
          <p:cNvSpPr/>
          <p:nvPr/>
        </p:nvSpPr>
        <p:spPr>
          <a:xfrm>
            <a:off x="8480845" y="3952476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712655F-7B38-485F-8303-B83CEC8A0815}"/>
              </a:ext>
            </a:extLst>
          </p:cNvPr>
          <p:cNvSpPr/>
          <p:nvPr/>
        </p:nvSpPr>
        <p:spPr>
          <a:xfrm rot="5400000">
            <a:off x="4058228" y="2908368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ime Series Prediction using SARIMAX | by Renu Khandelwal |  DataDrivenInvestor">
            <a:extLst>
              <a:ext uri="{FF2B5EF4-FFF2-40B4-BE49-F238E27FC236}">
                <a16:creationId xmlns:a16="http://schemas.microsoft.com/office/drawing/2014/main" id="{896CE93D-05CB-43D2-8ACA-BAB6B27D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87" y="3382101"/>
            <a:ext cx="2246838" cy="147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nalysis of Time Series data - Data Science Stack Exchange">
            <a:extLst>
              <a:ext uri="{FF2B5EF4-FFF2-40B4-BE49-F238E27FC236}">
                <a16:creationId xmlns:a16="http://schemas.microsoft.com/office/drawing/2014/main" id="{77738B41-44C2-4F13-9F15-2CDC5138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9" y="3432466"/>
            <a:ext cx="2059077" cy="13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achine Learning Models | Top 5 Amazing Models of Machine Learning">
            <a:extLst>
              <a:ext uri="{FF2B5EF4-FFF2-40B4-BE49-F238E27FC236}">
                <a16:creationId xmlns:a16="http://schemas.microsoft.com/office/drawing/2014/main" id="{FF67B1F6-5C86-4BE3-B62C-62C532D9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14" y="3429000"/>
            <a:ext cx="2289720" cy="12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38C56-003F-41D6-8517-56871D071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99" y="3134786"/>
            <a:ext cx="2380342" cy="19484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22EFC0-C193-49A1-9F53-4886827C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Machine Learning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AF6143-C955-424C-9FB3-DC9D9ABF4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46" y="1549740"/>
            <a:ext cx="1080517" cy="10805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EFD084-BAC2-43B7-9D57-9C7CB3EF0881}"/>
              </a:ext>
            </a:extLst>
          </p:cNvPr>
          <p:cNvSpPr txBox="1"/>
          <p:nvPr/>
        </p:nvSpPr>
        <p:spPr>
          <a:xfrm>
            <a:off x="4542385" y="1958947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Exogenous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1D8C7-CC2E-427F-B225-CF9DFB0F402D}"/>
              </a:ext>
            </a:extLst>
          </p:cNvPr>
          <p:cNvSpPr txBox="1"/>
          <p:nvPr/>
        </p:nvSpPr>
        <p:spPr>
          <a:xfrm>
            <a:off x="930761" y="4867315"/>
            <a:ext cx="139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A14D2-6644-442D-B08E-2A9AB78FAF84}"/>
              </a:ext>
            </a:extLst>
          </p:cNvPr>
          <p:cNvSpPr txBox="1"/>
          <p:nvPr/>
        </p:nvSpPr>
        <p:spPr>
          <a:xfrm>
            <a:off x="3344209" y="4898547"/>
            <a:ext cx="195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Multi-Variate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9B855-3550-4385-AF5A-5268BB96FAC7}"/>
              </a:ext>
            </a:extLst>
          </p:cNvPr>
          <p:cNvSpPr txBox="1"/>
          <p:nvPr/>
        </p:nvSpPr>
        <p:spPr>
          <a:xfrm>
            <a:off x="6137220" y="4898547"/>
            <a:ext cx="195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B0572D-0211-42DD-8E63-96BE09907E40}"/>
              </a:ext>
            </a:extLst>
          </p:cNvPr>
          <p:cNvSpPr txBox="1"/>
          <p:nvPr/>
        </p:nvSpPr>
        <p:spPr>
          <a:xfrm>
            <a:off x="9194185" y="4898547"/>
            <a:ext cx="195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7A2D3-E745-4E82-9AD9-AC879000EE18}"/>
              </a:ext>
            </a:extLst>
          </p:cNvPr>
          <p:cNvSpPr txBox="1"/>
          <p:nvPr/>
        </p:nvSpPr>
        <p:spPr>
          <a:xfrm>
            <a:off x="766482" y="5513684"/>
            <a:ext cx="100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Goal: </a:t>
            </a:r>
            <a:r>
              <a:rPr lang="en-US" b="1" i="1" dirty="0">
                <a:solidFill>
                  <a:srgbClr val="FF0000"/>
                </a:solidFill>
              </a:rPr>
              <a:t>Run Experiments with data engineering and ML to develop forecasting methods</a:t>
            </a:r>
          </a:p>
        </p:txBody>
      </p:sp>
    </p:spTree>
    <p:extLst>
      <p:ext uri="{BB962C8B-B14F-4D97-AF65-F5344CB8AC3E}">
        <p14:creationId xmlns:p14="http://schemas.microsoft.com/office/powerpoint/2010/main" val="16014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24" grpId="0"/>
      <p:bldP spid="25" grpId="0"/>
      <p:bldP spid="2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ntroducing the Alpaca Paper Trading API">
            <a:extLst>
              <a:ext uri="{FF2B5EF4-FFF2-40B4-BE49-F238E27FC236}">
                <a16:creationId xmlns:a16="http://schemas.microsoft.com/office/drawing/2014/main" id="{90FE621E-A14A-43D6-91AF-44429F2C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7" y="3587260"/>
            <a:ext cx="1630810" cy="92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ews API in Python - YouTube">
            <a:extLst>
              <a:ext uri="{FF2B5EF4-FFF2-40B4-BE49-F238E27FC236}">
                <a16:creationId xmlns:a16="http://schemas.microsoft.com/office/drawing/2014/main" id="{B39EDB57-93B5-4ECC-9873-5FAEA78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01" y="2153125"/>
            <a:ext cx="1376915" cy="7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1D371A-DE61-4B35-87A8-9088D31BA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50" y="5209527"/>
            <a:ext cx="1352982" cy="761052"/>
          </a:xfrm>
          <a:prstGeom prst="rect">
            <a:avLst/>
          </a:prstGeom>
        </p:spPr>
      </p:pic>
      <p:pic>
        <p:nvPicPr>
          <p:cNvPr id="13" name="Picture 2" descr="Multivariate Time Series Forecasting with LSTMs in Keras">
            <a:extLst>
              <a:ext uri="{FF2B5EF4-FFF2-40B4-BE49-F238E27FC236}">
                <a16:creationId xmlns:a16="http://schemas.microsoft.com/office/drawing/2014/main" id="{53C4BD0C-693F-4A78-BFF9-83CD06A5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04" y="3511294"/>
            <a:ext cx="1514875" cy="113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Unbiased multivariate LSTM with single output | Download Scientific Diagram">
            <a:extLst>
              <a:ext uri="{FF2B5EF4-FFF2-40B4-BE49-F238E27FC236}">
                <a16:creationId xmlns:a16="http://schemas.microsoft.com/office/drawing/2014/main" id="{FB274444-5650-4A84-AAE1-293E9B8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36" y="3613779"/>
            <a:ext cx="2269469" cy="99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94DE1-CE63-4078-9885-EB616C783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39" y="3511294"/>
            <a:ext cx="1514875" cy="124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0D439B-4D64-4FBA-9D8C-08D8CC7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Baseline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1327785-208B-4D1F-9DBA-1AD09490BB7F}"/>
              </a:ext>
            </a:extLst>
          </p:cNvPr>
          <p:cNvSpPr/>
          <p:nvPr/>
        </p:nvSpPr>
        <p:spPr>
          <a:xfrm>
            <a:off x="2962835" y="3935506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AEC832-B644-4005-B515-C05CB0427B4D}"/>
              </a:ext>
            </a:extLst>
          </p:cNvPr>
          <p:cNvSpPr/>
          <p:nvPr/>
        </p:nvSpPr>
        <p:spPr>
          <a:xfrm>
            <a:off x="5089554" y="3965072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DD7BD9-88FE-408D-B1AE-0789F93D2A70}"/>
              </a:ext>
            </a:extLst>
          </p:cNvPr>
          <p:cNvSpPr/>
          <p:nvPr/>
        </p:nvSpPr>
        <p:spPr>
          <a:xfrm>
            <a:off x="8009649" y="3965072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D841472-F10F-4F05-B47D-FC3834986903}"/>
              </a:ext>
            </a:extLst>
          </p:cNvPr>
          <p:cNvSpPr/>
          <p:nvPr/>
        </p:nvSpPr>
        <p:spPr>
          <a:xfrm rot="5400000">
            <a:off x="4084587" y="3101530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28C8E65-5AA0-4C17-8D50-9A5BBD1722E4}"/>
              </a:ext>
            </a:extLst>
          </p:cNvPr>
          <p:cNvSpPr/>
          <p:nvPr/>
        </p:nvSpPr>
        <p:spPr>
          <a:xfrm rot="16200000">
            <a:off x="4084588" y="4775947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C6391-BD5D-4D9B-B15A-9868636D82D5}"/>
              </a:ext>
            </a:extLst>
          </p:cNvPr>
          <p:cNvSpPr txBox="1"/>
          <p:nvPr/>
        </p:nvSpPr>
        <p:spPr>
          <a:xfrm>
            <a:off x="1166890" y="4629521"/>
            <a:ext cx="14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Alpaca Stock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97DCD-6AC7-4F56-AE9C-0E3277CA695C}"/>
              </a:ext>
            </a:extLst>
          </p:cNvPr>
          <p:cNvSpPr txBox="1"/>
          <p:nvPr/>
        </p:nvSpPr>
        <p:spPr>
          <a:xfrm>
            <a:off x="3503301" y="6019051"/>
            <a:ext cx="14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IBM Tone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591C0-C99E-4D0A-8388-9934787E36A5}"/>
              </a:ext>
            </a:extLst>
          </p:cNvPr>
          <p:cNvSpPr txBox="1"/>
          <p:nvPr/>
        </p:nvSpPr>
        <p:spPr>
          <a:xfrm>
            <a:off x="3459553" y="1679950"/>
            <a:ext cx="14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NewsAPI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BF76E5-9B56-469C-BAFE-8976809F194C}"/>
              </a:ext>
            </a:extLst>
          </p:cNvPr>
          <p:cNvSpPr txBox="1"/>
          <p:nvPr/>
        </p:nvSpPr>
        <p:spPr>
          <a:xfrm>
            <a:off x="5390086" y="4596234"/>
            <a:ext cx="21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Variate LSTM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ACB15-E344-49FC-82C9-5D8C3E313D8E}"/>
              </a:ext>
            </a:extLst>
          </p:cNvPr>
          <p:cNvSpPr txBox="1"/>
          <p:nvPr/>
        </p:nvSpPr>
        <p:spPr>
          <a:xfrm>
            <a:off x="8070672" y="4596234"/>
            <a:ext cx="21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PX + Panel</a:t>
            </a:r>
          </a:p>
        </p:txBody>
      </p:sp>
    </p:spTree>
    <p:extLst>
      <p:ext uri="{BB962C8B-B14F-4D97-AF65-F5344CB8AC3E}">
        <p14:creationId xmlns:p14="http://schemas.microsoft.com/office/powerpoint/2010/main" val="34766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16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D025-5756-4262-BF8E-82BC2679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Alpaca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B7B5-FAC5-49BD-9C1A-F34BC49D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Stock</a:t>
            </a:r>
          </a:p>
          <a:p>
            <a:r>
              <a:rPr lang="en-US" dirty="0"/>
              <a:t>Get closing prices for last 30 days</a:t>
            </a:r>
          </a:p>
          <a:p>
            <a:r>
              <a:rPr lang="en-US" dirty="0"/>
              <a:t>Compute log of price change </a:t>
            </a:r>
          </a:p>
          <a:p>
            <a:r>
              <a:rPr lang="en-US" dirty="0"/>
              <a:t>Target = Log 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/y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r>
              <a:rPr lang="en-US" dirty="0"/>
              <a:t>Clean up and format</a:t>
            </a:r>
          </a:p>
        </p:txBody>
      </p:sp>
      <p:pic>
        <p:nvPicPr>
          <p:cNvPr id="1026" name="Picture 2" descr="Introducing the Alpaca Paper Trading API">
            <a:extLst>
              <a:ext uri="{FF2B5EF4-FFF2-40B4-BE49-F238E27FC236}">
                <a16:creationId xmlns:a16="http://schemas.microsoft.com/office/drawing/2014/main" id="{109C9B30-BCD6-4C5C-9983-E786672C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52" y="1733393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E5090-AE72-448F-B137-9BE73EFF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534" y="3944692"/>
            <a:ext cx="1200212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A2CDF6-468F-4BB5-B7DE-7BD75E93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6B64-EFDB-455B-BC7D-93DBE05F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News Articles on Company in question</a:t>
            </a:r>
          </a:p>
          <a:p>
            <a:r>
              <a:rPr lang="en-US" dirty="0"/>
              <a:t>Combine “Title”, “Description” and “Content”</a:t>
            </a:r>
          </a:p>
          <a:p>
            <a:r>
              <a:rPr lang="en-US" dirty="0"/>
              <a:t>Combine with Closing stock Price  and index date</a:t>
            </a:r>
          </a:p>
          <a:p>
            <a:r>
              <a:rPr lang="en-US" dirty="0"/>
              <a:t>Problems: </a:t>
            </a:r>
          </a:p>
          <a:p>
            <a:pPr lvl="1"/>
            <a:r>
              <a:rPr lang="en-US" dirty="0"/>
              <a:t>Only last 30 days of data for free</a:t>
            </a:r>
          </a:p>
          <a:p>
            <a:pPr lvl="1"/>
            <a:r>
              <a:rPr lang="en-US" dirty="0"/>
              <a:t>Often no news on topic</a:t>
            </a:r>
          </a:p>
          <a:p>
            <a:pPr lvl="1"/>
            <a:r>
              <a:rPr lang="en-US" dirty="0"/>
              <a:t>New on non-trading days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News API in Python - YouTube">
            <a:extLst>
              <a:ext uri="{FF2B5EF4-FFF2-40B4-BE49-F238E27FC236}">
                <a16:creationId xmlns:a16="http://schemas.microsoft.com/office/drawing/2014/main" id="{F2E8225A-087A-4ADE-8A90-1189BA49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170" y="1145196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32CF1-B422-4946-B966-C19AD8FD9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829" y="3966972"/>
            <a:ext cx="3606985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FE25-CE2A-4FE0-BDCE-A7AED59D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5E9E-09FF-49BC-A504-59EAF630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Day’s Text</a:t>
            </a:r>
          </a:p>
          <a:p>
            <a:pPr lvl="1"/>
            <a:r>
              <a:rPr lang="en-US" dirty="0"/>
              <a:t>Compute Document Tone</a:t>
            </a:r>
          </a:p>
          <a:p>
            <a:pPr lvl="1"/>
            <a:r>
              <a:rPr lang="en-US" dirty="0"/>
              <a:t>Compute Sentence Tone</a:t>
            </a:r>
          </a:p>
          <a:p>
            <a:pPr lvl="1"/>
            <a:r>
              <a:rPr lang="en-US" sz="1400" dirty="0" err="1"/>
              <a:t>tone_list</a:t>
            </a:r>
            <a:r>
              <a:rPr lang="en-US" sz="1400" dirty="0"/>
              <a:t> = ['excited', '</a:t>
            </a:r>
            <a:r>
              <a:rPr lang="en-US" sz="1400" dirty="0" err="1"/>
              <a:t>frustrated','impolite</a:t>
            </a:r>
            <a:r>
              <a:rPr lang="en-US" sz="1400" dirty="0"/>
              <a:t>', 'polite', 'sad', 'satisfied', 'sympathetic’,  'anger', 'disgust', 'fear', 'joy', 'sadness’, 'analytical', 'confident', 'tentative’, 'openness_big5', 'conscientiousness_big5', 'extraversion_big5', 'agreeableness_big5',  'emotional_range_big5’]</a:t>
            </a:r>
          </a:p>
          <a:p>
            <a:r>
              <a:rPr lang="en-US" dirty="0"/>
              <a:t>Tone values = 0.5 – 1.</a:t>
            </a:r>
          </a:p>
          <a:p>
            <a:r>
              <a:rPr lang="en-US" dirty="0"/>
              <a:t>Problems: </a:t>
            </a:r>
          </a:p>
          <a:p>
            <a:pPr lvl="1"/>
            <a:r>
              <a:rPr lang="en-US" dirty="0"/>
              <a:t>Low tones not recorded. </a:t>
            </a:r>
          </a:p>
          <a:p>
            <a:pPr lvl="1"/>
            <a:r>
              <a:rPr lang="en-US" dirty="0"/>
              <a:t>Not enough tones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D33F1-991C-4A8A-8DE9-9E1D9634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81" y="5449349"/>
            <a:ext cx="10058400" cy="107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AFAF3-5005-4AA7-844C-8001F4D12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70" y="279098"/>
            <a:ext cx="3657600" cy="24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490D-2769-46B6-905C-A925A9AB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DCEC-88A7-4B7A-83AB-3BE446F8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 Data</a:t>
            </a:r>
          </a:p>
          <a:p>
            <a:r>
              <a:rPr lang="en-US" dirty="0"/>
              <a:t>Create 1 day Lagged Data</a:t>
            </a:r>
          </a:p>
          <a:p>
            <a:r>
              <a:rPr lang="en-US" dirty="0"/>
              <a:t>Split in to 70 /30 For Trian/Test</a:t>
            </a:r>
          </a:p>
          <a:p>
            <a:r>
              <a:rPr lang="en-US" dirty="0"/>
              <a:t>Simple LSTM</a:t>
            </a:r>
          </a:p>
          <a:p>
            <a:pPr lvl="1"/>
            <a:r>
              <a:rPr lang="en-US" dirty="0"/>
              <a:t>Input Layer</a:t>
            </a:r>
          </a:p>
          <a:p>
            <a:pPr lvl="1"/>
            <a:r>
              <a:rPr lang="en-US" dirty="0"/>
              <a:t>Dense Layer</a:t>
            </a:r>
          </a:p>
          <a:p>
            <a:r>
              <a:rPr lang="en-US" dirty="0"/>
              <a:t>Compute and plot accuracy</a:t>
            </a:r>
          </a:p>
          <a:p>
            <a:r>
              <a:rPr lang="en-US" dirty="0"/>
              <a:t>Inverse Scaling and compare predicted test with actual test </a:t>
            </a:r>
          </a:p>
          <a:p>
            <a:r>
              <a:rPr lang="en-US" dirty="0"/>
              <a:t>Problem: Only 6 items</a:t>
            </a:r>
          </a:p>
        </p:txBody>
      </p:sp>
      <p:pic>
        <p:nvPicPr>
          <p:cNvPr id="3074" name="Picture 2" descr="Multivariate Time Series Forecasting with LSTMs in Keras">
            <a:extLst>
              <a:ext uri="{FF2B5EF4-FFF2-40B4-BE49-F238E27FC236}">
                <a16:creationId xmlns:a16="http://schemas.microsoft.com/office/drawing/2014/main" id="{FE36CB52-796B-4714-BFCA-343DCAA8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59" y="286824"/>
            <a:ext cx="4706470" cy="35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490D-2769-46B6-905C-A925A9AB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DCEC-88A7-4B7A-83AB-3BE446F8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Plotly</a:t>
            </a:r>
            <a:r>
              <a:rPr lang="en-US" dirty="0"/>
              <a:t> Express to plot data</a:t>
            </a:r>
          </a:p>
          <a:p>
            <a:r>
              <a:rPr lang="en-US" dirty="0"/>
              <a:t>Use Panel to show multiple outputs</a:t>
            </a:r>
          </a:p>
          <a:p>
            <a:r>
              <a:rPr lang="en-US" dirty="0"/>
              <a:t>Discovery:</a:t>
            </a:r>
          </a:p>
          <a:p>
            <a:pPr lvl="1"/>
            <a:r>
              <a:rPr lang="en-US" dirty="0"/>
              <a:t>Matplotlib hard to do with Panel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CAF2D-8B63-422F-AB93-62AFBA5F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198" y="767885"/>
            <a:ext cx="5792198" cy="2661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4ED1D-89F6-4E26-9630-DB5C2EA6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56" y="3612825"/>
            <a:ext cx="5629518" cy="266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E3C5-F1CE-4BD2-AC3C-42F57F6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A053-3726-48BE-AA9C-B320221F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222903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Secondary Goal – Use Tools From Class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NLP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  <a:p>
            <a:r>
              <a:rPr lang="en-US" dirty="0"/>
              <a:t>Most of my time was spent on: </a:t>
            </a:r>
          </a:p>
          <a:p>
            <a:pPr lvl="1"/>
            <a:r>
              <a:rPr lang="en-US" dirty="0"/>
              <a:t>integrating disparate types of data</a:t>
            </a:r>
          </a:p>
          <a:p>
            <a:pPr lvl="1"/>
            <a:r>
              <a:rPr lang="en-US" dirty="0"/>
              <a:t>Hacking the someone else’s library </a:t>
            </a:r>
          </a:p>
        </p:txBody>
      </p:sp>
      <p:pic>
        <p:nvPicPr>
          <p:cNvPr id="4098" name="Picture 2" descr="Unicorn Python API Hybrid Black | Unicorn Hybrid Black">
            <a:extLst>
              <a:ext uri="{FF2B5EF4-FFF2-40B4-BE49-F238E27FC236}">
                <a16:creationId xmlns:a16="http://schemas.microsoft.com/office/drawing/2014/main" id="{79AA0791-E22C-4305-B095-D650E70D1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17" y="407614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xt Mining in Python: Steps and Examples – Towards AI — The Best of Tech,  Science, and Engineering">
            <a:extLst>
              <a:ext uri="{FF2B5EF4-FFF2-40B4-BE49-F238E27FC236}">
                <a16:creationId xmlns:a16="http://schemas.microsoft.com/office/drawing/2014/main" id="{722BC933-54E4-4ED0-BFA7-225E5B9E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663" y="1021650"/>
            <a:ext cx="24479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ingle axis caption in plotly express facet plot - Stack Overflow">
            <a:extLst>
              <a:ext uri="{FF2B5EF4-FFF2-40B4-BE49-F238E27FC236}">
                <a16:creationId xmlns:a16="http://schemas.microsoft.com/office/drawing/2014/main" id="{53A03F2D-B746-4E06-96D9-6AB8C705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37" y="2898075"/>
            <a:ext cx="20097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chine Learning Certification Training | Machine Learning Online Course">
            <a:extLst>
              <a:ext uri="{FF2B5EF4-FFF2-40B4-BE49-F238E27FC236}">
                <a16:creationId xmlns:a16="http://schemas.microsoft.com/office/drawing/2014/main" id="{30A94542-BA15-4A22-8270-E37C4FDB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87" y="2841812"/>
            <a:ext cx="2359770" cy="14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331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3 </vt:lpstr>
      <vt:lpstr>Develop Machine Learning Framework</vt:lpstr>
      <vt:lpstr>Project 3 Baseline</vt:lpstr>
      <vt:lpstr>Alpaca Data</vt:lpstr>
      <vt:lpstr>News API</vt:lpstr>
      <vt:lpstr>Compute Tones</vt:lpstr>
      <vt:lpstr>LSTM</vt:lpstr>
      <vt:lpstr>Display</vt:lpstr>
      <vt:lpstr>Lessons Learned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Hassan Alam</dc:creator>
  <cp:lastModifiedBy>Hassan Alam</cp:lastModifiedBy>
  <cp:revision>3</cp:revision>
  <dcterms:created xsi:type="dcterms:W3CDTF">2021-09-02T05:25:41Z</dcterms:created>
  <dcterms:modified xsi:type="dcterms:W3CDTF">2021-09-02T20:13:53Z</dcterms:modified>
</cp:coreProperties>
</file>