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1887200" cy="77724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5" d="100"/>
          <a:sy n="65" d="100"/>
        </p:scale>
        <p:origin x="-942" y="-114"/>
      </p:cViewPr>
      <p:guideLst>
        <p:guide orient="horz" pos="2448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891540" y="2414484"/>
            <a:ext cx="10104120" cy="1666028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783080" y="4404360"/>
            <a:ext cx="832104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618220" y="311258"/>
            <a:ext cx="2674620" cy="663172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94360" y="311258"/>
            <a:ext cx="7825740" cy="663172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39007" y="4994488"/>
            <a:ext cx="10104120" cy="154368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939007" y="3294275"/>
            <a:ext cx="1010412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94360" y="1813562"/>
            <a:ext cx="525018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042660" y="1813562"/>
            <a:ext cx="525018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94360" y="1739795"/>
            <a:ext cx="5252244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594360" y="2464859"/>
            <a:ext cx="5252244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038533" y="1739795"/>
            <a:ext cx="5254308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038533" y="2464859"/>
            <a:ext cx="5254308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94362" y="309457"/>
            <a:ext cx="3910807" cy="131699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47566" y="309458"/>
            <a:ext cx="6645275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94362" y="1626448"/>
            <a:ext cx="3910807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329974" y="5440680"/>
            <a:ext cx="7132320" cy="642303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329974" y="694478"/>
            <a:ext cx="713232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329974" y="6082983"/>
            <a:ext cx="713232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594360" y="311256"/>
            <a:ext cx="10698480" cy="12954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94360" y="1813562"/>
            <a:ext cx="10698480" cy="51294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519160" y="7203865"/>
            <a:ext cx="2773680" cy="41380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29/01/1442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61460" y="7203865"/>
            <a:ext cx="3764280" cy="41380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594360" y="7203865"/>
            <a:ext cx="2773680" cy="41380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4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ssan\Downloads\mern-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918965"/>
            <a:ext cx="92583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832"/>
            <a:ext cx="11911136" cy="66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3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assan\Downloads\Html css 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6" y="1725960"/>
            <a:ext cx="6771452" cy="37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ssan\Downloads\Bootstr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40" y="1941984"/>
            <a:ext cx="6493581" cy="352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hassan\Downloads\rea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91" y="2446040"/>
            <a:ext cx="9217024" cy="28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hassan\Downloads\Redux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2" y="573832"/>
            <a:ext cx="11018819" cy="642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assan\Downloads\New 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" y="398167"/>
            <a:ext cx="11850459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مخصص</PresentationFormat>
  <Paragraphs>0</Paragraphs>
  <Slides>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9" baseType="lpstr">
      <vt:lpstr>سمة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hassan</dc:creator>
  <cp:lastModifiedBy>Hassan Alhalabi</cp:lastModifiedBy>
  <cp:revision>7</cp:revision>
  <dcterms:created xsi:type="dcterms:W3CDTF">2020-09-16T12:18:06Z</dcterms:created>
  <dcterms:modified xsi:type="dcterms:W3CDTF">2020-09-16T13:27:28Z</dcterms:modified>
</cp:coreProperties>
</file>