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73A933-04E1-4AEB-9232-0751D582D361}" v="17" dt="2023-02-10T19:24:21.5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8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64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ain" userId="34b6a64d3c44bb7b" providerId="LiveId" clId="{3F73A933-04E1-4AEB-9232-0751D582D361}"/>
    <pc:docChg chg="undo custSel addSld delSld modSld">
      <pc:chgData name="Zain" userId="34b6a64d3c44bb7b" providerId="LiveId" clId="{3F73A933-04E1-4AEB-9232-0751D582D361}" dt="2023-02-10T19:25:05.586" v="520" actId="20577"/>
      <pc:docMkLst>
        <pc:docMk/>
      </pc:docMkLst>
      <pc:sldChg chg="addSp delSp modSp new mod">
        <pc:chgData name="Zain" userId="34b6a64d3c44bb7b" providerId="LiveId" clId="{3F73A933-04E1-4AEB-9232-0751D582D361}" dt="2023-02-09T18:47:46.777" v="296" actId="115"/>
        <pc:sldMkLst>
          <pc:docMk/>
          <pc:sldMk cId="300378856" sldId="258"/>
        </pc:sldMkLst>
        <pc:spChg chg="add mod">
          <ac:chgData name="Zain" userId="34b6a64d3c44bb7b" providerId="LiveId" clId="{3F73A933-04E1-4AEB-9232-0751D582D361}" dt="2023-02-09T18:43:17.841" v="74" actId="14100"/>
          <ac:spMkLst>
            <pc:docMk/>
            <pc:sldMk cId="300378856" sldId="258"/>
            <ac:spMk id="2" creationId="{15EC9CDE-7380-1B49-169E-83798DE0FA94}"/>
          </ac:spMkLst>
        </pc:spChg>
        <pc:spChg chg="add mod">
          <ac:chgData name="Zain" userId="34b6a64d3c44bb7b" providerId="LiveId" clId="{3F73A933-04E1-4AEB-9232-0751D582D361}" dt="2023-02-09T18:46:37.745" v="228" actId="1076"/>
          <ac:spMkLst>
            <pc:docMk/>
            <pc:sldMk cId="300378856" sldId="258"/>
            <ac:spMk id="5" creationId="{8A5D5605-B8F4-2860-0680-843FBE15CAC5}"/>
          </ac:spMkLst>
        </pc:spChg>
        <pc:spChg chg="add mod">
          <ac:chgData name="Zain" userId="34b6a64d3c44bb7b" providerId="LiveId" clId="{3F73A933-04E1-4AEB-9232-0751D582D361}" dt="2023-02-09T18:47:46.777" v="296" actId="115"/>
          <ac:spMkLst>
            <pc:docMk/>
            <pc:sldMk cId="300378856" sldId="258"/>
            <ac:spMk id="6" creationId="{B7F94292-3333-E83F-FEBC-711D4A94F6EA}"/>
          </ac:spMkLst>
        </pc:spChg>
        <pc:graphicFrameChg chg="add del mod modGraphic">
          <ac:chgData name="Zain" userId="34b6a64d3c44bb7b" providerId="LiveId" clId="{3F73A933-04E1-4AEB-9232-0751D582D361}" dt="2023-02-09T18:42:41.824" v="24" actId="3680"/>
          <ac:graphicFrameMkLst>
            <pc:docMk/>
            <pc:sldMk cId="300378856" sldId="258"/>
            <ac:graphicFrameMk id="3" creationId="{902F466B-43A7-47BC-48C9-EC2F91BEBA49}"/>
          </ac:graphicFrameMkLst>
        </pc:graphicFrameChg>
        <pc:graphicFrameChg chg="add mod modGraphic">
          <ac:chgData name="Zain" userId="34b6a64d3c44bb7b" providerId="LiveId" clId="{3F73A933-04E1-4AEB-9232-0751D582D361}" dt="2023-02-09T18:46:34.016" v="227" actId="1076"/>
          <ac:graphicFrameMkLst>
            <pc:docMk/>
            <pc:sldMk cId="300378856" sldId="258"/>
            <ac:graphicFrameMk id="4" creationId="{7E16FCD5-00BA-857B-ECC6-ECA0F4E5DA6A}"/>
          </ac:graphicFrameMkLst>
        </pc:graphicFrameChg>
      </pc:sldChg>
      <pc:sldChg chg="new del">
        <pc:chgData name="Zain" userId="34b6a64d3c44bb7b" providerId="LiveId" clId="{3F73A933-04E1-4AEB-9232-0751D582D361}" dt="2023-02-09T18:46:49.856" v="231" actId="47"/>
        <pc:sldMkLst>
          <pc:docMk/>
          <pc:sldMk cId="36287081" sldId="259"/>
        </pc:sldMkLst>
      </pc:sldChg>
      <pc:sldChg chg="modSp add mod">
        <pc:chgData name="Zain" userId="34b6a64d3c44bb7b" providerId="LiveId" clId="{3F73A933-04E1-4AEB-9232-0751D582D361}" dt="2023-02-09T18:47:54.297" v="302" actId="20577"/>
        <pc:sldMkLst>
          <pc:docMk/>
          <pc:sldMk cId="2471887277" sldId="259"/>
        </pc:sldMkLst>
        <pc:spChg chg="mod">
          <ac:chgData name="Zain" userId="34b6a64d3c44bb7b" providerId="LiveId" clId="{3F73A933-04E1-4AEB-9232-0751D582D361}" dt="2023-02-09T18:47:00.284" v="240" actId="20577"/>
          <ac:spMkLst>
            <pc:docMk/>
            <pc:sldMk cId="2471887277" sldId="259"/>
            <ac:spMk id="2" creationId="{15EC9CDE-7380-1B49-169E-83798DE0FA94}"/>
          </ac:spMkLst>
        </pc:spChg>
        <pc:spChg chg="mod">
          <ac:chgData name="Zain" userId="34b6a64d3c44bb7b" providerId="LiveId" clId="{3F73A933-04E1-4AEB-9232-0751D582D361}" dt="2023-02-09T18:47:54.297" v="302" actId="20577"/>
          <ac:spMkLst>
            <pc:docMk/>
            <pc:sldMk cId="2471887277" sldId="259"/>
            <ac:spMk id="5" creationId="{8A5D5605-B8F4-2860-0680-843FBE15CAC5}"/>
          </ac:spMkLst>
        </pc:spChg>
        <pc:spChg chg="mod">
          <ac:chgData name="Zain" userId="34b6a64d3c44bb7b" providerId="LiveId" clId="{3F73A933-04E1-4AEB-9232-0751D582D361}" dt="2023-02-09T18:47:42.741" v="293" actId="115"/>
          <ac:spMkLst>
            <pc:docMk/>
            <pc:sldMk cId="2471887277" sldId="259"/>
            <ac:spMk id="6" creationId="{B7F94292-3333-E83F-FEBC-711D4A94F6EA}"/>
          </ac:spMkLst>
        </pc:spChg>
        <pc:graphicFrameChg chg="modGraphic">
          <ac:chgData name="Zain" userId="34b6a64d3c44bb7b" providerId="LiveId" clId="{3F73A933-04E1-4AEB-9232-0751D582D361}" dt="2023-02-09T18:47:16.798" v="255" actId="5793"/>
          <ac:graphicFrameMkLst>
            <pc:docMk/>
            <pc:sldMk cId="2471887277" sldId="259"/>
            <ac:graphicFrameMk id="4" creationId="{7E16FCD5-00BA-857B-ECC6-ECA0F4E5DA6A}"/>
          </ac:graphicFrameMkLst>
        </pc:graphicFrameChg>
      </pc:sldChg>
      <pc:sldChg chg="new del">
        <pc:chgData name="Zain" userId="34b6a64d3c44bb7b" providerId="LiveId" clId="{3F73A933-04E1-4AEB-9232-0751D582D361}" dt="2023-02-09T18:43:29.057" v="100" actId="680"/>
        <pc:sldMkLst>
          <pc:docMk/>
          <pc:sldMk cId="3073682678" sldId="259"/>
        </pc:sldMkLst>
      </pc:sldChg>
      <pc:sldChg chg="addSp delSp modSp new mod">
        <pc:chgData name="Zain" userId="34b6a64d3c44bb7b" providerId="LiveId" clId="{3F73A933-04E1-4AEB-9232-0751D582D361}" dt="2023-02-10T19:25:05.586" v="520" actId="20577"/>
        <pc:sldMkLst>
          <pc:docMk/>
          <pc:sldMk cId="164083892" sldId="260"/>
        </pc:sldMkLst>
        <pc:spChg chg="add mod">
          <ac:chgData name="Zain" userId="34b6a64d3c44bb7b" providerId="LiveId" clId="{3F73A933-04E1-4AEB-9232-0751D582D361}" dt="2023-02-09T19:18:51.636" v="323" actId="1076"/>
          <ac:spMkLst>
            <pc:docMk/>
            <pc:sldMk cId="164083892" sldId="260"/>
            <ac:spMk id="2" creationId="{66808243-40EF-6A4F-8CBA-5323CA896179}"/>
          </ac:spMkLst>
        </pc:spChg>
        <pc:spChg chg="add del mod">
          <ac:chgData name="Zain" userId="34b6a64d3c44bb7b" providerId="LiveId" clId="{3F73A933-04E1-4AEB-9232-0751D582D361}" dt="2023-02-10T19:21:36.287" v="377" actId="478"/>
          <ac:spMkLst>
            <pc:docMk/>
            <pc:sldMk cId="164083892" sldId="260"/>
            <ac:spMk id="3" creationId="{D78F3BDE-7BDB-0489-2D32-05190D324DA5}"/>
          </ac:spMkLst>
        </pc:spChg>
        <pc:spChg chg="add mod">
          <ac:chgData name="Zain" userId="34b6a64d3c44bb7b" providerId="LiveId" clId="{3F73A933-04E1-4AEB-9232-0751D582D361}" dt="2023-02-10T19:23:54.123" v="456" actId="571"/>
          <ac:spMkLst>
            <pc:docMk/>
            <pc:sldMk cId="164083892" sldId="260"/>
            <ac:spMk id="4" creationId="{BD1226A1-55B1-58EB-CBA2-221738B8EE01}"/>
          </ac:spMkLst>
        </pc:spChg>
        <pc:spChg chg="add mod">
          <ac:chgData name="Zain" userId="34b6a64d3c44bb7b" providerId="LiveId" clId="{3F73A933-04E1-4AEB-9232-0751D582D361}" dt="2023-02-10T19:23:54.123" v="456" actId="571"/>
          <ac:spMkLst>
            <pc:docMk/>
            <pc:sldMk cId="164083892" sldId="260"/>
            <ac:spMk id="5" creationId="{6C4BFA56-866B-7D7A-8DA4-FCE9CD9D24B8}"/>
          </ac:spMkLst>
        </pc:spChg>
        <pc:spChg chg="add mod">
          <ac:chgData name="Zain" userId="34b6a64d3c44bb7b" providerId="LiveId" clId="{3F73A933-04E1-4AEB-9232-0751D582D361}" dt="2023-02-10T19:23:54.123" v="456" actId="571"/>
          <ac:spMkLst>
            <pc:docMk/>
            <pc:sldMk cId="164083892" sldId="260"/>
            <ac:spMk id="6" creationId="{CF370F71-C4B8-60F1-125A-6F83D07BB049}"/>
          </ac:spMkLst>
        </pc:spChg>
        <pc:spChg chg="add mod">
          <ac:chgData name="Zain" userId="34b6a64d3c44bb7b" providerId="LiveId" clId="{3F73A933-04E1-4AEB-9232-0751D582D361}" dt="2023-02-10T19:21:02.707" v="338" actId="571"/>
          <ac:spMkLst>
            <pc:docMk/>
            <pc:sldMk cId="164083892" sldId="260"/>
            <ac:spMk id="7" creationId="{9537D1F5-3C3F-0B41-A272-630EA596B574}"/>
          </ac:spMkLst>
        </pc:spChg>
        <pc:spChg chg="add mod">
          <ac:chgData name="Zain" userId="34b6a64d3c44bb7b" providerId="LiveId" clId="{3F73A933-04E1-4AEB-9232-0751D582D361}" dt="2023-02-10T19:21:02.707" v="338" actId="571"/>
          <ac:spMkLst>
            <pc:docMk/>
            <pc:sldMk cId="164083892" sldId="260"/>
            <ac:spMk id="8" creationId="{C506826A-5963-8880-DF01-BB447762C8C4}"/>
          </ac:spMkLst>
        </pc:spChg>
        <pc:spChg chg="add mod">
          <ac:chgData name="Zain" userId="34b6a64d3c44bb7b" providerId="LiveId" clId="{3F73A933-04E1-4AEB-9232-0751D582D361}" dt="2023-02-10T19:21:02.707" v="338" actId="571"/>
          <ac:spMkLst>
            <pc:docMk/>
            <pc:sldMk cId="164083892" sldId="260"/>
            <ac:spMk id="9" creationId="{55E61180-68C5-B2EC-AEE8-9D1FC47EE34F}"/>
          </ac:spMkLst>
        </pc:spChg>
        <pc:spChg chg="add mod">
          <ac:chgData name="Zain" userId="34b6a64d3c44bb7b" providerId="LiveId" clId="{3F73A933-04E1-4AEB-9232-0751D582D361}" dt="2023-02-10T19:23:54.123" v="456" actId="571"/>
          <ac:spMkLst>
            <pc:docMk/>
            <pc:sldMk cId="164083892" sldId="260"/>
            <ac:spMk id="10" creationId="{37097128-22BC-3309-F6F2-095ACDAA5590}"/>
          </ac:spMkLst>
        </pc:spChg>
        <pc:spChg chg="add mod">
          <ac:chgData name="Zain" userId="34b6a64d3c44bb7b" providerId="LiveId" clId="{3F73A933-04E1-4AEB-9232-0751D582D361}" dt="2023-02-10T19:23:13.970" v="442" actId="20577"/>
          <ac:spMkLst>
            <pc:docMk/>
            <pc:sldMk cId="164083892" sldId="260"/>
            <ac:spMk id="13" creationId="{2952BCE8-635C-C744-5E71-BC562C2E288F}"/>
          </ac:spMkLst>
        </pc:spChg>
        <pc:spChg chg="add del mod">
          <ac:chgData name="Zain" userId="34b6a64d3c44bb7b" providerId="LiveId" clId="{3F73A933-04E1-4AEB-9232-0751D582D361}" dt="2023-02-10T19:24:15.070" v="463" actId="478"/>
          <ac:spMkLst>
            <pc:docMk/>
            <pc:sldMk cId="164083892" sldId="260"/>
            <ac:spMk id="15" creationId="{CCF50ABF-34A6-8DDF-0EFA-AF2DF86B7C7A}"/>
          </ac:spMkLst>
        </pc:spChg>
        <pc:spChg chg="add mod">
          <ac:chgData name="Zain" userId="34b6a64d3c44bb7b" providerId="LiveId" clId="{3F73A933-04E1-4AEB-9232-0751D582D361}" dt="2023-02-10T19:23:54.123" v="456" actId="571"/>
          <ac:spMkLst>
            <pc:docMk/>
            <pc:sldMk cId="164083892" sldId="260"/>
            <ac:spMk id="16" creationId="{12BAF774-ABB6-65BE-9C3D-D7BEDFEAC50E}"/>
          </ac:spMkLst>
        </pc:spChg>
        <pc:spChg chg="mod">
          <ac:chgData name="Zain" userId="34b6a64d3c44bb7b" providerId="LiveId" clId="{3F73A933-04E1-4AEB-9232-0751D582D361}" dt="2023-02-10T19:24:02.202" v="457" actId="571"/>
          <ac:spMkLst>
            <pc:docMk/>
            <pc:sldMk cId="164083892" sldId="260"/>
            <ac:spMk id="18" creationId="{9B56AD4F-1C4C-0C98-E04D-17CC90B83E45}"/>
          </ac:spMkLst>
        </pc:spChg>
        <pc:spChg chg="mod">
          <ac:chgData name="Zain" userId="34b6a64d3c44bb7b" providerId="LiveId" clId="{3F73A933-04E1-4AEB-9232-0751D582D361}" dt="2023-02-10T19:24:02.202" v="457" actId="571"/>
          <ac:spMkLst>
            <pc:docMk/>
            <pc:sldMk cId="164083892" sldId="260"/>
            <ac:spMk id="19" creationId="{E6064E5C-7C2A-0C1F-A385-DDE6D5A44D6A}"/>
          </ac:spMkLst>
        </pc:spChg>
        <pc:spChg chg="mod">
          <ac:chgData name="Zain" userId="34b6a64d3c44bb7b" providerId="LiveId" clId="{3F73A933-04E1-4AEB-9232-0751D582D361}" dt="2023-02-10T19:24:02.202" v="457" actId="571"/>
          <ac:spMkLst>
            <pc:docMk/>
            <pc:sldMk cId="164083892" sldId="260"/>
            <ac:spMk id="20" creationId="{EDA03474-C761-B235-3A1E-40CC5202EF95}"/>
          </ac:spMkLst>
        </pc:spChg>
        <pc:spChg chg="mod">
          <ac:chgData name="Zain" userId="34b6a64d3c44bb7b" providerId="LiveId" clId="{3F73A933-04E1-4AEB-9232-0751D582D361}" dt="2023-02-10T19:24:02.202" v="457" actId="571"/>
          <ac:spMkLst>
            <pc:docMk/>
            <pc:sldMk cId="164083892" sldId="260"/>
            <ac:spMk id="21" creationId="{967E5725-BF06-2A82-5F38-4A57E26507DE}"/>
          </ac:spMkLst>
        </pc:spChg>
        <pc:spChg chg="mod">
          <ac:chgData name="Zain" userId="34b6a64d3c44bb7b" providerId="LiveId" clId="{3F73A933-04E1-4AEB-9232-0751D582D361}" dt="2023-02-10T19:24:39.283" v="477" actId="20577"/>
          <ac:spMkLst>
            <pc:docMk/>
            <pc:sldMk cId="164083892" sldId="260"/>
            <ac:spMk id="23" creationId="{493A56AC-FC2F-2360-5372-650F9D1723C1}"/>
          </ac:spMkLst>
        </pc:spChg>
        <pc:spChg chg="mod">
          <ac:chgData name="Zain" userId="34b6a64d3c44bb7b" providerId="LiveId" clId="{3F73A933-04E1-4AEB-9232-0751D582D361}" dt="2023-02-10T19:24:41.814" v="482" actId="20577"/>
          <ac:spMkLst>
            <pc:docMk/>
            <pc:sldMk cId="164083892" sldId="260"/>
            <ac:spMk id="24" creationId="{0F941469-FB61-8947-A32C-98192F0F9777}"/>
          </ac:spMkLst>
        </pc:spChg>
        <pc:spChg chg="mod">
          <ac:chgData name="Zain" userId="34b6a64d3c44bb7b" providerId="LiveId" clId="{3F73A933-04E1-4AEB-9232-0751D582D361}" dt="2023-02-10T19:24:44.861" v="491" actId="20577"/>
          <ac:spMkLst>
            <pc:docMk/>
            <pc:sldMk cId="164083892" sldId="260"/>
            <ac:spMk id="25" creationId="{A22A6544-28AA-1A34-8F4E-4DF4A3AE6ECB}"/>
          </ac:spMkLst>
        </pc:spChg>
        <pc:spChg chg="mod">
          <ac:chgData name="Zain" userId="34b6a64d3c44bb7b" providerId="LiveId" clId="{3F73A933-04E1-4AEB-9232-0751D582D361}" dt="2023-02-10T19:24:49.513" v="500" actId="20577"/>
          <ac:spMkLst>
            <pc:docMk/>
            <pc:sldMk cId="164083892" sldId="260"/>
            <ac:spMk id="26" creationId="{8B1A201B-5184-1D5C-30DD-7A344A1EBAE6}"/>
          </ac:spMkLst>
        </pc:spChg>
        <pc:spChg chg="add mod">
          <ac:chgData name="Zain" userId="34b6a64d3c44bb7b" providerId="LiveId" clId="{3F73A933-04E1-4AEB-9232-0751D582D361}" dt="2023-02-10T19:24:35.299" v="472" actId="1076"/>
          <ac:spMkLst>
            <pc:docMk/>
            <pc:sldMk cId="164083892" sldId="260"/>
            <ac:spMk id="28" creationId="{34CD25F6-248F-C8A8-1951-0A692C61B6C0}"/>
          </ac:spMkLst>
        </pc:spChg>
        <pc:grpChg chg="add mod">
          <ac:chgData name="Zain" userId="34b6a64d3c44bb7b" providerId="LiveId" clId="{3F73A933-04E1-4AEB-9232-0751D582D361}" dt="2023-02-10T19:24:08.878" v="459" actId="14100"/>
          <ac:grpSpMkLst>
            <pc:docMk/>
            <pc:sldMk cId="164083892" sldId="260"/>
            <ac:grpSpMk id="12" creationId="{C152FDEB-7254-7B9C-120D-C81C4FBBF89C}"/>
          </ac:grpSpMkLst>
        </pc:grpChg>
        <pc:grpChg chg="add del mod">
          <ac:chgData name="Zain" userId="34b6a64d3c44bb7b" providerId="LiveId" clId="{3F73A933-04E1-4AEB-9232-0751D582D361}" dt="2023-02-10T19:24:11.818" v="460" actId="478"/>
          <ac:grpSpMkLst>
            <pc:docMk/>
            <pc:sldMk cId="164083892" sldId="260"/>
            <ac:grpSpMk id="17" creationId="{FF54B86B-5ECB-9EC7-FC8B-388B44000F53}"/>
          </ac:grpSpMkLst>
        </pc:grpChg>
        <pc:grpChg chg="add mod">
          <ac:chgData name="Zain" userId="34b6a64d3c44bb7b" providerId="LiveId" clId="{3F73A933-04E1-4AEB-9232-0751D582D361}" dt="2023-02-10T19:24:33.784" v="471" actId="1076"/>
          <ac:grpSpMkLst>
            <pc:docMk/>
            <pc:sldMk cId="164083892" sldId="260"/>
            <ac:grpSpMk id="22" creationId="{F45B8B29-F720-B722-3C00-A77ADDD6DED7}"/>
          </ac:grpSpMkLst>
        </pc:grpChg>
        <pc:graphicFrameChg chg="add mod modGraphic">
          <ac:chgData name="Zain" userId="34b6a64d3c44bb7b" providerId="LiveId" clId="{3F73A933-04E1-4AEB-9232-0751D582D361}" dt="2023-02-10T19:25:03.581" v="513" actId="20577"/>
          <ac:graphicFrameMkLst>
            <pc:docMk/>
            <pc:sldMk cId="164083892" sldId="260"/>
            <ac:graphicFrameMk id="11" creationId="{0FF9B921-38CB-B709-A874-EDCCA2BFA346}"/>
          </ac:graphicFrameMkLst>
        </pc:graphicFrameChg>
        <pc:graphicFrameChg chg="add del mod modGraphic">
          <ac:chgData name="Zain" userId="34b6a64d3c44bb7b" providerId="LiveId" clId="{3F73A933-04E1-4AEB-9232-0751D582D361}" dt="2023-02-10T19:24:13.958" v="462" actId="478"/>
          <ac:graphicFrameMkLst>
            <pc:docMk/>
            <pc:sldMk cId="164083892" sldId="260"/>
            <ac:graphicFrameMk id="14" creationId="{C2F02569-C144-39F8-CC22-B36C93D55316}"/>
          </ac:graphicFrameMkLst>
        </pc:graphicFrameChg>
        <pc:graphicFrameChg chg="add mod modGraphic">
          <ac:chgData name="Zain" userId="34b6a64d3c44bb7b" providerId="LiveId" clId="{3F73A933-04E1-4AEB-9232-0751D582D361}" dt="2023-02-10T19:25:05.586" v="520" actId="20577"/>
          <ac:graphicFrameMkLst>
            <pc:docMk/>
            <pc:sldMk cId="164083892" sldId="260"/>
            <ac:graphicFrameMk id="27" creationId="{ADA00DE6-0884-6A9A-423D-3B6309A2E16B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737C6-5E96-ACCA-3EC2-8779A3190D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26157E-13AC-6594-B351-825F930947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F34B3-73D4-075B-78FE-E67AFAFBB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C6C1C-3752-43EF-B7CA-8B4616375B86}" type="datetimeFigureOut">
              <a:rPr lang="en-GB" smtClean="0"/>
              <a:t>10/02/23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84CC6-46AE-6135-1E7E-C0496CB65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BC5B39-1913-A996-829F-B0DF50614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56013-8AB8-41DC-A745-A0F71529BE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3405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6ACB4-9A0F-35FC-A0DB-3AA7C8D34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741283-2922-B818-BFF5-5705FDB2A6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7DD53-B8C1-9040-05F9-BCEA3B09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C6C1C-3752-43EF-B7CA-8B4616375B86}" type="datetimeFigureOut">
              <a:rPr lang="en-GB" smtClean="0"/>
              <a:t>10/02/23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1C00B-3320-C193-FCD7-CC9F7F6BC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41EE9-821E-9DAC-C2D8-0F2B70A3B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56013-8AB8-41DC-A745-A0F71529BE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6494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83F0FB-9A42-0D9A-8E49-B3D4452C19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F54812-43C7-4E2F-E84F-A7F7644E09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B92C19-9CB6-98CB-1AE1-E456BA5FA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C6C1C-3752-43EF-B7CA-8B4616375B86}" type="datetimeFigureOut">
              <a:rPr lang="en-GB" smtClean="0"/>
              <a:t>10/02/23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3309C-3619-8E17-AAAE-EAB20FE52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D88AC-E981-6737-088E-CAD537E86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56013-8AB8-41DC-A745-A0F71529BE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2620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3E173-CE84-89B6-F94D-9F21902CB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5FB36-D98D-470A-642B-8EC00CACE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2EF8C-8F9C-CA50-E2C0-93F66CA82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C6C1C-3752-43EF-B7CA-8B4616375B86}" type="datetimeFigureOut">
              <a:rPr lang="en-GB" smtClean="0"/>
              <a:t>10/02/23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9A35E-F9DF-1FC6-B978-AC39BC03C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CA6C3C-46BB-FA8B-0571-CCA127567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56013-8AB8-41DC-A745-A0F71529BE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0465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E204F-4734-7546-B309-62C20BA69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459ABC-DEC9-D8D5-14CD-A312C96B26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2F135-3ACF-BB65-398C-20BD791C3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C6C1C-3752-43EF-B7CA-8B4616375B86}" type="datetimeFigureOut">
              <a:rPr lang="en-GB" smtClean="0"/>
              <a:t>10/02/23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53DEEB-5F1D-BDFA-A346-185251925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5E810-48D7-F9E9-99A7-8FB6A4753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56013-8AB8-41DC-A745-A0F71529BE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796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C898A-B41C-00B6-CA7C-0452F345C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54E55-C2EF-8144-E626-2D6CDDB527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637C01-B584-C659-D03B-8F68C0638D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E7A5DE-DCA5-B9BE-92DA-D7C7522E0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C6C1C-3752-43EF-B7CA-8B4616375B86}" type="datetimeFigureOut">
              <a:rPr lang="en-GB" smtClean="0"/>
              <a:t>10/02/23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A740C-3630-B48A-4817-4F796914D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93CBA5-4534-208F-2500-EE043A971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56013-8AB8-41DC-A745-A0F71529BE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5352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8C153-164C-30B4-87D5-F42146708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485B56-666A-FAD3-07F9-4237CD463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395B23-413D-C123-D237-915B24AE8D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94213D-763C-9D05-861B-A6986EE503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D286AD-90B6-488B-F9E8-E33A737013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CB6A70-148E-FFEE-1195-79196B610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C6C1C-3752-43EF-B7CA-8B4616375B86}" type="datetimeFigureOut">
              <a:rPr lang="en-GB" smtClean="0"/>
              <a:t>10/02/23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765CA1-2482-6242-CA75-855BA71AA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7F0CD1-F567-1886-8CA7-7E6BD87BD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56013-8AB8-41DC-A745-A0F71529BE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1825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7F317-931D-E65A-F1B8-FF061D6BF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67A8CA-E50E-360F-B849-6992FC00F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C6C1C-3752-43EF-B7CA-8B4616375B86}" type="datetimeFigureOut">
              <a:rPr lang="en-GB" smtClean="0"/>
              <a:t>10/02/23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77AA2B-443A-DD9A-8D05-FC843DCEC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43CA8B-53F8-8F02-6701-5C2D8CD2B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56013-8AB8-41DC-A745-A0F71529BE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9517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C52C49-0AC2-5FC1-37BC-16097EB6B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C6C1C-3752-43EF-B7CA-8B4616375B86}" type="datetimeFigureOut">
              <a:rPr lang="en-GB" smtClean="0"/>
              <a:t>10/02/23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0F04AD-072E-2514-E006-FB9DED3C7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D4DE46-1605-5C84-D381-963BF5E49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56013-8AB8-41DC-A745-A0F71529BE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3956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A536D-6A93-07A9-0209-80ABFB975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17B4F-5461-9491-BF48-8B2D5EBF0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474752-C669-9C52-718A-1AE74042A4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08C16A-4BCE-0963-AEE9-8A1F3F1CE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C6C1C-3752-43EF-B7CA-8B4616375B86}" type="datetimeFigureOut">
              <a:rPr lang="en-GB" smtClean="0"/>
              <a:t>10/02/23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D3656C-0876-48EC-BAED-D5262AFBB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21CC64-F3FE-F6ED-A472-86849747D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56013-8AB8-41DC-A745-A0F71529BE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0724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C9768-169F-D437-5613-A9FABFE23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7D62F8-04A3-6BEB-D47C-17BBD745F1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D8B974-86BB-287B-B0C3-9336545731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502E66-43DB-8F9C-D7AE-6CB54EE83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C6C1C-3752-43EF-B7CA-8B4616375B86}" type="datetimeFigureOut">
              <a:rPr lang="en-GB" smtClean="0"/>
              <a:t>10/02/23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13D0C1-E4B1-DE3A-D8A0-691934C1A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A2501B-A2F8-C69F-1E71-56E2B5069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56013-8AB8-41DC-A745-A0F71529BE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8969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2188FD-6C30-3C64-1B5B-E308D8532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DEFCF2-C87B-5844-BD80-9836B2E08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6AB76-1EA4-1515-464A-2AB94BF454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C6C1C-3752-43EF-B7CA-8B4616375B86}" type="datetimeFigureOut">
              <a:rPr lang="en-GB" smtClean="0"/>
              <a:t>10/02/23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2E29C-DFEF-AA90-2589-A62CE46D48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FD783-B996-81F1-78DA-EF8FB50674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C56013-8AB8-41DC-A745-A0F71529BE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250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9BE4B-C305-7030-6C1B-7693D26632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Team 13 Storyboard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8183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75B7A95-692C-9B04-84E7-194EFB0A18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504116"/>
              </p:ext>
            </p:extLst>
          </p:nvPr>
        </p:nvGraphicFramePr>
        <p:xfrm>
          <a:off x="2" y="1416079"/>
          <a:ext cx="12191998" cy="369332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741714">
                  <a:extLst>
                    <a:ext uri="{9D8B030D-6E8A-4147-A177-3AD203B41FA5}">
                      <a16:colId xmlns:a16="http://schemas.microsoft.com/office/drawing/2014/main" val="641553778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67891333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413981618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3192253266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3373050911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48570922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831070737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Home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Products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Contact Us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Logout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Orders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Favorites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Basket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642958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0A6C51E-ECDC-16C8-D6E0-F4D0ADC51248}"/>
              </a:ext>
            </a:extLst>
          </p:cNvPr>
          <p:cNvSpPr txBox="1"/>
          <p:nvPr/>
        </p:nvSpPr>
        <p:spPr>
          <a:xfrm>
            <a:off x="0" y="1939606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Categories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59E34E-FFBA-6578-25B3-FAB5F9B44B33}"/>
              </a:ext>
            </a:extLst>
          </p:cNvPr>
          <p:cNvSpPr/>
          <p:nvPr/>
        </p:nvSpPr>
        <p:spPr>
          <a:xfrm>
            <a:off x="2" y="369332"/>
            <a:ext cx="12192000" cy="104674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0" dirty="0"/>
              <a:t>TH13TEENBIT</a:t>
            </a:r>
            <a:endParaRPr lang="en-GB" dirty="0"/>
          </a:p>
        </p:txBody>
      </p:sp>
      <p:graphicFrame>
        <p:nvGraphicFramePr>
          <p:cNvPr id="9" name="Table 2">
            <a:extLst>
              <a:ext uri="{FF2B5EF4-FFF2-40B4-BE49-F238E27FC236}">
                <a16:creationId xmlns:a16="http://schemas.microsoft.com/office/drawing/2014/main" id="{65D95103-352E-9B20-79DC-8D5700A8D9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2500017"/>
              </p:ext>
            </p:extLst>
          </p:nvPr>
        </p:nvGraphicFramePr>
        <p:xfrm>
          <a:off x="2" y="2649316"/>
          <a:ext cx="12191998" cy="25366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41714">
                  <a:extLst>
                    <a:ext uri="{9D8B030D-6E8A-4147-A177-3AD203B41FA5}">
                      <a16:colId xmlns:a16="http://schemas.microsoft.com/office/drawing/2014/main" val="641553778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67891333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413981618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3192253266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3373050911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48570922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831070737"/>
                    </a:ext>
                  </a:extLst>
                </a:gridCol>
              </a:tblGrid>
              <a:tr h="253663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Category 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Category 2</a:t>
                      </a:r>
                      <a:endParaRPr lang="en-GB" dirty="0"/>
                    </a:p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Category 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Category 4</a:t>
                      </a:r>
                      <a:endParaRPr lang="en-GB" dirty="0"/>
                    </a:p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Category 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Category 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Category 7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642958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C0A5C8AF-FE1B-EB1C-E551-C8323C3DBED4}"/>
              </a:ext>
            </a:extLst>
          </p:cNvPr>
          <p:cNvSpPr txBox="1"/>
          <p:nvPr/>
        </p:nvSpPr>
        <p:spPr>
          <a:xfrm>
            <a:off x="0" y="0"/>
            <a:ext cx="2410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 Page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1316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EC9CDE-7380-1B49-169E-83798DE0FA94}"/>
              </a:ext>
            </a:extLst>
          </p:cNvPr>
          <p:cNvSpPr txBox="1"/>
          <p:nvPr/>
        </p:nvSpPr>
        <p:spPr>
          <a:xfrm>
            <a:off x="63500" y="63500"/>
            <a:ext cx="155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Sign up Page</a:t>
            </a:r>
            <a:endParaRPr lang="en-GB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E16FCD5-00BA-857B-ECC6-ECA0F4E5DA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0199514"/>
              </p:ext>
            </p:extLst>
          </p:nvPr>
        </p:nvGraphicFramePr>
        <p:xfrm>
          <a:off x="4038117" y="1582382"/>
          <a:ext cx="4115765" cy="16878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15765">
                  <a:extLst>
                    <a:ext uri="{9D8B030D-6E8A-4147-A177-3AD203B41FA5}">
                      <a16:colId xmlns:a16="http://schemas.microsoft.com/office/drawing/2014/main" val="1758494819"/>
                    </a:ext>
                  </a:extLst>
                </a:gridCol>
              </a:tblGrid>
              <a:tr h="42196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Username…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389406"/>
                  </a:ext>
                </a:extLst>
              </a:tr>
              <a:tr h="42196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Email address...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320250"/>
                  </a:ext>
                </a:extLst>
              </a:tr>
              <a:tr h="42196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Password…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4319504"/>
                  </a:ext>
                </a:extLst>
              </a:tr>
              <a:tr h="42196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Confirm Password…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6984268"/>
                  </a:ext>
                </a:extLst>
              </a:tr>
            </a:tbl>
          </a:graphicData>
        </a:graphic>
      </p:graphicFrame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A5D5605-B8F4-2860-0680-843FBE15CAC5}"/>
              </a:ext>
            </a:extLst>
          </p:cNvPr>
          <p:cNvSpPr/>
          <p:nvPr/>
        </p:nvSpPr>
        <p:spPr>
          <a:xfrm>
            <a:off x="4038116" y="3484078"/>
            <a:ext cx="4115765" cy="5775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Create Account</a:t>
            </a:r>
            <a:endParaRPr lang="en-GB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7F94292-3333-E83F-FEBC-711D4A94F6EA}"/>
              </a:ext>
            </a:extLst>
          </p:cNvPr>
          <p:cNvSpPr/>
          <p:nvPr/>
        </p:nvSpPr>
        <p:spPr>
          <a:xfrm>
            <a:off x="4038115" y="4275422"/>
            <a:ext cx="4115765" cy="5775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Already have an account: </a:t>
            </a:r>
            <a:r>
              <a:rPr lang="en-US" u="sng" dirty="0"/>
              <a:t>Log In</a:t>
            </a:r>
            <a:endParaRPr lang="en-GB" u="sng" dirty="0"/>
          </a:p>
        </p:txBody>
      </p:sp>
    </p:spTree>
    <p:extLst>
      <p:ext uri="{BB962C8B-B14F-4D97-AF65-F5344CB8AC3E}">
        <p14:creationId xmlns:p14="http://schemas.microsoft.com/office/powerpoint/2010/main" val="300378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EC9CDE-7380-1B49-169E-83798DE0FA94}"/>
              </a:ext>
            </a:extLst>
          </p:cNvPr>
          <p:cNvSpPr txBox="1"/>
          <p:nvPr/>
        </p:nvSpPr>
        <p:spPr>
          <a:xfrm>
            <a:off x="63500" y="63500"/>
            <a:ext cx="155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 in Page</a:t>
            </a:r>
            <a:endParaRPr lang="en-GB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E16FCD5-00BA-857B-ECC6-ECA0F4E5DA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685292"/>
              </p:ext>
            </p:extLst>
          </p:nvPr>
        </p:nvGraphicFramePr>
        <p:xfrm>
          <a:off x="4038117" y="1582382"/>
          <a:ext cx="4115765" cy="8439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15765">
                  <a:extLst>
                    <a:ext uri="{9D8B030D-6E8A-4147-A177-3AD203B41FA5}">
                      <a16:colId xmlns:a16="http://schemas.microsoft.com/office/drawing/2014/main" val="1758494819"/>
                    </a:ext>
                  </a:extLst>
                </a:gridCol>
              </a:tblGrid>
              <a:tr h="42196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Username…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389406"/>
                  </a:ext>
                </a:extLst>
              </a:tr>
              <a:tr h="42196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Password…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320250"/>
                  </a:ext>
                </a:extLst>
              </a:tr>
            </a:tbl>
          </a:graphicData>
        </a:graphic>
      </p:graphicFrame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A5D5605-B8F4-2860-0680-843FBE15CAC5}"/>
              </a:ext>
            </a:extLst>
          </p:cNvPr>
          <p:cNvSpPr/>
          <p:nvPr/>
        </p:nvSpPr>
        <p:spPr>
          <a:xfrm>
            <a:off x="4038118" y="2671278"/>
            <a:ext cx="4115765" cy="5775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 In</a:t>
            </a:r>
            <a:endParaRPr lang="en-GB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7F94292-3333-E83F-FEBC-711D4A94F6EA}"/>
              </a:ext>
            </a:extLst>
          </p:cNvPr>
          <p:cNvSpPr/>
          <p:nvPr/>
        </p:nvSpPr>
        <p:spPr>
          <a:xfrm>
            <a:off x="4038117" y="3462622"/>
            <a:ext cx="4115765" cy="5775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Want to Create An Account? </a:t>
            </a:r>
            <a:r>
              <a:rPr lang="en-US" u="sng" dirty="0"/>
              <a:t>Sign up</a:t>
            </a:r>
            <a:endParaRPr lang="en-GB" u="sng" dirty="0"/>
          </a:p>
        </p:txBody>
      </p:sp>
    </p:spTree>
    <p:extLst>
      <p:ext uri="{BB962C8B-B14F-4D97-AF65-F5344CB8AC3E}">
        <p14:creationId xmlns:p14="http://schemas.microsoft.com/office/powerpoint/2010/main" val="2471887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808243-40EF-6A4F-8CBA-5323CA896179}"/>
              </a:ext>
            </a:extLst>
          </p:cNvPr>
          <p:cNvSpPr txBox="1"/>
          <p:nvPr/>
        </p:nvSpPr>
        <p:spPr>
          <a:xfrm>
            <a:off x="0" y="79513"/>
            <a:ext cx="145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Admin page</a:t>
            </a:r>
            <a:endParaRPr lang="en-GB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152FDEB-7254-7B9C-120D-C81C4FBBF89C}"/>
              </a:ext>
            </a:extLst>
          </p:cNvPr>
          <p:cNvGrpSpPr/>
          <p:nvPr/>
        </p:nvGrpSpPr>
        <p:grpSpPr>
          <a:xfrm>
            <a:off x="6219057" y="1062067"/>
            <a:ext cx="1806082" cy="2637472"/>
            <a:chOff x="4804860" y="1062067"/>
            <a:chExt cx="1806082" cy="2777279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BD1226A1-55B1-58EB-CBA2-221738B8EE01}"/>
                </a:ext>
              </a:extLst>
            </p:cNvPr>
            <p:cNvSpPr/>
            <p:nvPr/>
          </p:nvSpPr>
          <p:spPr>
            <a:xfrm>
              <a:off x="4804860" y="1062067"/>
              <a:ext cx="1806082" cy="52819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Add User</a:t>
              </a:r>
              <a:endParaRPr lang="en-GB" dirty="0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6C4BFA56-866B-7D7A-8DA4-FCE9CD9D24B8}"/>
                </a:ext>
              </a:extLst>
            </p:cNvPr>
            <p:cNvSpPr/>
            <p:nvPr/>
          </p:nvSpPr>
          <p:spPr>
            <a:xfrm>
              <a:off x="4804860" y="1811762"/>
              <a:ext cx="1806082" cy="52819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Delete User</a:t>
              </a:r>
              <a:endParaRPr lang="en-GB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370F71-C4B8-60F1-125A-6F83D07BB049}"/>
                </a:ext>
              </a:extLst>
            </p:cNvPr>
            <p:cNvSpPr/>
            <p:nvPr/>
          </p:nvSpPr>
          <p:spPr>
            <a:xfrm>
              <a:off x="4804860" y="2561457"/>
              <a:ext cx="1806082" cy="52819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Edit User</a:t>
              </a:r>
              <a:endParaRPr lang="en-GB" dirty="0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37097128-22BC-3309-F6F2-095ACDAA5590}"/>
                </a:ext>
              </a:extLst>
            </p:cNvPr>
            <p:cNvSpPr/>
            <p:nvPr/>
          </p:nvSpPr>
          <p:spPr>
            <a:xfrm>
              <a:off x="4804860" y="3311152"/>
              <a:ext cx="1806082" cy="52819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Print User</a:t>
              </a:r>
              <a:endParaRPr lang="en-GB" dirty="0"/>
            </a:p>
          </p:txBody>
        </p:sp>
      </p:grp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0FF9B921-38CB-B709-A874-EDCCA2BFA3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708264"/>
              </p:ext>
            </p:extLst>
          </p:nvPr>
        </p:nvGraphicFramePr>
        <p:xfrm>
          <a:off x="83930" y="1062066"/>
          <a:ext cx="5889015" cy="26374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7803">
                  <a:extLst>
                    <a:ext uri="{9D8B030D-6E8A-4147-A177-3AD203B41FA5}">
                      <a16:colId xmlns:a16="http://schemas.microsoft.com/office/drawing/2014/main" val="1550981996"/>
                    </a:ext>
                  </a:extLst>
                </a:gridCol>
                <a:gridCol w="1177803">
                  <a:extLst>
                    <a:ext uri="{9D8B030D-6E8A-4147-A177-3AD203B41FA5}">
                      <a16:colId xmlns:a16="http://schemas.microsoft.com/office/drawing/2014/main" val="157238350"/>
                    </a:ext>
                  </a:extLst>
                </a:gridCol>
                <a:gridCol w="1177803">
                  <a:extLst>
                    <a:ext uri="{9D8B030D-6E8A-4147-A177-3AD203B41FA5}">
                      <a16:colId xmlns:a16="http://schemas.microsoft.com/office/drawing/2014/main" val="4290663441"/>
                    </a:ext>
                  </a:extLst>
                </a:gridCol>
                <a:gridCol w="1177803">
                  <a:extLst>
                    <a:ext uri="{9D8B030D-6E8A-4147-A177-3AD203B41FA5}">
                      <a16:colId xmlns:a16="http://schemas.microsoft.com/office/drawing/2014/main" val="2488183161"/>
                    </a:ext>
                  </a:extLst>
                </a:gridCol>
                <a:gridCol w="1177803">
                  <a:extLst>
                    <a:ext uri="{9D8B030D-6E8A-4147-A177-3AD203B41FA5}">
                      <a16:colId xmlns:a16="http://schemas.microsoft.com/office/drawing/2014/main" val="2646205167"/>
                    </a:ext>
                  </a:extLst>
                </a:gridCol>
              </a:tblGrid>
              <a:tr h="575424">
                <a:tc>
                  <a:txBody>
                    <a:bodyPr/>
                    <a:lstStyle/>
                    <a:p>
                      <a:r>
                        <a:rPr lang="en-US" dirty="0"/>
                        <a:t>First 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Surname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Email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131093"/>
                  </a:ext>
                </a:extLst>
              </a:tr>
              <a:tr h="499348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496159"/>
                  </a:ext>
                </a:extLst>
              </a:tr>
              <a:tr h="499348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012163"/>
                  </a:ext>
                </a:extLst>
              </a:tr>
              <a:tr h="499348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083213"/>
                  </a:ext>
                </a:extLst>
              </a:tr>
              <a:tr h="499348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729096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2952BCE8-635C-C744-5E71-BC562C2E288F}"/>
              </a:ext>
            </a:extLst>
          </p:cNvPr>
          <p:cNvSpPr txBox="1"/>
          <p:nvPr/>
        </p:nvSpPr>
        <p:spPr>
          <a:xfrm>
            <a:off x="83930" y="633182"/>
            <a:ext cx="1176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Users</a:t>
            </a:r>
            <a:endParaRPr lang="en-GB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5B8B29-F720-B722-3C00-A77ADDD6DED7}"/>
              </a:ext>
            </a:extLst>
          </p:cNvPr>
          <p:cNvGrpSpPr/>
          <p:nvPr/>
        </p:nvGrpSpPr>
        <p:grpSpPr>
          <a:xfrm>
            <a:off x="6219057" y="4187975"/>
            <a:ext cx="1806082" cy="2637472"/>
            <a:chOff x="4804860" y="1062067"/>
            <a:chExt cx="1806082" cy="2777279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493A56AC-FC2F-2360-5372-650F9D1723C1}"/>
                </a:ext>
              </a:extLst>
            </p:cNvPr>
            <p:cNvSpPr/>
            <p:nvPr/>
          </p:nvSpPr>
          <p:spPr>
            <a:xfrm>
              <a:off x="4804860" y="1062067"/>
              <a:ext cx="1806082" cy="52819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Add Admin</a:t>
              </a:r>
              <a:endParaRPr lang="en-GB" dirty="0"/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0F941469-FB61-8947-A32C-98192F0F9777}"/>
                </a:ext>
              </a:extLst>
            </p:cNvPr>
            <p:cNvSpPr/>
            <p:nvPr/>
          </p:nvSpPr>
          <p:spPr>
            <a:xfrm>
              <a:off x="4804860" y="1811762"/>
              <a:ext cx="1806082" cy="52819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Delete Admin</a:t>
              </a:r>
              <a:endParaRPr lang="en-GB" dirty="0"/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A22A6544-28AA-1A34-8F4E-4DF4A3AE6ECB}"/>
                </a:ext>
              </a:extLst>
            </p:cNvPr>
            <p:cNvSpPr/>
            <p:nvPr/>
          </p:nvSpPr>
          <p:spPr>
            <a:xfrm>
              <a:off x="4804860" y="2561457"/>
              <a:ext cx="1806082" cy="52819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Edit Admin</a:t>
              </a:r>
              <a:endParaRPr lang="en-GB" dirty="0"/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8B1A201B-5184-1D5C-30DD-7A344A1EBAE6}"/>
                </a:ext>
              </a:extLst>
            </p:cNvPr>
            <p:cNvSpPr/>
            <p:nvPr/>
          </p:nvSpPr>
          <p:spPr>
            <a:xfrm>
              <a:off x="4804860" y="3311152"/>
              <a:ext cx="1806082" cy="52819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Print Admin</a:t>
              </a:r>
              <a:endParaRPr lang="en-GB" dirty="0"/>
            </a:p>
          </p:txBody>
        </p:sp>
      </p:grpSp>
      <p:graphicFrame>
        <p:nvGraphicFramePr>
          <p:cNvPr id="27" name="Table 11">
            <a:extLst>
              <a:ext uri="{FF2B5EF4-FFF2-40B4-BE49-F238E27FC236}">
                <a16:creationId xmlns:a16="http://schemas.microsoft.com/office/drawing/2014/main" id="{ADA00DE6-0884-6A9A-423D-3B6309A2E1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8839774"/>
              </p:ext>
            </p:extLst>
          </p:nvPr>
        </p:nvGraphicFramePr>
        <p:xfrm>
          <a:off x="83930" y="4187974"/>
          <a:ext cx="5889015" cy="26374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7803">
                  <a:extLst>
                    <a:ext uri="{9D8B030D-6E8A-4147-A177-3AD203B41FA5}">
                      <a16:colId xmlns:a16="http://schemas.microsoft.com/office/drawing/2014/main" val="1550981996"/>
                    </a:ext>
                  </a:extLst>
                </a:gridCol>
                <a:gridCol w="1177803">
                  <a:extLst>
                    <a:ext uri="{9D8B030D-6E8A-4147-A177-3AD203B41FA5}">
                      <a16:colId xmlns:a16="http://schemas.microsoft.com/office/drawing/2014/main" val="157238350"/>
                    </a:ext>
                  </a:extLst>
                </a:gridCol>
                <a:gridCol w="1177803">
                  <a:extLst>
                    <a:ext uri="{9D8B030D-6E8A-4147-A177-3AD203B41FA5}">
                      <a16:colId xmlns:a16="http://schemas.microsoft.com/office/drawing/2014/main" val="4290663441"/>
                    </a:ext>
                  </a:extLst>
                </a:gridCol>
                <a:gridCol w="1177803">
                  <a:extLst>
                    <a:ext uri="{9D8B030D-6E8A-4147-A177-3AD203B41FA5}">
                      <a16:colId xmlns:a16="http://schemas.microsoft.com/office/drawing/2014/main" val="2488183161"/>
                    </a:ext>
                  </a:extLst>
                </a:gridCol>
                <a:gridCol w="1177803">
                  <a:extLst>
                    <a:ext uri="{9D8B030D-6E8A-4147-A177-3AD203B41FA5}">
                      <a16:colId xmlns:a16="http://schemas.microsoft.com/office/drawing/2014/main" val="2646205167"/>
                    </a:ext>
                  </a:extLst>
                </a:gridCol>
              </a:tblGrid>
              <a:tr h="575424">
                <a:tc>
                  <a:txBody>
                    <a:bodyPr/>
                    <a:lstStyle/>
                    <a:p>
                      <a:r>
                        <a:rPr lang="en-US" dirty="0"/>
                        <a:t>First 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Surname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Email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131093"/>
                  </a:ext>
                </a:extLst>
              </a:tr>
              <a:tr h="499348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496159"/>
                  </a:ext>
                </a:extLst>
              </a:tr>
              <a:tr h="499348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012163"/>
                  </a:ext>
                </a:extLst>
              </a:tr>
              <a:tr h="499348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083213"/>
                  </a:ext>
                </a:extLst>
              </a:tr>
              <a:tr h="499348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729096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34CD25F6-248F-C8A8-1951-0A692C61B6C0}"/>
              </a:ext>
            </a:extLst>
          </p:cNvPr>
          <p:cNvSpPr txBox="1"/>
          <p:nvPr/>
        </p:nvSpPr>
        <p:spPr>
          <a:xfrm>
            <a:off x="83930" y="3759090"/>
            <a:ext cx="1176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Admins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083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100</Words>
  <Application>Microsoft Office PowerPoint</Application>
  <PresentationFormat>Widescreen</PresentationFormat>
  <Paragraphs>51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Team 13 Storyboard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13 Storyboard</dc:title>
  <dc:creator>Zain</dc:creator>
  <cp:lastModifiedBy>Zain</cp:lastModifiedBy>
  <cp:revision>1</cp:revision>
  <dcterms:created xsi:type="dcterms:W3CDTF">2023-02-09T18:07:57Z</dcterms:created>
  <dcterms:modified xsi:type="dcterms:W3CDTF">2023-02-10T19:25:09Z</dcterms:modified>
</cp:coreProperties>
</file>