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4"/>
  </p:sldMasterIdLst>
  <p:notesMasterIdLst>
    <p:notesMasterId r:id="rId42"/>
  </p:notesMasterIdLst>
  <p:handoutMasterIdLst>
    <p:handoutMasterId r:id="rId43"/>
  </p:handoutMasterIdLst>
  <p:sldIdLst>
    <p:sldId id="273" r:id="rId5"/>
    <p:sldId id="275" r:id="rId6"/>
    <p:sldId id="276" r:id="rId7"/>
    <p:sldId id="274" r:id="rId8"/>
    <p:sldId id="277" r:id="rId9"/>
    <p:sldId id="278" r:id="rId10"/>
    <p:sldId id="279" r:id="rId11"/>
    <p:sldId id="30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308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9" r:id="rId40"/>
    <p:sldId id="306" r:id="rId41"/>
  </p:sldIdLst>
  <p:sldSz cx="12188825" cy="6858000"/>
  <p:notesSz cx="6858000" cy="9144000"/>
  <p:defaultTextStyle>
    <a:defPPr algn="r" rtl="1"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0" autoAdjust="0"/>
    <p:restoredTop sz="94599" autoAdjust="0"/>
  </p:normalViewPr>
  <p:slideViewPr>
    <p:cSldViewPr>
      <p:cViewPr varScale="1">
        <p:scale>
          <a:sx n="65" d="100"/>
          <a:sy n="65" d="100"/>
        </p:scale>
        <p:origin x="942" y="6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48DECE9-B39F-4AAB-85B8-BD694A2EF2C8}" type="uaqdatetime1">
              <a:rPr lang="ar-SA" smtClean="0"/>
              <a:t>23/07/45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01114579-D02A-4B51-B5DF-8EC449F77AC7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8126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dirty="0"/>
              <a:t>انقر لتحرير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8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9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48DECE9-B39F-4AAB-85B8-BD694A2EF2C8}" type="uaqdatetime1">
              <a:rPr lang="ar-SA" smtClean="0"/>
              <a:t>23/07/45</a:t>
            </a:fld>
            <a:endParaRPr lang="ar-SA" dirty="0"/>
          </a:p>
        </p:txBody>
      </p:sp>
      <p:sp>
        <p:nvSpPr>
          <p:cNvPr id="10" name="عنصر نائب للتذييل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11" name="عنصر نائب لرقم الشريحة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01114579-D02A-4B51-B5DF-8EC449F77AC7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7426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25501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086511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51230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76155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04225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69035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8944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86546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7603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18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336932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19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01881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56758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096190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78034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53317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152797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81283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60254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01670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784843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28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71338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29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38678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23803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30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582881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790042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32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75901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33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796816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381054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36416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523072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37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1079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4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31502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5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95732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6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8368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7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0892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8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0924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rtl="1"/>
            <a:fld id="{01114579-D02A-4B51-B5DF-8EC449F77AC7}" type="slidenum">
              <a:rPr lang="ar-SA" smtClean="0"/>
              <a:pPr algn="l" rtl="1"/>
              <a:t>9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972853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376792" y="1905003"/>
            <a:ext cx="9435241" cy="1625599"/>
          </a:xfrm>
        </p:spPr>
        <p:txBody>
          <a:bodyPr rtlCol="1">
            <a:normAutofit/>
          </a:bodyPr>
          <a:lstStyle>
            <a:lvl1pPr algn="ctr" rtl="1">
              <a:lnSpc>
                <a:spcPct val="90000"/>
              </a:lnSpc>
              <a:defRPr sz="4800">
                <a:solidFill>
                  <a:schemeClr val="tx2"/>
                </a:solidFill>
                <a:cs typeface="+mj-cs"/>
              </a:defRPr>
            </a:lvl1pPr>
          </a:lstStyle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382103" y="3657123"/>
            <a:ext cx="9429931" cy="991077"/>
          </a:xfrm>
        </p:spPr>
        <p:txBody>
          <a:bodyPr rtlCol="1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2000" cap="all" baseline="0">
                <a:solidFill>
                  <a:schemeClr val="tx2"/>
                </a:solidFill>
                <a:cs typeface="+mj-cs"/>
              </a:defRPr>
            </a:lvl1pPr>
            <a:lvl2pPr marL="457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 smtClean="0"/>
              <a:t>انقر لتحرير نمط العنوان الثانوي الرئيسي</a:t>
            </a:r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algn="r" rtl="1">
              <a:defRPr>
                <a:solidFill>
                  <a:schemeClr val="tx2"/>
                </a:solidFill>
                <a:cs typeface="+mj-cs"/>
              </a:defRPr>
            </a:lvl1pPr>
          </a:lstStyle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 algn="l" rtl="1">
              <a:defRPr>
                <a:solidFill>
                  <a:schemeClr val="tx2"/>
                </a:solidFill>
                <a:cs typeface="+mj-cs"/>
              </a:defRPr>
            </a:lvl1pPr>
          </a:lstStyle>
          <a:p>
            <a:fld id="{DF28FB93-0A08-4E7D-8E63-9EFA29F1E093}" type="slidenum">
              <a:rPr lang="ar-SA" smtClean="0"/>
              <a:pPr/>
              <a:t>‹#›</a:t>
            </a:fld>
            <a:endParaRPr lang="ar-SA" dirty="0"/>
          </a:p>
        </p:txBody>
      </p:sp>
      <p:grpSp>
        <p:nvGrpSpPr>
          <p:cNvPr id="7" name="المجموعة 6"/>
          <p:cNvGrpSpPr/>
          <p:nvPr/>
        </p:nvGrpSpPr>
        <p:grpSpPr>
          <a:xfrm>
            <a:off x="1218882" y="1600200"/>
            <a:ext cx="9739746" cy="73152"/>
            <a:chOff x="914400" y="1200150"/>
            <a:chExt cx="7306712" cy="54864"/>
          </a:xfrm>
        </p:grpSpPr>
        <p:sp>
          <p:nvSpPr>
            <p:cNvPr id="8" name="شكل بيضاوي 7"/>
            <p:cNvSpPr/>
            <p:nvPr/>
          </p:nvSpPr>
          <p:spPr>
            <a:xfrm>
              <a:off x="8166248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9" name="شكل بيضاوي 8"/>
            <p:cNvSpPr/>
            <p:nvPr/>
          </p:nvSpPr>
          <p:spPr>
            <a:xfrm>
              <a:off x="914400" y="12001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grpSp>
          <p:nvGrpSpPr>
            <p:cNvPr id="10" name="المجموعة 9"/>
            <p:cNvGrpSpPr/>
            <p:nvPr/>
          </p:nvGrpSpPr>
          <p:grpSpPr>
            <a:xfrm>
              <a:off x="1036847" y="12076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1" name="موصل مستقيم 10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موصل مستقيم 11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المجموعة 12"/>
          <p:cNvGrpSpPr/>
          <p:nvPr/>
        </p:nvGrpSpPr>
        <p:grpSpPr>
          <a:xfrm>
            <a:off x="1218882" y="4851400"/>
            <a:ext cx="9739746" cy="73152"/>
            <a:chOff x="914400" y="3638550"/>
            <a:chExt cx="7306712" cy="54864"/>
          </a:xfrm>
        </p:grpSpPr>
        <p:sp>
          <p:nvSpPr>
            <p:cNvPr id="14" name="شكل بيضاوي 13"/>
            <p:cNvSpPr/>
            <p:nvPr/>
          </p:nvSpPr>
          <p:spPr>
            <a:xfrm>
              <a:off x="8166248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5" name="شكل بيضاوي 14"/>
            <p:cNvSpPr/>
            <p:nvPr/>
          </p:nvSpPr>
          <p:spPr>
            <a:xfrm>
              <a:off x="914400" y="3638550"/>
              <a:ext cx="54864" cy="54864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grpSp>
          <p:nvGrpSpPr>
            <p:cNvPr id="16" name="مجموعة 15"/>
            <p:cNvGrpSpPr/>
            <p:nvPr/>
          </p:nvGrpSpPr>
          <p:grpSpPr>
            <a:xfrm>
              <a:off x="1036847" y="3646026"/>
              <a:ext cx="7074290" cy="38998"/>
              <a:chOff x="2141408" y="1752956"/>
              <a:chExt cx="7315200" cy="38998"/>
            </a:xfrm>
            <a:solidFill>
              <a:schemeClr val="tx2"/>
            </a:solidFill>
          </p:grpSpPr>
          <p:cxnSp>
            <p:nvCxnSpPr>
              <p:cNvPr id="17" name="موصل مستقيم 16"/>
              <p:cNvCxnSpPr/>
              <p:nvPr/>
            </p:nvCxnSpPr>
            <p:spPr>
              <a:xfrm>
                <a:off x="2141408" y="1752956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موصل مستقيم 17"/>
              <p:cNvCxnSpPr/>
              <p:nvPr/>
            </p:nvCxnSpPr>
            <p:spPr>
              <a:xfrm>
                <a:off x="2141408" y="1791954"/>
                <a:ext cx="7315200" cy="0"/>
              </a:xfrm>
              <a:prstGeom prst="line">
                <a:avLst/>
              </a:prstGeom>
              <a:grpFill/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3764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2322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9834563" y="434975"/>
            <a:ext cx="1168400" cy="5661025"/>
          </a:xfrm>
        </p:spPr>
        <p:txBody>
          <a:bodyPr vert="eaVert" rtlCol="1"/>
          <a:lstStyle/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1217613" y="434975"/>
            <a:ext cx="8413750" cy="5661025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08570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49906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422030" y="990599"/>
            <a:ext cx="9344765" cy="2235203"/>
          </a:xfrm>
        </p:spPr>
        <p:txBody>
          <a:bodyPr rtlCol="1" anchor="b">
            <a:normAutofit/>
          </a:bodyPr>
          <a:lstStyle>
            <a:lvl1pPr algn="ctr" rtl="1">
              <a:lnSpc>
                <a:spcPct val="90000"/>
              </a:lnSpc>
              <a:defRPr sz="4800" b="0" cap="none" baseline="0">
                <a:cs typeface="+mj-cs"/>
              </a:defRPr>
            </a:lvl1pPr>
          </a:lstStyle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422030" y="3733800"/>
            <a:ext cx="9344765" cy="1219200"/>
          </a:xfrm>
        </p:spPr>
        <p:txBody>
          <a:bodyPr rtlCol="1" anchor="t"/>
          <a:lstStyle>
            <a:lvl1pPr marL="0" indent="0" algn="ctr" rtl="1">
              <a:spcBef>
                <a:spcPts val="0"/>
              </a:spcBef>
              <a:buNone/>
              <a:defRPr sz="2000" cap="all" baseline="0">
                <a:solidFill>
                  <a:schemeClr val="tx1"/>
                </a:solidFill>
                <a:cs typeface="+mj-cs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DF28FB93-0A08-4E7D-8E63-9EFA29F1E093}" type="slidenum">
              <a:rPr lang="ar-SA" smtClean="0"/>
              <a:pPr/>
              <a:t>‹#›</a:t>
            </a:fld>
            <a:endParaRPr lang="ar-SA" dirty="0"/>
          </a:p>
        </p:txBody>
      </p:sp>
      <p:grpSp>
        <p:nvGrpSpPr>
          <p:cNvPr id="13" name="المجموعة 12"/>
          <p:cNvGrpSpPr/>
          <p:nvPr/>
        </p:nvGrpSpPr>
        <p:grpSpPr>
          <a:xfrm>
            <a:off x="3273781" y="3475736"/>
            <a:ext cx="5641265" cy="54864"/>
            <a:chOff x="2455975" y="2588441"/>
            <a:chExt cx="4232051" cy="41148"/>
          </a:xfrm>
        </p:grpSpPr>
        <p:sp>
          <p:nvSpPr>
            <p:cNvPr id="14" name="شكل بيضاوي 13"/>
            <p:cNvSpPr/>
            <p:nvPr/>
          </p:nvSpPr>
          <p:spPr>
            <a:xfrm>
              <a:off x="6642306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j-cs"/>
              </a:endParaRPr>
            </a:p>
          </p:txBody>
        </p:sp>
        <p:sp>
          <p:nvSpPr>
            <p:cNvPr id="15" name="شكل بيضاوي 14"/>
            <p:cNvSpPr/>
            <p:nvPr/>
          </p:nvSpPr>
          <p:spPr>
            <a:xfrm>
              <a:off x="2455975" y="2588441"/>
              <a:ext cx="45720" cy="41148"/>
            </a:xfrm>
            <a:prstGeom prst="ellipse">
              <a:avLst/>
            </a:prstGeom>
            <a:solidFill>
              <a:schemeClr val="tx1"/>
            </a:solidFill>
            <a:ln w="26425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1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ar-SA" sz="1800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tantia"/>
                <a:ea typeface="+mn-ea"/>
                <a:cs typeface="+mj-cs"/>
              </a:endParaRPr>
            </a:p>
          </p:txBody>
        </p:sp>
        <p:grpSp>
          <p:nvGrpSpPr>
            <p:cNvPr id="16" name="مجموعة 15"/>
            <p:cNvGrpSpPr/>
            <p:nvPr/>
          </p:nvGrpSpPr>
          <p:grpSpPr>
            <a:xfrm>
              <a:off x="2563229" y="2594391"/>
              <a:ext cx="4023360" cy="29249"/>
              <a:chOff x="2550323" y="3458731"/>
              <a:chExt cx="4023360" cy="38998"/>
            </a:xfrm>
          </p:grpSpPr>
          <p:cxnSp>
            <p:nvCxnSpPr>
              <p:cNvPr id="17" name="موصل مستقيم 16"/>
              <p:cNvCxnSpPr/>
              <p:nvPr/>
            </p:nvCxnSpPr>
            <p:spPr>
              <a:xfrm>
                <a:off x="2550323" y="3458731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18" name="موصل مستقيم 17"/>
              <p:cNvCxnSpPr/>
              <p:nvPr/>
            </p:nvCxnSpPr>
            <p:spPr>
              <a:xfrm>
                <a:off x="2550323" y="3497729"/>
                <a:ext cx="4023360" cy="0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55262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1218883" y="1803400"/>
            <a:ext cx="4773956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/>
            </a:lvl8pPr>
            <a:lvl9pPr algn="r" rtl="1">
              <a:defRPr sz="180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195986" y="1803400"/>
            <a:ext cx="4773956" cy="4267200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800"/>
            </a:lvl6pPr>
            <a:lvl7pPr algn="r" rtl="1">
              <a:defRPr sz="1800"/>
            </a:lvl7pPr>
            <a:lvl8pPr algn="r" rtl="1">
              <a:defRPr sz="1800" baseline="0"/>
            </a:lvl8pPr>
            <a:lvl9pPr algn="r" rtl="1">
              <a:defRPr sz="1800" baseline="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607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22945" y="1803400"/>
            <a:ext cx="4769806" cy="711200"/>
          </a:xfrm>
        </p:spPr>
        <p:txBody>
          <a:bodyPr rtlCol="1" anchor="ctr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1218883" y="2514600"/>
            <a:ext cx="4773956" cy="3556000"/>
          </a:xfrm>
        </p:spPr>
        <p:txBody>
          <a:bodyPr rtlCol="1">
            <a:normAutofit/>
          </a:bodyPr>
          <a:lstStyle>
            <a:lvl1pPr algn="r" rtl="1">
              <a:spcBef>
                <a:spcPts val="1600"/>
              </a:spcBef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200049" y="1803400"/>
            <a:ext cx="4769806" cy="711200"/>
          </a:xfrm>
        </p:spPr>
        <p:txBody>
          <a:bodyPr rtlCol="1" anchor="ctr">
            <a:normAutofit/>
          </a:bodyPr>
          <a:lstStyle>
            <a:lvl1pPr marL="0" indent="0" algn="r" rtl="1">
              <a:lnSpc>
                <a:spcPct val="90000"/>
              </a:lnSpc>
              <a:spcBef>
                <a:spcPts val="0"/>
              </a:spcBef>
              <a:buNone/>
              <a:defRPr sz="2000" b="1"/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195986" y="2514600"/>
            <a:ext cx="4773956" cy="3556000"/>
          </a:xfrm>
        </p:spPr>
        <p:txBody>
          <a:bodyPr rtlCol="1">
            <a:normAutofit/>
          </a:bodyPr>
          <a:lstStyle>
            <a:lvl1pPr algn="r" rtl="1">
              <a:spcBef>
                <a:spcPts val="1600"/>
              </a:spcBef>
              <a:defRPr sz="2000"/>
            </a:lvl1pPr>
            <a:lvl2pPr algn="r" rtl="1">
              <a:defRPr sz="1800"/>
            </a:lvl2pPr>
            <a:lvl3pPr algn="r" rtl="1">
              <a:defRPr sz="1600"/>
            </a:lvl3pPr>
            <a:lvl4pPr algn="r" rtl="1">
              <a:defRPr sz="1400"/>
            </a:lvl4pPr>
            <a:lvl5pPr algn="r" rtl="1">
              <a:defRPr sz="1400"/>
            </a:lvl5pPr>
            <a:lvl6pPr algn="r" rtl="1">
              <a:defRPr sz="1400"/>
            </a:lvl6pPr>
            <a:lvl7pPr algn="r" rtl="1">
              <a:defRPr sz="1400"/>
            </a:lvl7pPr>
            <a:lvl8pPr algn="r" rtl="1">
              <a:defRPr sz="1400"/>
            </a:lvl8pPr>
            <a:lvl9pPr algn="r" rtl="1">
              <a:defRPr sz="140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4258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pPr algn="l"/>
            <a:fld id="{52B1977B-959F-4585-B511-2553B7616B8C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6593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/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128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ب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 anchor="b">
            <a:normAutofit/>
          </a:bodyPr>
          <a:lstStyle>
            <a:lvl1pPr algn="r" rtl="1">
              <a:defRPr sz="3200" b="0"/>
            </a:lvl1pPr>
          </a:lstStyle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367662" y="1803400"/>
            <a:ext cx="6602281" cy="4267201"/>
          </a:xfrm>
        </p:spPr>
        <p:txBody>
          <a:bodyPr rtlCol="1">
            <a:normAutofit/>
          </a:bodyPr>
          <a:lstStyle>
            <a:lvl1pPr algn="r" rtl="1">
              <a:defRPr sz="2400"/>
            </a:lvl1pPr>
            <a:lvl2pPr algn="r" rtl="1">
              <a:defRPr sz="2000"/>
            </a:lvl2pPr>
            <a:lvl3pPr algn="r" rtl="1">
              <a:defRPr sz="1800"/>
            </a:lvl3pPr>
            <a:lvl4pPr algn="r" rtl="1">
              <a:defRPr sz="1600"/>
            </a:lvl4pPr>
            <a:lvl5pPr algn="r" rtl="1">
              <a:defRPr sz="1600"/>
            </a:lvl5pPr>
            <a:lvl6pPr algn="r" rtl="1">
              <a:defRPr sz="1600"/>
            </a:lvl6pPr>
            <a:lvl7pPr algn="r" rtl="1">
              <a:defRPr sz="1600"/>
            </a:lvl7pPr>
            <a:lvl8pPr algn="r" rtl="1">
              <a:defRPr sz="1600" baseline="0"/>
            </a:lvl8pPr>
            <a:lvl9pPr algn="r" rtl="1">
              <a:defRPr sz="1600" baseline="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  <a:p>
            <a:pPr lvl="1" rtl="1"/>
            <a:r>
              <a:rPr lang="ar-SA" smtClean="0"/>
              <a:t>المستوى الثاني</a:t>
            </a:r>
          </a:p>
          <a:p>
            <a:pPr lvl="2" rtl="1"/>
            <a:r>
              <a:rPr lang="ar-SA" smtClean="0"/>
              <a:t>المستوى الثالث</a:t>
            </a:r>
          </a:p>
          <a:p>
            <a:pPr lvl="3" rtl="1"/>
            <a:r>
              <a:rPr lang="ar-SA" smtClean="0"/>
              <a:t>المستوى الرابع</a:t>
            </a:r>
          </a:p>
          <a:p>
            <a:pPr lvl="4" rtl="1"/>
            <a:r>
              <a:rPr lang="ar-SA" smtClean="0"/>
              <a:t>المستوى الخامس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194534" y="1803400"/>
            <a:ext cx="2844060" cy="4267201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600"/>
              </a:spcBef>
              <a:buNone/>
              <a:defRPr sz="2000"/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/>
            </a:lvl1pPr>
          </a:lstStyle>
          <a:p>
            <a:pPr algn="l"/>
            <a:fld id="{C49EE4E8-AFD4-442E-9677-A7AAE807DE0A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DF28FB93-0A08-4E7D-8E63-9EFA29F1E093}" type="slidenum">
              <a:rPr lang="ar-SA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5864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 anchor="b">
            <a:normAutofit/>
          </a:bodyPr>
          <a:lstStyle>
            <a:lvl1pPr algn="r" rtl="1">
              <a:defRPr sz="3200" b="0">
                <a:cs typeface="+mj-cs"/>
              </a:defRPr>
            </a:lvl1pPr>
          </a:lstStyle>
          <a:p>
            <a:pPr rtl="1"/>
            <a:r>
              <a:rPr lang="ar-SA" smtClean="0"/>
              <a:t>انقر لتحرير نمط العنوان الرئيسي</a:t>
            </a:r>
            <a:endParaRPr lang="ar-SA" dirty="0"/>
          </a:p>
        </p:txBody>
      </p:sp>
      <p:sp>
        <p:nvSpPr>
          <p:cNvPr id="8" name="المستطيل 7"/>
          <p:cNvSpPr/>
          <p:nvPr/>
        </p:nvSpPr>
        <p:spPr>
          <a:xfrm>
            <a:off x="4367663" y="1803400"/>
            <a:ext cx="6602280" cy="426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1" anchor="ctr"/>
          <a:lstStyle/>
          <a:p>
            <a:pPr algn="ctr" rtl="1"/>
            <a:endParaRPr lang="ar-SA" dirty="0">
              <a:cs typeface="+mj-cs"/>
            </a:endParaRP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4487519" y="1925320"/>
            <a:ext cx="6362567" cy="4023360"/>
          </a:xfrm>
          <a:solidFill>
            <a:schemeClr val="bg2"/>
          </a:solidFill>
        </p:spPr>
        <p:txBody>
          <a:bodyPr tIns="914400" rtlCol="1">
            <a:normAutofit/>
          </a:bodyPr>
          <a:lstStyle>
            <a:lvl1pPr marL="0" indent="0" algn="ctr" rtl="1">
              <a:buNone/>
              <a:defRPr sz="2400">
                <a:cs typeface="+mj-cs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 smtClean="0"/>
              <a:t>انقر فوق الأيقونة لإضافة صورة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224222" y="1803401"/>
            <a:ext cx="2844060" cy="4165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1600"/>
              </a:spcBef>
              <a:buNone/>
              <a:defRPr sz="2000">
                <a:cs typeface="+mj-cs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DF28FB93-0A08-4E7D-8E63-9EFA29F1E093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4050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المستطيل 9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 dirty="0">
              <a:cs typeface="+mj-cs"/>
            </a:endParaRPr>
          </a:p>
        </p:txBody>
      </p:sp>
      <p:sp>
        <p:nvSpPr>
          <p:cNvPr id="8" name="مستطيل مستدير الزوايا 7"/>
          <p:cNvSpPr/>
          <p:nvPr/>
        </p:nvSpPr>
        <p:spPr>
          <a:xfrm>
            <a:off x="304721" y="301752"/>
            <a:ext cx="11579384" cy="6254496"/>
          </a:xfrm>
          <a:prstGeom prst="roundRect">
            <a:avLst>
              <a:gd name="adj" fmla="val 2341"/>
            </a:avLst>
          </a:prstGeom>
          <a:solidFill>
            <a:srgbClr val="FFFFFF"/>
          </a:solidFill>
          <a:ln>
            <a:noFill/>
          </a:ln>
          <a:effectLst>
            <a:innerShdw blurRad="508000">
              <a:srgbClr val="FFD14B">
                <a:alpha val="69804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1" anchor="ctr"/>
          <a:lstStyle/>
          <a:p>
            <a:pPr algn="ctr" rtl="1"/>
            <a:endParaRPr lang="ar-SA" dirty="0">
              <a:cs typeface="+mj-cs"/>
            </a:endParaRPr>
          </a:p>
        </p:txBody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1218883" y="431800"/>
            <a:ext cx="9751060" cy="1168400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218883" y="1803400"/>
            <a:ext cx="9751060" cy="42672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rtl="1"/>
            <a:r>
              <a:rPr lang="ar-SA" dirty="0"/>
              <a:t>انقر لتحرير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556342" y="6172200"/>
            <a:ext cx="7414870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2133240" y="6172200"/>
            <a:ext cx="1218883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1100">
                <a:solidFill>
                  <a:schemeClr val="tx1"/>
                </a:solidFill>
                <a:cs typeface="+mj-cs"/>
              </a:defRPr>
            </a:lvl1pPr>
          </a:lstStyle>
          <a:p>
            <a:pPr algn="l"/>
            <a:fld id="{62C88332-41E8-4E08-9D13-12364DB3A705}" type="uaqdatetime1">
              <a:rPr lang="ar-SA" smtClean="0"/>
              <a:pPr algn="l"/>
              <a:t>23/07/45</a:t>
            </a:fld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1220400" y="6172200"/>
            <a:ext cx="711015" cy="304800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100">
                <a:solidFill>
                  <a:schemeClr val="tx1"/>
                </a:solidFill>
                <a:cs typeface="+mj-cs"/>
              </a:defRPr>
            </a:lvl1pPr>
          </a:lstStyle>
          <a:p>
            <a:fld id="{DF28FB93-0A08-4E7D-8E63-9EFA29F1E093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0722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6888" indent="-246888" algn="r" defTabSz="914400" rtl="1" eaLnBrk="1" latinLnBrk="0" hangingPunct="1">
        <a:lnSpc>
          <a:spcPct val="90000"/>
        </a:lnSpc>
        <a:spcBef>
          <a:spcPts val="1800"/>
        </a:spcBef>
        <a:buClr>
          <a:schemeClr val="tx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j-cs"/>
        </a:defRPr>
      </a:lvl1pPr>
      <a:lvl2pPr marL="548640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2pPr>
      <a:lvl3pPr marL="850392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j-cs"/>
        </a:defRPr>
      </a:lvl3pPr>
      <a:lvl4pPr marL="1152144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j-cs"/>
        </a:defRPr>
      </a:lvl4pPr>
      <a:lvl5pPr marL="1453896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j-cs"/>
        </a:defRPr>
      </a:lvl5pPr>
      <a:lvl6pPr marL="1755648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9152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660904" indent="-246888" algn="r" defTabSz="914400" rtl="1" eaLnBrk="1" latinLnBrk="0" hangingPunct="1">
        <a:lnSpc>
          <a:spcPct val="90000"/>
        </a:lnSpc>
        <a:spcBef>
          <a:spcPts val="800"/>
        </a:spcBef>
        <a:buClr>
          <a:schemeClr val="tx1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microsoft.com/office/2007/relationships/hdphoto" Target="../media/hdphoto1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3" name="مربع نص 2"/>
          <p:cNvSpPr txBox="1"/>
          <p:nvPr/>
        </p:nvSpPr>
        <p:spPr>
          <a:xfrm>
            <a:off x="1802913" y="764704"/>
            <a:ext cx="8526694" cy="6463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none" rtlCol="1">
            <a:spAutoFit/>
          </a:bodyPr>
          <a:lstStyle/>
          <a:p>
            <a:pPr algn="ctr"/>
            <a:r>
              <a:rPr lang="ar-SA" sz="3600" b="1" dirty="0" smtClean="0">
                <a:solidFill>
                  <a:schemeClr val="bg1"/>
                </a:solidFill>
              </a:rPr>
              <a:t>مسابقة الوحدة الخامسة لمادة التاريخ..</a:t>
            </a:r>
            <a:endParaRPr lang="ar-SA" sz="3600" b="1" dirty="0">
              <a:solidFill>
                <a:schemeClr val="bg1"/>
              </a:solidFill>
            </a:endParaRPr>
          </a:p>
        </p:txBody>
      </p:sp>
      <p:sp>
        <p:nvSpPr>
          <p:cNvPr id="5" name="مربع نص 4"/>
          <p:cNvSpPr txBox="1"/>
          <p:nvPr/>
        </p:nvSpPr>
        <p:spPr>
          <a:xfrm>
            <a:off x="2415253" y="1700808"/>
            <a:ext cx="7302000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1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قام بإعداد المسابقة كل من: </a:t>
            </a:r>
          </a:p>
          <a:p>
            <a:pPr algn="ctr"/>
            <a:r>
              <a:rPr lang="ar-S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حسن العبدالعال – محمد المرهون</a:t>
            </a:r>
          </a:p>
          <a:p>
            <a:pPr algn="ctr"/>
            <a:r>
              <a:rPr lang="ar-S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محمد السلمان – </a:t>
            </a:r>
            <a:r>
              <a:rPr lang="ar-S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محمد</a:t>
            </a:r>
            <a:r>
              <a:rPr lang="ar-SA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المخلوق</a:t>
            </a:r>
            <a:endParaRPr lang="ar-S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مستطيل مستدير الزوايا 5"/>
          <p:cNvSpPr/>
          <p:nvPr/>
        </p:nvSpPr>
        <p:spPr>
          <a:xfrm>
            <a:off x="2415253" y="3674200"/>
            <a:ext cx="7302000" cy="2140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 smtClean="0"/>
              <a:t>بمعية وإشراف الأستاذ : عبدالله مهنا</a:t>
            </a:r>
            <a:endParaRPr lang="ar-SA" sz="3200" b="1" dirty="0"/>
          </a:p>
        </p:txBody>
      </p:sp>
      <p:sp>
        <p:nvSpPr>
          <p:cNvPr id="7" name="شكل بيضاوي 6"/>
          <p:cNvSpPr/>
          <p:nvPr/>
        </p:nvSpPr>
        <p:spPr>
          <a:xfrm>
            <a:off x="621804" y="5373216"/>
            <a:ext cx="1296144" cy="108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800" b="1" dirty="0" smtClean="0"/>
              <a:t>نتمنى لكم  وقتا ممتعا معنا</a:t>
            </a:r>
            <a:endParaRPr lang="ar-SA" sz="800" b="1" dirty="0"/>
          </a:p>
        </p:txBody>
      </p:sp>
    </p:spTree>
    <p:extLst>
      <p:ext uri="{BB962C8B-B14F-4D97-AF65-F5344CB8AC3E}">
        <p14:creationId xmlns:p14="http://schemas.microsoft.com/office/powerpoint/2010/main" val="26238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معركة روضة مهنا كانت في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416661" y="389705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القصيم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تبوك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حائل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6454452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err="1" smtClean="0">
                <a:latin typeface="Arial Black" panose="020B0A04020102020204" pitchFamily="34" charset="0"/>
              </a:rPr>
              <a:t>الحناكية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06458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اليوم الوطني بالتاريخ الهجري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</a:t>
            </a:r>
            <a:r>
              <a:rPr lang="en-US" sz="2800" dirty="0">
                <a:latin typeface="Arial Black" panose="020B0A04020102020204" pitchFamily="34" charset="0"/>
              </a:rPr>
              <a:t>1</a:t>
            </a:r>
            <a:r>
              <a:rPr lang="ar-SA" sz="2800" dirty="0" smtClean="0">
                <a:latin typeface="Arial Black" panose="020B0A04020102020204" pitchFamily="34" charset="0"/>
              </a:rPr>
              <a:t> جمادى الأول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23</a:t>
            </a:r>
            <a:r>
              <a:rPr lang="ar-SA" sz="2800" dirty="0" smtClean="0">
                <a:latin typeface="Arial Black" panose="020B0A04020102020204" pitchFamily="34" charset="0"/>
              </a:rPr>
              <a:t> جمادى الأول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23  </a:t>
            </a:r>
            <a:r>
              <a:rPr lang="ar-SA" sz="2800" dirty="0" smtClean="0">
                <a:latin typeface="Arial Black" panose="020B0A04020102020204" pitchFamily="34" charset="0"/>
              </a:rPr>
              <a:t> جمادى الثاني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21 </a:t>
            </a:r>
            <a:r>
              <a:rPr lang="ar-SA" sz="2800" dirty="0" smtClean="0">
                <a:latin typeface="Arial Black" panose="020B0A04020102020204" pitchFamily="34" charset="0"/>
              </a:rPr>
              <a:t> جمادى الثاني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908436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دخلت تحت حكم الملك عبدالعزيز سنة 1340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477787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حائل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مكة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598468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عسير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نجران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344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كم كان عدد رجال الملك عبدالعزيز في رمال </a:t>
            </a:r>
            <a:r>
              <a:rPr lang="ar-SA" sz="2800" b="1" dirty="0" err="1" smtClean="0"/>
              <a:t>الجافورة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63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53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33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1014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ما هي المسافة التقريبية بين الرياض و واحة يبرين التي استردها الملك عبد العزيز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7364715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250 </a:t>
            </a:r>
            <a:r>
              <a:rPr lang="ar-SA" sz="2800" dirty="0" smtClean="0">
                <a:latin typeface="Arial Black" panose="020B0A04020102020204" pitchFamily="34" charset="0"/>
              </a:rPr>
              <a:t>كلم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6526460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200</a:t>
            </a:r>
            <a:r>
              <a:rPr lang="ar-SA" sz="2800" dirty="0" smtClean="0">
                <a:latin typeface="Arial Black" panose="020B0A04020102020204" pitchFamily="34" charset="0"/>
              </a:rPr>
              <a:t>كلم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300</a:t>
            </a:r>
            <a:r>
              <a:rPr lang="ar-SA" sz="2800" dirty="0" smtClean="0">
                <a:latin typeface="Arial Black" panose="020B0A04020102020204" pitchFamily="34" charset="0"/>
              </a:rPr>
              <a:t>كلم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175</a:t>
            </a:r>
            <a:r>
              <a:rPr lang="ar-SA" sz="2800" dirty="0" smtClean="0">
                <a:latin typeface="Arial Black" panose="020B0A04020102020204" pitchFamily="34" charset="0"/>
              </a:rPr>
              <a:t>كلم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73460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err="1" smtClean="0"/>
              <a:t>ماهو</a:t>
            </a:r>
            <a:r>
              <a:rPr lang="ar-SA" sz="2800" b="1" dirty="0" smtClean="0"/>
              <a:t> المكان الذي وضع فيه الملك عبد العزيز ركابه وبعض رجاله قبل وصوله للرياض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ضلع </a:t>
            </a:r>
            <a:r>
              <a:rPr lang="ar-SA" sz="2800" dirty="0" err="1" smtClean="0">
                <a:latin typeface="Arial Black" panose="020B0A04020102020204" pitchFamily="34" charset="0"/>
              </a:rPr>
              <a:t>الشقيب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ضلع الصفين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ضلع البنات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ضلع المزار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98864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متى قيلت هذه الجملة : الحكم لله ثم لعبد العزيز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5</a:t>
            </a:r>
            <a:r>
              <a:rPr lang="ar-SA" sz="2800" dirty="0" smtClean="0">
                <a:latin typeface="Arial Black" panose="020B0A04020102020204" pitchFamily="34" charset="0"/>
              </a:rPr>
              <a:t>شوال </a:t>
            </a:r>
            <a:r>
              <a:rPr lang="en-US" sz="2800" dirty="0" smtClean="0">
                <a:latin typeface="Arial Black" panose="020B0A04020102020204" pitchFamily="34" charset="0"/>
              </a:rPr>
              <a:t>1319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25</a:t>
            </a:r>
            <a:r>
              <a:rPr lang="ar-SA" sz="2800" dirty="0" smtClean="0">
                <a:latin typeface="Arial Black" panose="020B0A04020102020204" pitchFamily="34" charset="0"/>
              </a:rPr>
              <a:t>محرم</a:t>
            </a:r>
            <a:r>
              <a:rPr lang="en-US" sz="2800" dirty="0" smtClean="0">
                <a:latin typeface="Arial Black" panose="020B0A04020102020204" pitchFamily="34" charset="0"/>
              </a:rPr>
              <a:t>1362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26 </a:t>
            </a:r>
            <a:r>
              <a:rPr lang="ar-SA" sz="2800" dirty="0" smtClean="0">
                <a:latin typeface="Arial Black" panose="020B0A04020102020204" pitchFamily="34" charset="0"/>
              </a:rPr>
              <a:t>ذي القعدة </a:t>
            </a:r>
            <a:r>
              <a:rPr lang="en-US" sz="2800" dirty="0" smtClean="0">
                <a:latin typeface="Arial Black" panose="020B0A04020102020204" pitchFamily="34" charset="0"/>
              </a:rPr>
              <a:t>1318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15 </a:t>
            </a:r>
            <a:r>
              <a:rPr lang="ar-SA" sz="2800" dirty="0" smtClean="0">
                <a:latin typeface="Arial Black" panose="020B0A04020102020204" pitchFamily="34" charset="0"/>
              </a:rPr>
              <a:t>يناير </a:t>
            </a:r>
            <a:r>
              <a:rPr lang="en-US" sz="2800" dirty="0" smtClean="0">
                <a:latin typeface="Arial Black" panose="020B0A04020102020204" pitchFamily="34" charset="0"/>
              </a:rPr>
              <a:t>1902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2923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err="1" smtClean="0"/>
              <a:t>ماهو</a:t>
            </a:r>
            <a:r>
              <a:rPr lang="ar-SA" sz="2800" b="1" dirty="0" smtClean="0"/>
              <a:t> الموقع الذي تم فيه رسم الخطة لاسترداد الرياض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الكويت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البحرين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الدرعية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الرياض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07172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متى وقعت معركة الصريف؟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463123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26 </a:t>
            </a:r>
            <a:r>
              <a:rPr lang="ar-SA" sz="2800" dirty="0" smtClean="0">
                <a:latin typeface="Arial Black" panose="020B0A04020102020204" pitchFamily="34" charset="0"/>
              </a:rPr>
              <a:t>ذي القعدة </a:t>
            </a:r>
            <a:r>
              <a:rPr lang="en-US" sz="2800" dirty="0" smtClean="0">
                <a:latin typeface="Arial Black" panose="020B0A04020102020204" pitchFamily="34" charset="0"/>
              </a:rPr>
              <a:t>1318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26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ar-SA" sz="2800" dirty="0" smtClean="0">
                <a:latin typeface="Arial Black" panose="020B0A04020102020204" pitchFamily="34" charset="0"/>
              </a:rPr>
              <a:t>ربيع الثاني</a:t>
            </a:r>
            <a:r>
              <a:rPr lang="en-US" sz="2800" dirty="0" smtClean="0">
                <a:latin typeface="Arial Black" panose="020B0A04020102020204" pitchFamily="34" charset="0"/>
              </a:rPr>
              <a:t>1318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526460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26 </a:t>
            </a:r>
            <a:r>
              <a:rPr lang="ar-SA" sz="2800" dirty="0" smtClean="0">
                <a:latin typeface="Arial Black" panose="020B0A04020102020204" pitchFamily="34" charset="0"/>
              </a:rPr>
              <a:t>محرم </a:t>
            </a:r>
            <a:r>
              <a:rPr lang="en-US" sz="2800" dirty="0" smtClean="0">
                <a:latin typeface="Arial Black" panose="020B0A04020102020204" pitchFamily="34" charset="0"/>
              </a:rPr>
              <a:t>1318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26</a:t>
            </a:r>
            <a:r>
              <a:rPr lang="ar-SA" sz="2800" dirty="0" smtClean="0">
                <a:latin typeface="Arial Black" panose="020B0A04020102020204" pitchFamily="34" charset="0"/>
              </a:rPr>
              <a:t>ذي الحجة </a:t>
            </a:r>
            <a:r>
              <a:rPr lang="en-US" sz="2800" dirty="0" smtClean="0">
                <a:latin typeface="Arial Black" panose="020B0A04020102020204" pitchFamily="34" charset="0"/>
              </a:rPr>
              <a:t>1318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66859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ماذا فعل الملك عبدالعزيز بعد علمه بحملة الشيخ مبارك الصباح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 smtClean="0">
                <a:latin typeface="Arial Black" panose="020B0A04020102020204" pitchFamily="34" charset="0"/>
              </a:rPr>
              <a:t>استأذن والده وتوجه للرياض</a:t>
            </a:r>
            <a:endParaRPr lang="ar-SA" sz="24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latin typeface="Arial Black" panose="020B0A04020102020204" pitchFamily="34" charset="0"/>
              </a:rPr>
              <a:t>استأذن والده وتوجه </a:t>
            </a:r>
            <a:r>
              <a:rPr lang="ar-SA" sz="2400" dirty="0" smtClean="0">
                <a:latin typeface="Arial Black" panose="020B0A04020102020204" pitchFamily="34" charset="0"/>
              </a:rPr>
              <a:t>للقطيف</a:t>
            </a:r>
            <a:endParaRPr lang="ar-SA" sz="24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sz="2400" dirty="0" smtClean="0">
              <a:latin typeface="Arial Black" panose="020B0A04020102020204" pitchFamily="34" charset="0"/>
            </a:endParaRPr>
          </a:p>
          <a:p>
            <a:pPr algn="ctr"/>
            <a:r>
              <a:rPr lang="ar-SA" sz="2400" dirty="0" smtClean="0">
                <a:latin typeface="Arial Black" panose="020B0A04020102020204" pitchFamily="34" charset="0"/>
              </a:rPr>
              <a:t>استأذن </a:t>
            </a:r>
            <a:r>
              <a:rPr lang="ar-SA" sz="2400" dirty="0">
                <a:latin typeface="Arial Black" panose="020B0A04020102020204" pitchFamily="34" charset="0"/>
              </a:rPr>
              <a:t>والده وتوجه </a:t>
            </a:r>
            <a:r>
              <a:rPr lang="ar-SA" sz="2400" dirty="0" smtClean="0">
                <a:latin typeface="Arial Black" panose="020B0A04020102020204" pitchFamily="34" charset="0"/>
              </a:rPr>
              <a:t>للرين</a:t>
            </a:r>
            <a:endParaRPr lang="ar-SA" sz="2400" dirty="0">
              <a:latin typeface="Arial Black" panose="020B0A04020102020204" pitchFamily="34" charset="0"/>
            </a:endParaRPr>
          </a:p>
          <a:p>
            <a:pPr algn="ctr"/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latin typeface="Arial Black" panose="020B0A04020102020204" pitchFamily="34" charset="0"/>
              </a:rPr>
              <a:t>استأذن والده وتوجه </a:t>
            </a:r>
            <a:r>
              <a:rPr lang="ar-SA" sz="2400" dirty="0" smtClean="0">
                <a:latin typeface="Arial Black" panose="020B0A04020102020204" pitchFamily="34" charset="0"/>
              </a:rPr>
              <a:t>للدرعية</a:t>
            </a:r>
            <a:endParaRPr lang="ar-SA" sz="24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604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المعركة التي انتهت بمقتل عبدالعزيز بن متعب بن رشيد وضم القصيم كانت سنة –هجرية-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880523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1324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598468" y="389705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1326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22478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ما هي الصحراء التي تمتد من الشمال إلى جنوب شرق المملكة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7784369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الربع الخالي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6735381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الصحراء الشرقية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النفوذ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487474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الدهناء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23934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6" name="مستطيل مستدير الزوايا 5"/>
          <p:cNvSpPr/>
          <p:nvPr/>
        </p:nvSpPr>
        <p:spPr>
          <a:xfrm>
            <a:off x="2415253" y="2636912"/>
            <a:ext cx="7302000" cy="2140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 smtClean="0"/>
              <a:t>فيه أبو جاب سبعة أولاد ، سمَى نفسه سفن أب</a:t>
            </a:r>
            <a:endParaRPr lang="ar-SA" sz="3200" b="1" dirty="0"/>
          </a:p>
        </p:txBody>
      </p:sp>
      <p:sp>
        <p:nvSpPr>
          <p:cNvPr id="7" name="شكل بيضاوي 6"/>
          <p:cNvSpPr/>
          <p:nvPr/>
        </p:nvSpPr>
        <p:spPr>
          <a:xfrm>
            <a:off x="621804" y="5373216"/>
            <a:ext cx="1296144" cy="108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800" b="1" dirty="0" smtClean="0"/>
              <a:t>نتمنى لكم  وقتا ممتعا معنا</a:t>
            </a:r>
            <a:endParaRPr lang="ar-SA" sz="800" b="1" dirty="0"/>
          </a:p>
        </p:txBody>
      </p:sp>
    </p:spTree>
    <p:extLst>
      <p:ext uri="{BB962C8B-B14F-4D97-AF65-F5344CB8AC3E}">
        <p14:creationId xmlns:p14="http://schemas.microsoft.com/office/powerpoint/2010/main" val="116932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اعتمد في عهده لقب خادم الحرمين الشريفين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485900" y="3950854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فهد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عبدالله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سعود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6310436" y="3950854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خالد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58515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تأسست رئاسة تعليم البنات سنة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1380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1390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1400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1370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10444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أنشئ في عهد الملك عبدالله قطار في مكة يسمى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494190" y="495723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قطار المشاعر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قطار الزائرين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598468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قطار الحج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قطار الحرمين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0798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أين يقع مصنع كسوة الكعبة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مكة المكرمة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في مصر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العاصمة الرياض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المدينة المنورة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1175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تركيب بلاط للحرم المكي لا تؤثر فيه حرارة الشمس تم في عهد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فهد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سلمان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فيصل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خالد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96038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يقع مجمع الملك فهد لطباعة المصحف الشريف في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7350752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المدينة المنورة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6382444" y="4005064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في جامعة الملك فهد للبترول والمعادن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الجبيل الصناعية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495287" y="3988163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مكة المكرمة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228753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أسس هيئة البيعة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7779534" y="494116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عبدالله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856168" y="494116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سعود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735381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خالد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الملك عبدالعزيز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5218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الخط المستخدم في كتابة الشهادتين في علم المملكة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586639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الثلث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الرقعة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المدني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6238428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الكوفي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35125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دخل الملك عبدالعزيز عنيزة سنة   –هجرية-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1324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1326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1320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62391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وقعت معركة الصريف سنة 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1901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1904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1903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1902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40920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صدر النظام الأساسي للحكم سنة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564599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1412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1415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1315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6708185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1312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03785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متى يصادف اليوم الوطني بالميلادي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23</a:t>
            </a:r>
            <a:r>
              <a:rPr lang="ar-SA" sz="2800" dirty="0" smtClean="0">
                <a:latin typeface="Arial Black" panose="020B0A04020102020204" pitchFamily="34" charset="0"/>
              </a:rPr>
              <a:t> سبتمبر</a:t>
            </a:r>
            <a:r>
              <a:rPr lang="en-US" sz="2800" dirty="0" smtClean="0">
                <a:latin typeface="Arial Black" panose="020B0A04020102020204" pitchFamily="34" charset="0"/>
              </a:rPr>
              <a:t> 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27 </a:t>
            </a:r>
            <a:r>
              <a:rPr lang="ar-SA" sz="2800" dirty="0" smtClean="0">
                <a:latin typeface="Arial Black" panose="020B0A04020102020204" pitchFamily="34" charset="0"/>
              </a:rPr>
              <a:t> سبتمبر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22  </a:t>
            </a:r>
            <a:r>
              <a:rPr lang="ar-SA" sz="2800" dirty="0" smtClean="0">
                <a:latin typeface="Arial Black" panose="020B0A04020102020204" pitchFamily="34" charset="0"/>
              </a:rPr>
              <a:t> سبتمبر</a:t>
            </a:r>
            <a:r>
              <a:rPr lang="en-US" sz="2800" dirty="0" smtClean="0">
                <a:latin typeface="Arial Black" panose="020B0A04020102020204" pitchFamily="34" charset="0"/>
              </a:rPr>
              <a:t>  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21 </a:t>
            </a:r>
            <a:r>
              <a:rPr lang="ar-SA" sz="2800" dirty="0" smtClean="0">
                <a:latin typeface="Arial Black" panose="020B0A04020102020204" pitchFamily="34" charset="0"/>
              </a:rPr>
              <a:t> سبتمبر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073959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وقعت أولى مواجهات الملك عبدالعزيز مع ابن رشيد ،وانتصر فيها الملك عبدالعزيز في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007652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الدلم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حرض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454452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رأس الخير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الخرج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703597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كانت القطيف قبل مجيء الملك عبدالعزيز مباشرة تخضع لحكم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العثمانيين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بنو جمعة 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454452" y="390836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بنو خالد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البرتغاليين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97664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دخل الملك عبدالعزيز عنيزة سنة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1344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1355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1333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4116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6" name="مستطيل مستدير الزوايا 5"/>
          <p:cNvSpPr/>
          <p:nvPr/>
        </p:nvSpPr>
        <p:spPr>
          <a:xfrm>
            <a:off x="2022584" y="2636912"/>
            <a:ext cx="8087337" cy="2304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 smtClean="0"/>
              <a:t>سأل شاب أباه كيف أطيل عمري ؟</a:t>
            </a:r>
          </a:p>
          <a:p>
            <a:pPr algn="ctr"/>
            <a:r>
              <a:rPr lang="ar-SA" sz="3200" b="1" dirty="0" smtClean="0"/>
              <a:t>قال له تزوج، فإن يومك بعد الزاج بألف يوم</a:t>
            </a:r>
            <a:endParaRPr lang="ar-SA" sz="3200" b="1" dirty="0"/>
          </a:p>
        </p:txBody>
      </p:sp>
      <p:sp>
        <p:nvSpPr>
          <p:cNvPr id="7" name="شكل بيضاوي 6"/>
          <p:cNvSpPr/>
          <p:nvPr/>
        </p:nvSpPr>
        <p:spPr>
          <a:xfrm>
            <a:off x="621804" y="5373216"/>
            <a:ext cx="1296144" cy="108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800" b="1" dirty="0" smtClean="0"/>
              <a:t>نتمنى لكم  وقتا ممتعا معنا</a:t>
            </a:r>
            <a:endParaRPr lang="ar-SA" sz="800" b="1" dirty="0"/>
          </a:p>
        </p:txBody>
      </p:sp>
    </p:spTree>
    <p:extLst>
      <p:ext uri="{BB962C8B-B14F-4D97-AF65-F5344CB8AC3E}">
        <p14:creationId xmlns:p14="http://schemas.microsoft.com/office/powerpoint/2010/main" val="2847095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شكرا لكم لحسن مشاركتكم نتمنى أنكم قد قضيت وقتا ممتعا معنا .. في أمان الله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4118114" y="389705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4800" dirty="0" smtClean="0">
                <a:latin typeface="Arial Black" panose="020B0A04020102020204" pitchFamily="34" charset="0"/>
              </a:rPr>
              <a:t>إلى اللقاء</a:t>
            </a:r>
            <a:endParaRPr lang="ar-SA" sz="4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النهاية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0184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دخلت الأحساء والقطيف تحت حكم الملك عبد العزيز سنة –هجرية-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1586639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1331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58441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1339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1321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6735381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 smtClean="0">
                <a:latin typeface="Arial Black" panose="020B0A04020102020204" pitchFamily="34" charset="0"/>
              </a:rPr>
              <a:t>1332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57621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تنازل الشريف حسين بن علي عن حكمه لابنه 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علي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حسن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خالد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محمد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6828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/>
              <a:t>تنازل الشريف حسين بن علي عن حكمه لابنه </a:t>
            </a:r>
            <a:r>
              <a:rPr lang="ar-SA" sz="2800" b="1" dirty="0" smtClean="0"/>
              <a:t>علي في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8043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مكة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عسير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6526460" y="3897052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الطائف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485900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المدينة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187058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كان محمد بن طلال آل رشيد حاكما على ........ قبل عهد الملك عبد العزيز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6454452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حائل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7784370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سكاكا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نجران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الجوف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782098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4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6" name="مستطيل مستدير الزوايا 5"/>
          <p:cNvSpPr/>
          <p:nvPr/>
        </p:nvSpPr>
        <p:spPr>
          <a:xfrm>
            <a:off x="2415253" y="2636912"/>
            <a:ext cx="7302000" cy="2140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3200" b="1" dirty="0" smtClean="0"/>
              <a:t>مرة واحد دمه فار ، لحقته </a:t>
            </a:r>
            <a:r>
              <a:rPr lang="ar-SA" sz="3200" b="1" dirty="0" err="1" smtClean="0"/>
              <a:t>قطوة</a:t>
            </a:r>
            <a:endParaRPr lang="ar-SA" sz="3200" b="1" dirty="0"/>
          </a:p>
        </p:txBody>
      </p:sp>
      <p:sp>
        <p:nvSpPr>
          <p:cNvPr id="7" name="شكل بيضاوي 6"/>
          <p:cNvSpPr/>
          <p:nvPr/>
        </p:nvSpPr>
        <p:spPr>
          <a:xfrm>
            <a:off x="621804" y="5373216"/>
            <a:ext cx="1296144" cy="10801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800" b="1" dirty="0" smtClean="0"/>
              <a:t>نتمنى لكم  وقتا ممتعا معنا</a:t>
            </a:r>
            <a:endParaRPr lang="ar-SA" sz="800" b="1" dirty="0"/>
          </a:p>
        </p:txBody>
      </p:sp>
    </p:spTree>
    <p:extLst>
      <p:ext uri="{BB962C8B-B14F-4D97-AF65-F5344CB8AC3E}">
        <p14:creationId xmlns:p14="http://schemas.microsoft.com/office/powerpoint/2010/main" val="3067933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7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6" y="260648"/>
            <a:ext cx="11608978" cy="6336705"/>
          </a:xfrm>
          <a:prstGeom prst="rect">
            <a:avLst/>
          </a:prstGeom>
          <a:effectLst>
            <a:glow rad="127000">
              <a:schemeClr val="accent1">
                <a:alpha val="80000"/>
              </a:schemeClr>
            </a:glow>
            <a:reflection endPos="0" dist="50800" dir="5400000" sy="-100000" algn="bl" rotWithShape="0"/>
            <a:softEdge rad="88900"/>
          </a:effectLst>
        </p:spPr>
      </p:pic>
      <p:sp>
        <p:nvSpPr>
          <p:cNvPr id="5" name="السؤال"/>
          <p:cNvSpPr/>
          <p:nvPr/>
        </p:nvSpPr>
        <p:spPr>
          <a:xfrm>
            <a:off x="3019295" y="548680"/>
            <a:ext cx="6120680" cy="237626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b="1" dirty="0" smtClean="0"/>
              <a:t>ما هي المعركة التي وقعت مع الأشرف سنة 1337</a:t>
            </a:r>
            <a:endParaRPr lang="ar-SA" sz="2800" b="1" dirty="0"/>
          </a:p>
        </p:txBody>
      </p:sp>
      <p:sp>
        <p:nvSpPr>
          <p:cNvPr id="6" name="صحيح"/>
          <p:cNvSpPr/>
          <p:nvPr/>
        </p:nvSpPr>
        <p:spPr>
          <a:xfrm>
            <a:off x="7758441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تربة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7" name="خطأ 1"/>
          <p:cNvSpPr/>
          <p:nvPr/>
        </p:nvSpPr>
        <p:spPr>
          <a:xfrm>
            <a:off x="6750329" y="3933055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err="1" smtClean="0">
                <a:latin typeface="Arial Black" panose="020B0A04020102020204" pitchFamily="34" charset="0"/>
              </a:rPr>
              <a:t>المليداء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8" name="خطأ 2"/>
          <p:cNvSpPr/>
          <p:nvPr/>
        </p:nvSpPr>
        <p:spPr>
          <a:xfrm>
            <a:off x="477788" y="4941168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smtClean="0">
                <a:latin typeface="Arial Black" panose="020B0A04020102020204" pitchFamily="34" charset="0"/>
              </a:rPr>
              <a:t>الصريف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9" name="خطأ 3"/>
          <p:cNvSpPr/>
          <p:nvPr/>
        </p:nvSpPr>
        <p:spPr>
          <a:xfrm>
            <a:off x="1586639" y="3933056"/>
            <a:ext cx="3896277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800" dirty="0" err="1" smtClean="0">
                <a:latin typeface="Arial Black" panose="020B0A04020102020204" pitchFamily="34" charset="0"/>
              </a:rPr>
              <a:t>المليداء</a:t>
            </a:r>
            <a:endParaRPr lang="ar-SA" sz="2800" dirty="0">
              <a:latin typeface="Arial Black" panose="020B0A04020102020204" pitchFamily="34" charset="0"/>
            </a:endParaRPr>
          </a:p>
        </p:txBody>
      </p:sp>
      <p:sp>
        <p:nvSpPr>
          <p:cNvPr id="10" name="سهم إلى اليمين 9">
            <a:hlinkClick r:id="" action="ppaction://hlinkshowjump?jump=nextslide"/>
          </p:cNvPr>
          <p:cNvSpPr/>
          <p:nvPr/>
        </p:nvSpPr>
        <p:spPr>
          <a:xfrm>
            <a:off x="5382177" y="5373216"/>
            <a:ext cx="1368152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dirty="0" smtClean="0"/>
              <a:t>التالي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09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90000"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الكتب الكلاسيكية 16×9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50000"/>
              </a:schemeClr>
            </a:gs>
            <a:gs pos="6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/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3573_TF02801059.potx" id="{6D5BA956-ACC4-4900-8032-F1443D779AB3}" vid="{2F0EB720-361F-4176-B74A-BC9777C15603}"/>
    </a:ext>
  </a:extLst>
</a:theme>
</file>

<file path=ppt/theme/theme2.xml><?xml version="1.0" encoding="utf-8"?>
<a:theme xmlns:a="http://schemas.openxmlformats.org/drawingml/2006/main" name="نسق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BooksClassic_16x9">
      <a:dk1>
        <a:srgbClr val="6A3A20"/>
      </a:dk1>
      <a:lt1>
        <a:sysClr val="window" lastClr="FFFFFF"/>
      </a:lt1>
      <a:dk2>
        <a:srgbClr val="000000"/>
      </a:dk2>
      <a:lt2>
        <a:srgbClr val="FFEDB9"/>
      </a:lt2>
      <a:accent1>
        <a:srgbClr val="6A3A20"/>
      </a:accent1>
      <a:accent2>
        <a:srgbClr val="B4914C"/>
      </a:accent2>
      <a:accent3>
        <a:srgbClr val="610606"/>
      </a:accent3>
      <a:accent4>
        <a:srgbClr val="2B3742"/>
      </a:accent4>
      <a:accent5>
        <a:srgbClr val="787A41"/>
      </a:accent5>
      <a:accent6>
        <a:srgbClr val="B95E14"/>
      </a:accent6>
      <a:hlink>
        <a:srgbClr val="2B3742"/>
      </a:hlink>
      <a:folHlink>
        <a:srgbClr val="C1A56D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1360476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TP102801058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706496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83ED4759-CFDD-43F0-817C-11D9197192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003AC8-209A-4321-A17C-1B7A2064339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D80E12-3BE9-4746-820E-FFB249F467F2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تعليمي على شكل كتاب كلاسيكي (شاشة عريضة)</Template>
  <TotalTime>318</TotalTime>
  <Words>653</Words>
  <Application>Microsoft Office PowerPoint</Application>
  <PresentationFormat>مخصص</PresentationFormat>
  <Paragraphs>246</Paragraphs>
  <Slides>37</Slides>
  <Notes>37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37</vt:i4>
      </vt:variant>
    </vt:vector>
  </HeadingPairs>
  <TitlesOfParts>
    <vt:vector size="42" baseType="lpstr">
      <vt:lpstr>Arial</vt:lpstr>
      <vt:lpstr>Arial Black</vt:lpstr>
      <vt:lpstr>Constantia</vt:lpstr>
      <vt:lpstr>Tahoma</vt:lpstr>
      <vt:lpstr>الكتب الكلاسيكية 16×9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تخطيط العنوان</dc:title>
  <dc:creator>حساب Microsoft</dc:creator>
  <cp:lastModifiedBy>حساب Microsoft</cp:lastModifiedBy>
  <cp:revision>27</cp:revision>
  <dcterms:created xsi:type="dcterms:W3CDTF">2024-02-04T12:10:05Z</dcterms:created>
  <dcterms:modified xsi:type="dcterms:W3CDTF">2024-02-04T17:28:32Z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