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/>
      <dgm:spPr/>
      <dgm:t>
        <a:bodyPr/>
        <a:lstStyle/>
        <a:p>
          <a:r>
            <a:rPr lang="en-US" dirty="0"/>
            <a:t>Over Weight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/>
      <dgm:spPr/>
      <dgm:t>
        <a:bodyPr/>
        <a:lstStyle/>
        <a:p>
          <a:r>
            <a:rPr lang="en-US" dirty="0"/>
            <a:t>Normal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/>
      <dgm:spPr/>
      <dgm:t>
        <a:bodyPr/>
        <a:lstStyle/>
        <a:p>
          <a:r>
            <a:rPr lang="en-US" dirty="0"/>
            <a:t>Under Weight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 custScaleX="77576" custScaleY="77576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 Weight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Normal</a:t>
          </a: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792651" y="392619"/>
          <a:ext cx="1356743" cy="1356743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Under Weight</a:t>
          </a:r>
        </a:p>
      </dsp:txBody>
      <dsp:txXfrm rot="-20700000">
        <a:off x="2090225" y="690193"/>
        <a:ext cx="761596" cy="761596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22-Feb-21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22-Feb-21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Hassan Reda Elhefny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E593-14BB-4144-ABE9-920E68908F86}" type="datetime1">
              <a:rPr lang="en-US" smtClean="0"/>
              <a:t>22-Feb-21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Hassan Reda Elhefny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A7CD-2D93-4F09-9E43-A3A58CACDB60}" type="datetime1">
              <a:rPr lang="en-US" smtClean="0"/>
              <a:t>22-Feb-21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Hassan Reda Elhefny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840B-1EFB-4F98-9245-56A0CCC949DE}" type="datetime1">
              <a:rPr lang="en-US" smtClean="0"/>
              <a:t>22-Feb-21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Hassan Reda Elhefny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165A-3BD8-47C4-A799-99B0D91FC099}" type="datetime1">
              <a:rPr lang="en-US" smtClean="0"/>
              <a:t>22-Feb-21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Hassan Reda Elhefny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967F-B104-4427-8D14-A7F639AD1327}" type="datetime1">
              <a:rPr lang="en-US" smtClean="0"/>
              <a:t>22-Feb-21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Hassan Reda Elhefny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E01-827E-4F7F-9636-3761394FA2FC}" type="datetime1">
              <a:rPr lang="en-US" smtClean="0"/>
              <a:t>22-Feb-21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Hassan Reda Elhefny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83A3-7076-4E55-8E5E-43776373FE4B}" type="datetime1">
              <a:rPr lang="en-US" smtClean="0"/>
              <a:t>22-Feb-21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Hassan Reda Elhefny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6351F93-9AEB-45C3-B947-68FD8DBA0F6F}" type="datetime1">
              <a:rPr lang="en-US" smtClean="0"/>
              <a:t>22-Feb-21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Calculate bmi</a:t>
            </a:r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need you to be healthy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app will calculate BMI and tell you what to do 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Weight</a:t>
            </a:r>
          </a:p>
          <a:p>
            <a:r>
              <a:rPr lang="en-US" dirty="0"/>
              <a:t>Normal</a:t>
            </a:r>
          </a:p>
          <a:p>
            <a:r>
              <a:rPr lang="en-US" dirty="0"/>
              <a:t>Over Weight</a:t>
            </a:r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69843704"/>
              </p:ext>
            </p:extLst>
          </p:nvPr>
        </p:nvGraphicFramePr>
        <p:xfrm>
          <a:off x="7696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ECA7-9A22-4FCA-A54B-A2D054BD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4F27-7FA3-4CBC-A3C1-B7D9A79682A3}" type="datetime1">
              <a:rPr lang="en-US" smtClean="0"/>
              <a:t>22-Feb-21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B4A1-CA65-4E5B-A320-3A16CD9A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Hassan Reda Elhefny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86358-1653-40DC-BB9C-194D4AD6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7FE4-73F0-49F4-962F-04F0206F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calculate Bmi depend on some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8518-CB5C-4C22-B996-ABBEBDA5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the height of the user</a:t>
            </a:r>
          </a:p>
          <a:p>
            <a:r>
              <a:rPr lang="en-US" dirty="0"/>
              <a:t>We also need the weight</a:t>
            </a:r>
          </a:p>
          <a:p>
            <a:r>
              <a:rPr lang="en-US" dirty="0"/>
              <a:t>We also need the age</a:t>
            </a:r>
          </a:p>
          <a:p>
            <a:r>
              <a:rPr lang="en-US" dirty="0"/>
              <a:t>At last we need the gender</a:t>
            </a:r>
          </a:p>
          <a:p>
            <a:r>
              <a:rPr lang="en-US" dirty="0"/>
              <a:t>The low we use to calculate bmi is : (weight / pow(height / 100, 2))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057FB-3AE4-4E06-878D-C8BC1BC9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75F-4E6E-484E-8B7F-21EE6EE70FE2}" type="datetime1">
              <a:rPr lang="en-US" smtClean="0"/>
              <a:t>22-Feb-21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D95EA-BF8A-4189-B5F3-1A0B3ECA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Hassan Reda Elhefny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B7DD7-72C0-414B-A2BA-3F94FCF6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3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1ECA-94C0-43A6-9F53-D88E5B4F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08A8-54DF-4609-A6F0-E2A8E1FA2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flutter widgets to build the UI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EF8C9-B8E8-4EC6-B065-F4F80A4F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07" y="176395"/>
            <a:ext cx="2924215" cy="5995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86954A-BDFA-4896-8A27-9BE7A95C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9DEF-B38B-48A0-92F3-26D322AA9DFF}" type="datetime1">
              <a:rPr lang="en-US" smtClean="0"/>
              <a:t>22-Feb-21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DB21DB-E13E-42C9-9ECC-B01D5C5D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Hassan Reda Elhefny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C7D2B2-5C58-489E-A50E-6481828E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0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0FB6-5834-46E2-AC4D-7630C426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6BF1C-156C-474B-904B-77FAE5A65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4754" y="300707"/>
            <a:ext cx="2883938" cy="58796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41BCEC-8AC5-4D26-B958-E83E0799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6EB0-2E17-437F-943C-57626B0FCDA6}" type="datetime1">
              <a:rPr lang="en-US" smtClean="0"/>
              <a:t>22-Feb-21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5C85AC-B506-4098-AEEC-B7BF557E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Hassan Reda Elhefny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CAA240-EFCD-4F6D-B8F4-B6C702D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00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BAA4-3E1F-49B5-9B72-D80F409B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to tell the user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0B90-25BF-4168-A57F-C87E97D7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if (BMI &gt;= 25) {</a:t>
            </a:r>
          </a:p>
          <a:p>
            <a:r>
              <a:rPr lang="en-US" dirty="0"/>
              <a:t>      return "Over Weight";</a:t>
            </a:r>
          </a:p>
          <a:p>
            <a:r>
              <a:rPr lang="en-US" dirty="0"/>
              <a:t>    } else if (BMI &gt; 18.5) {</a:t>
            </a:r>
          </a:p>
          <a:p>
            <a:r>
              <a:rPr lang="en-US" dirty="0"/>
              <a:t>      return 'NORMAL';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return 'Under Weight';</a:t>
            </a:r>
          </a:p>
          <a:p>
            <a:r>
              <a:rPr lang="en-US" dirty="0"/>
              <a:t>    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47B6A-C432-4BA9-AD2D-6C3BC17B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5807-A7A6-4AB0-8FEF-6723D2F0D914}" type="datetime1">
              <a:rPr lang="en-US" smtClean="0"/>
              <a:t>22-Feb-21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72A73-1BFC-4AAB-94DF-A12D4E3C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Hassan Reda Elhefny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008F5-CB7A-4148-9D39-07A48C59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3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BAA4-3E1F-49B5-9B72-D80F409B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to tell the user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0B90-25BF-4168-A57F-C87E97D7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if (BMI &gt;= 25) {</a:t>
            </a:r>
          </a:p>
          <a:p>
            <a:r>
              <a:rPr lang="en-US" dirty="0"/>
              <a:t>      return 'you have a higher than normal body weight. try to exercise more.';</a:t>
            </a:r>
          </a:p>
          <a:p>
            <a:r>
              <a:rPr lang="en-US" dirty="0"/>
              <a:t>    } else if BMI &gt; 18.5) {</a:t>
            </a:r>
          </a:p>
          <a:p>
            <a:r>
              <a:rPr lang="en-US" dirty="0"/>
              <a:t>      return 'you have a normal body weight. Good Job';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return 'You have a lower than normal body weight. You can eat a bit more';</a:t>
            </a:r>
          </a:p>
          <a:p>
            <a:r>
              <a:rPr lang="en-US" dirty="0"/>
              <a:t>   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C18D-58FB-4349-9434-A5DFFC61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2BC7-6AAF-4DE2-B313-A5F9EE844101}" type="datetime1">
              <a:rPr lang="en-US" smtClean="0"/>
              <a:t>22-Feb-21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22F2E-C6A2-4A5C-811E-03626E22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Hassan Reda Elhefny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3C86-005D-4450-9BA2-E3F6FFCD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74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E859-F5AC-4660-A532-8792C0F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to show the full description about the application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E50B5-F647-429D-BF4A-C6C20811CEB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ABF69-1568-4506-A346-04C131499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alculate BMI">
            <a:hlinkClick r:id="" action="ppaction://media"/>
            <a:extLst>
              <a:ext uri="{FF2B5EF4-FFF2-40B4-BE49-F238E27FC236}">
                <a16:creationId xmlns:a16="http://schemas.microsoft.com/office/drawing/2014/main" id="{F97AE953-835F-4509-BD63-80BE84DD135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87584" y="170210"/>
            <a:ext cx="3033987" cy="6286248"/>
          </a:xfrm>
          <a:prstGeom prst="roundRect">
            <a:avLst>
              <a:gd name="adj" fmla="val 5299"/>
            </a:avLst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plastic">
            <a:bevelT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058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4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29</TotalTime>
  <Words>256</Words>
  <Application>Microsoft Office PowerPoint</Application>
  <PresentationFormat>Widescreen</PresentationFormat>
  <Paragraphs>54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Health Fitness 16x9</vt:lpstr>
      <vt:lpstr>Calculate bmi</vt:lpstr>
      <vt:lpstr>This app will calculate BMI and tell you what to do .. </vt:lpstr>
      <vt:lpstr>We will calculate Bmi depend on some variables</vt:lpstr>
      <vt:lpstr>Main Screen</vt:lpstr>
      <vt:lpstr>Calculate Screen</vt:lpstr>
      <vt:lpstr>Conditions to tell the user The result</vt:lpstr>
      <vt:lpstr>Conditions to tell the user what to do</vt:lpstr>
      <vt:lpstr>Video to show the full description about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Calculate bmi</dc:title>
  <dc:creator>Hassan Reda</dc:creator>
  <cp:lastModifiedBy>Hassan Reda</cp:lastModifiedBy>
  <cp:revision>4</cp:revision>
  <dcterms:created xsi:type="dcterms:W3CDTF">2021-02-22T07:07:33Z</dcterms:created>
  <dcterms:modified xsi:type="dcterms:W3CDTF">2021-02-22T07:37:09Z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