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A215D-05BB-45B0-A9C1-95390E635A7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C77B27-9131-468B-8DD1-0E4988052E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Ingestion</a:t>
          </a:r>
        </a:p>
      </dgm:t>
    </dgm:pt>
    <dgm:pt modelId="{70568204-9AA3-4229-B36D-90BBEF3DD9F4}" type="parTrans" cxnId="{758A453F-4131-4564-AF85-FFCF71B849A1}">
      <dgm:prSet/>
      <dgm:spPr/>
      <dgm:t>
        <a:bodyPr/>
        <a:lstStyle/>
        <a:p>
          <a:endParaRPr lang="en-US"/>
        </a:p>
      </dgm:t>
    </dgm:pt>
    <dgm:pt modelId="{9C098C5A-AAA0-4E80-9A60-743F0C538557}" type="sibTrans" cxnId="{758A453F-4131-4564-AF85-FFCF71B849A1}">
      <dgm:prSet/>
      <dgm:spPr/>
      <dgm:t>
        <a:bodyPr/>
        <a:lstStyle/>
        <a:p>
          <a:endParaRPr lang="en-US"/>
        </a:p>
      </dgm:t>
    </dgm:pt>
    <dgm:pt modelId="{D9E02ADF-BE92-4DBB-9930-A8D4F5340D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storage</a:t>
          </a:r>
        </a:p>
      </dgm:t>
    </dgm:pt>
    <dgm:pt modelId="{0B615A30-94B2-4FF3-96A3-48744878AA85}" type="parTrans" cxnId="{EBDBB0AA-0589-4F91-9792-DA6179CEEF94}">
      <dgm:prSet/>
      <dgm:spPr/>
      <dgm:t>
        <a:bodyPr/>
        <a:lstStyle/>
        <a:p>
          <a:endParaRPr lang="en-US"/>
        </a:p>
      </dgm:t>
    </dgm:pt>
    <dgm:pt modelId="{21252CBE-6EAC-470F-9BCD-28F206D003D8}" type="sibTrans" cxnId="{EBDBB0AA-0589-4F91-9792-DA6179CEEF94}">
      <dgm:prSet/>
      <dgm:spPr/>
      <dgm:t>
        <a:bodyPr/>
        <a:lstStyle/>
        <a:p>
          <a:endParaRPr lang="en-US"/>
        </a:p>
      </dgm:t>
    </dgm:pt>
    <dgm:pt modelId="{3208883E-27CE-4453-8598-4C28D89355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analysis</a:t>
          </a:r>
        </a:p>
      </dgm:t>
    </dgm:pt>
    <dgm:pt modelId="{124F619D-0382-4B20-960F-B178927A2905}" type="parTrans" cxnId="{996B04BB-B5C4-4D93-A3CE-C78D80081C67}">
      <dgm:prSet/>
      <dgm:spPr/>
      <dgm:t>
        <a:bodyPr/>
        <a:lstStyle/>
        <a:p>
          <a:endParaRPr lang="en-US"/>
        </a:p>
      </dgm:t>
    </dgm:pt>
    <dgm:pt modelId="{E7635A4A-DD83-45CD-85DE-419C8E041E96}" type="sibTrans" cxnId="{996B04BB-B5C4-4D93-A3CE-C78D80081C67}">
      <dgm:prSet/>
      <dgm:spPr/>
      <dgm:t>
        <a:bodyPr/>
        <a:lstStyle/>
        <a:p>
          <a:endParaRPr lang="en-US"/>
        </a:p>
      </dgm:t>
    </dgm:pt>
    <dgm:pt modelId="{51DC5617-183B-4452-A5FE-C360167909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visualization</a:t>
          </a:r>
        </a:p>
      </dgm:t>
    </dgm:pt>
    <dgm:pt modelId="{E59D7DA0-F869-4BA5-866C-BF532AB14E3E}" type="parTrans" cxnId="{1190FE62-1403-481A-AF56-32B9A932226A}">
      <dgm:prSet/>
      <dgm:spPr/>
      <dgm:t>
        <a:bodyPr/>
        <a:lstStyle/>
        <a:p>
          <a:endParaRPr lang="en-US"/>
        </a:p>
      </dgm:t>
    </dgm:pt>
    <dgm:pt modelId="{825C1D87-F07F-4C08-8CCE-68941F7814BD}" type="sibTrans" cxnId="{1190FE62-1403-481A-AF56-32B9A932226A}">
      <dgm:prSet/>
      <dgm:spPr/>
      <dgm:t>
        <a:bodyPr/>
        <a:lstStyle/>
        <a:p>
          <a:endParaRPr lang="en-US"/>
        </a:p>
      </dgm:t>
    </dgm:pt>
    <dgm:pt modelId="{2C61497C-F69D-4A09-8072-0C97572832AE}" type="pres">
      <dgm:prSet presAssocID="{2F9A215D-05BB-45B0-A9C1-95390E635A76}" presName="root" presStyleCnt="0">
        <dgm:presLayoutVars>
          <dgm:dir/>
          <dgm:resizeHandles val="exact"/>
        </dgm:presLayoutVars>
      </dgm:prSet>
      <dgm:spPr/>
    </dgm:pt>
    <dgm:pt modelId="{A03A3A9D-71A6-490D-BD5D-B970F8768688}" type="pres">
      <dgm:prSet presAssocID="{21C77B27-9131-468B-8DD1-0E4988052E5D}" presName="compNode" presStyleCnt="0"/>
      <dgm:spPr/>
    </dgm:pt>
    <dgm:pt modelId="{490FEA15-8478-4B24-AAE0-7CC4D70C0067}" type="pres">
      <dgm:prSet presAssocID="{21C77B27-9131-468B-8DD1-0E4988052E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A60D8C8-A0BF-47DC-9C79-1BBA1FCBA0C0}" type="pres">
      <dgm:prSet presAssocID="{21C77B27-9131-468B-8DD1-0E4988052E5D}" presName="spaceRect" presStyleCnt="0"/>
      <dgm:spPr/>
    </dgm:pt>
    <dgm:pt modelId="{22FF2F87-8673-4436-931F-3F9D9CAE8669}" type="pres">
      <dgm:prSet presAssocID="{21C77B27-9131-468B-8DD1-0E4988052E5D}" presName="textRect" presStyleLbl="revTx" presStyleIdx="0" presStyleCnt="4">
        <dgm:presLayoutVars>
          <dgm:chMax val="1"/>
          <dgm:chPref val="1"/>
        </dgm:presLayoutVars>
      </dgm:prSet>
      <dgm:spPr/>
    </dgm:pt>
    <dgm:pt modelId="{D2A15D7B-EDA1-4B02-9152-D672E30F98CE}" type="pres">
      <dgm:prSet presAssocID="{9C098C5A-AAA0-4E80-9A60-743F0C538557}" presName="sibTrans" presStyleCnt="0"/>
      <dgm:spPr/>
    </dgm:pt>
    <dgm:pt modelId="{34B8048D-1F06-424D-A25C-1DD07F2386AE}" type="pres">
      <dgm:prSet presAssocID="{D9E02ADF-BE92-4DBB-9930-A8D4F5340D92}" presName="compNode" presStyleCnt="0"/>
      <dgm:spPr/>
    </dgm:pt>
    <dgm:pt modelId="{350B19EB-931E-482D-8300-958BDE19DAF5}" type="pres">
      <dgm:prSet presAssocID="{D9E02ADF-BE92-4DBB-9930-A8D4F5340D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936B401-EC14-4638-8FFD-2A632049349C}" type="pres">
      <dgm:prSet presAssocID="{D9E02ADF-BE92-4DBB-9930-A8D4F5340D92}" presName="spaceRect" presStyleCnt="0"/>
      <dgm:spPr/>
    </dgm:pt>
    <dgm:pt modelId="{BDA6BFCA-BA4B-4826-8BAC-327CB167E2F1}" type="pres">
      <dgm:prSet presAssocID="{D9E02ADF-BE92-4DBB-9930-A8D4F5340D92}" presName="textRect" presStyleLbl="revTx" presStyleIdx="1" presStyleCnt="4">
        <dgm:presLayoutVars>
          <dgm:chMax val="1"/>
          <dgm:chPref val="1"/>
        </dgm:presLayoutVars>
      </dgm:prSet>
      <dgm:spPr/>
    </dgm:pt>
    <dgm:pt modelId="{178E33A4-8B5E-4C98-BEE5-A50195F3958D}" type="pres">
      <dgm:prSet presAssocID="{21252CBE-6EAC-470F-9BCD-28F206D003D8}" presName="sibTrans" presStyleCnt="0"/>
      <dgm:spPr/>
    </dgm:pt>
    <dgm:pt modelId="{B8BDED6C-3D26-4060-AE27-29A479D5BA90}" type="pres">
      <dgm:prSet presAssocID="{3208883E-27CE-4453-8598-4C28D8935534}" presName="compNode" presStyleCnt="0"/>
      <dgm:spPr/>
    </dgm:pt>
    <dgm:pt modelId="{639A591C-34B0-49C0-AC75-23BE7BB85B36}" type="pres">
      <dgm:prSet presAssocID="{3208883E-27CE-4453-8598-4C28D89355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7847606-85E5-478A-91E6-3044BC3DFAB3}" type="pres">
      <dgm:prSet presAssocID="{3208883E-27CE-4453-8598-4C28D8935534}" presName="spaceRect" presStyleCnt="0"/>
      <dgm:spPr/>
    </dgm:pt>
    <dgm:pt modelId="{FE9BD494-4931-4303-97A6-A6C428C32678}" type="pres">
      <dgm:prSet presAssocID="{3208883E-27CE-4453-8598-4C28D8935534}" presName="textRect" presStyleLbl="revTx" presStyleIdx="2" presStyleCnt="4">
        <dgm:presLayoutVars>
          <dgm:chMax val="1"/>
          <dgm:chPref val="1"/>
        </dgm:presLayoutVars>
      </dgm:prSet>
      <dgm:spPr/>
    </dgm:pt>
    <dgm:pt modelId="{434827E5-080B-4DAF-8B2A-179C6CD8AA7C}" type="pres">
      <dgm:prSet presAssocID="{E7635A4A-DD83-45CD-85DE-419C8E041E96}" presName="sibTrans" presStyleCnt="0"/>
      <dgm:spPr/>
    </dgm:pt>
    <dgm:pt modelId="{358ED1BD-698D-47AE-9F0A-9FE20DDDE4BD}" type="pres">
      <dgm:prSet presAssocID="{51DC5617-183B-4452-A5FE-C360167909DD}" presName="compNode" presStyleCnt="0"/>
      <dgm:spPr/>
    </dgm:pt>
    <dgm:pt modelId="{99935A01-DBE4-4EA5-A320-CAFC13062D9B}" type="pres">
      <dgm:prSet presAssocID="{51DC5617-183B-4452-A5FE-C360167909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D0812CD-7784-484F-9829-F463B482DAA1}" type="pres">
      <dgm:prSet presAssocID="{51DC5617-183B-4452-A5FE-C360167909DD}" presName="spaceRect" presStyleCnt="0"/>
      <dgm:spPr/>
    </dgm:pt>
    <dgm:pt modelId="{FFF0D6D7-7A09-416A-8870-264222363707}" type="pres">
      <dgm:prSet presAssocID="{51DC5617-183B-4452-A5FE-C360167909D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0C8E90F-7B64-4C0E-9858-DB861F57C0E6}" type="presOf" srcId="{21C77B27-9131-468B-8DD1-0E4988052E5D}" destId="{22FF2F87-8673-4436-931F-3F9D9CAE8669}" srcOrd="0" destOrd="0" presId="urn:microsoft.com/office/officeart/2018/2/layout/IconLabelList"/>
    <dgm:cxn modelId="{758A453F-4131-4564-AF85-FFCF71B849A1}" srcId="{2F9A215D-05BB-45B0-A9C1-95390E635A76}" destId="{21C77B27-9131-468B-8DD1-0E4988052E5D}" srcOrd="0" destOrd="0" parTransId="{70568204-9AA3-4229-B36D-90BBEF3DD9F4}" sibTransId="{9C098C5A-AAA0-4E80-9A60-743F0C538557}"/>
    <dgm:cxn modelId="{1190FE62-1403-481A-AF56-32B9A932226A}" srcId="{2F9A215D-05BB-45B0-A9C1-95390E635A76}" destId="{51DC5617-183B-4452-A5FE-C360167909DD}" srcOrd="3" destOrd="0" parTransId="{E59D7DA0-F869-4BA5-866C-BF532AB14E3E}" sibTransId="{825C1D87-F07F-4C08-8CCE-68941F7814BD}"/>
    <dgm:cxn modelId="{0E6F9343-36A8-477B-A779-380A6B4D6983}" type="presOf" srcId="{D9E02ADF-BE92-4DBB-9930-A8D4F5340D92}" destId="{BDA6BFCA-BA4B-4826-8BAC-327CB167E2F1}" srcOrd="0" destOrd="0" presId="urn:microsoft.com/office/officeart/2018/2/layout/IconLabelList"/>
    <dgm:cxn modelId="{383D8F90-D131-4417-BF88-07AD32DA54DB}" type="presOf" srcId="{2F9A215D-05BB-45B0-A9C1-95390E635A76}" destId="{2C61497C-F69D-4A09-8072-0C97572832AE}" srcOrd="0" destOrd="0" presId="urn:microsoft.com/office/officeart/2018/2/layout/IconLabelList"/>
    <dgm:cxn modelId="{1807969B-C200-4AC1-9D85-C470DAC2DACE}" type="presOf" srcId="{51DC5617-183B-4452-A5FE-C360167909DD}" destId="{FFF0D6D7-7A09-416A-8870-264222363707}" srcOrd="0" destOrd="0" presId="urn:microsoft.com/office/officeart/2018/2/layout/IconLabelList"/>
    <dgm:cxn modelId="{EBDBB0AA-0589-4F91-9792-DA6179CEEF94}" srcId="{2F9A215D-05BB-45B0-A9C1-95390E635A76}" destId="{D9E02ADF-BE92-4DBB-9930-A8D4F5340D92}" srcOrd="1" destOrd="0" parTransId="{0B615A30-94B2-4FF3-96A3-48744878AA85}" sibTransId="{21252CBE-6EAC-470F-9BCD-28F206D003D8}"/>
    <dgm:cxn modelId="{996B04BB-B5C4-4D93-A3CE-C78D80081C67}" srcId="{2F9A215D-05BB-45B0-A9C1-95390E635A76}" destId="{3208883E-27CE-4453-8598-4C28D8935534}" srcOrd="2" destOrd="0" parTransId="{124F619D-0382-4B20-960F-B178927A2905}" sibTransId="{E7635A4A-DD83-45CD-85DE-419C8E041E96}"/>
    <dgm:cxn modelId="{67938DE9-85D5-467D-BAAF-AB3A24B28BDE}" type="presOf" srcId="{3208883E-27CE-4453-8598-4C28D8935534}" destId="{FE9BD494-4931-4303-97A6-A6C428C32678}" srcOrd="0" destOrd="0" presId="urn:microsoft.com/office/officeart/2018/2/layout/IconLabelList"/>
    <dgm:cxn modelId="{0A5ECA1D-846E-4568-8999-17D61A4C49DE}" type="presParOf" srcId="{2C61497C-F69D-4A09-8072-0C97572832AE}" destId="{A03A3A9D-71A6-490D-BD5D-B970F8768688}" srcOrd="0" destOrd="0" presId="urn:microsoft.com/office/officeart/2018/2/layout/IconLabelList"/>
    <dgm:cxn modelId="{D45E711C-8E5A-4382-BE71-7182195AAF73}" type="presParOf" srcId="{A03A3A9D-71A6-490D-BD5D-B970F8768688}" destId="{490FEA15-8478-4B24-AAE0-7CC4D70C0067}" srcOrd="0" destOrd="0" presId="urn:microsoft.com/office/officeart/2018/2/layout/IconLabelList"/>
    <dgm:cxn modelId="{26B7204C-4BDB-4C62-8CAA-2CE0A7AE88C0}" type="presParOf" srcId="{A03A3A9D-71A6-490D-BD5D-B970F8768688}" destId="{0A60D8C8-A0BF-47DC-9C79-1BBA1FCBA0C0}" srcOrd="1" destOrd="0" presId="urn:microsoft.com/office/officeart/2018/2/layout/IconLabelList"/>
    <dgm:cxn modelId="{6C9E3D85-3640-4C6C-8670-5A17B312F84A}" type="presParOf" srcId="{A03A3A9D-71A6-490D-BD5D-B970F8768688}" destId="{22FF2F87-8673-4436-931F-3F9D9CAE8669}" srcOrd="2" destOrd="0" presId="urn:microsoft.com/office/officeart/2018/2/layout/IconLabelList"/>
    <dgm:cxn modelId="{2354A735-F407-471B-B644-CB6AFAD6E9C7}" type="presParOf" srcId="{2C61497C-F69D-4A09-8072-0C97572832AE}" destId="{D2A15D7B-EDA1-4B02-9152-D672E30F98CE}" srcOrd="1" destOrd="0" presId="urn:microsoft.com/office/officeart/2018/2/layout/IconLabelList"/>
    <dgm:cxn modelId="{9FD792CA-1EA7-4778-BBAA-C21A0CDC5E66}" type="presParOf" srcId="{2C61497C-F69D-4A09-8072-0C97572832AE}" destId="{34B8048D-1F06-424D-A25C-1DD07F2386AE}" srcOrd="2" destOrd="0" presId="urn:microsoft.com/office/officeart/2018/2/layout/IconLabelList"/>
    <dgm:cxn modelId="{10F9CA19-FFA8-4931-87D7-2E33CC80A618}" type="presParOf" srcId="{34B8048D-1F06-424D-A25C-1DD07F2386AE}" destId="{350B19EB-931E-482D-8300-958BDE19DAF5}" srcOrd="0" destOrd="0" presId="urn:microsoft.com/office/officeart/2018/2/layout/IconLabelList"/>
    <dgm:cxn modelId="{92A37D87-3D96-4CEA-A241-582875121462}" type="presParOf" srcId="{34B8048D-1F06-424D-A25C-1DD07F2386AE}" destId="{F936B401-EC14-4638-8FFD-2A632049349C}" srcOrd="1" destOrd="0" presId="urn:microsoft.com/office/officeart/2018/2/layout/IconLabelList"/>
    <dgm:cxn modelId="{C524D9FE-B06C-46CF-92ED-40AF8755F903}" type="presParOf" srcId="{34B8048D-1F06-424D-A25C-1DD07F2386AE}" destId="{BDA6BFCA-BA4B-4826-8BAC-327CB167E2F1}" srcOrd="2" destOrd="0" presId="urn:microsoft.com/office/officeart/2018/2/layout/IconLabelList"/>
    <dgm:cxn modelId="{2AAEF120-7D44-4CDB-A441-6C77838DC5D9}" type="presParOf" srcId="{2C61497C-F69D-4A09-8072-0C97572832AE}" destId="{178E33A4-8B5E-4C98-BEE5-A50195F3958D}" srcOrd="3" destOrd="0" presId="urn:microsoft.com/office/officeart/2018/2/layout/IconLabelList"/>
    <dgm:cxn modelId="{0C17939F-891F-443E-9D19-03A1E7CD52E5}" type="presParOf" srcId="{2C61497C-F69D-4A09-8072-0C97572832AE}" destId="{B8BDED6C-3D26-4060-AE27-29A479D5BA90}" srcOrd="4" destOrd="0" presId="urn:microsoft.com/office/officeart/2018/2/layout/IconLabelList"/>
    <dgm:cxn modelId="{F95A2192-E6D8-439A-BF50-9AF82D1E77B8}" type="presParOf" srcId="{B8BDED6C-3D26-4060-AE27-29A479D5BA90}" destId="{639A591C-34B0-49C0-AC75-23BE7BB85B36}" srcOrd="0" destOrd="0" presId="urn:microsoft.com/office/officeart/2018/2/layout/IconLabelList"/>
    <dgm:cxn modelId="{B75B58FB-30CE-49F0-9379-2F7896986FC0}" type="presParOf" srcId="{B8BDED6C-3D26-4060-AE27-29A479D5BA90}" destId="{D7847606-85E5-478A-91E6-3044BC3DFAB3}" srcOrd="1" destOrd="0" presId="urn:microsoft.com/office/officeart/2018/2/layout/IconLabelList"/>
    <dgm:cxn modelId="{8350FAAB-0C6B-493E-8354-51D295FAFCD7}" type="presParOf" srcId="{B8BDED6C-3D26-4060-AE27-29A479D5BA90}" destId="{FE9BD494-4931-4303-97A6-A6C428C32678}" srcOrd="2" destOrd="0" presId="urn:microsoft.com/office/officeart/2018/2/layout/IconLabelList"/>
    <dgm:cxn modelId="{CC36AD18-01F6-464E-A11A-C1CAD22723BC}" type="presParOf" srcId="{2C61497C-F69D-4A09-8072-0C97572832AE}" destId="{434827E5-080B-4DAF-8B2A-179C6CD8AA7C}" srcOrd="5" destOrd="0" presId="urn:microsoft.com/office/officeart/2018/2/layout/IconLabelList"/>
    <dgm:cxn modelId="{D2576485-5292-4426-AE0E-A950B0245BE1}" type="presParOf" srcId="{2C61497C-F69D-4A09-8072-0C97572832AE}" destId="{358ED1BD-698D-47AE-9F0A-9FE20DDDE4BD}" srcOrd="6" destOrd="0" presId="urn:microsoft.com/office/officeart/2018/2/layout/IconLabelList"/>
    <dgm:cxn modelId="{39393EE8-2588-4649-A898-3DB9411287B9}" type="presParOf" srcId="{358ED1BD-698D-47AE-9F0A-9FE20DDDE4BD}" destId="{99935A01-DBE4-4EA5-A320-CAFC13062D9B}" srcOrd="0" destOrd="0" presId="urn:microsoft.com/office/officeart/2018/2/layout/IconLabelList"/>
    <dgm:cxn modelId="{5E684733-BC2C-49AC-B7A4-E0ACBC8B2FF4}" type="presParOf" srcId="{358ED1BD-698D-47AE-9F0A-9FE20DDDE4BD}" destId="{6D0812CD-7784-484F-9829-F463B482DAA1}" srcOrd="1" destOrd="0" presId="urn:microsoft.com/office/officeart/2018/2/layout/IconLabelList"/>
    <dgm:cxn modelId="{483D2301-1445-4544-9ED7-3C189985DCDA}" type="presParOf" srcId="{358ED1BD-698D-47AE-9F0A-9FE20DDDE4BD}" destId="{FFF0D6D7-7A09-416A-8870-2642223637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4B77FB-F6C9-4129-A1F5-14782169480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C85C46-B60C-4D53-AEAE-933A2E3BAB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Upload dataset “covid-19.csv” into VM using WinSCP into landing zone name it “/home/cloudera/covid_project/landing_zone/COVID_SRC_LZ”</a:t>
          </a:r>
        </a:p>
      </dgm:t>
    </dgm:pt>
    <dgm:pt modelId="{702F5A00-9D3C-49B7-8A51-F28206D71BE6}" type="parTrans" cxnId="{ED65285C-738C-4A1A-9A39-64B792E9C889}">
      <dgm:prSet/>
      <dgm:spPr/>
      <dgm:t>
        <a:bodyPr/>
        <a:lstStyle/>
        <a:p>
          <a:endParaRPr lang="en-US"/>
        </a:p>
      </dgm:t>
    </dgm:pt>
    <dgm:pt modelId="{78367F74-90C8-4870-AB14-E5F5B59764F0}" type="sibTrans" cxnId="{ED65285C-738C-4A1A-9A39-64B792E9C889}">
      <dgm:prSet/>
      <dgm:spPr/>
      <dgm:t>
        <a:bodyPr/>
        <a:lstStyle/>
        <a:p>
          <a:endParaRPr lang="en-US"/>
        </a:p>
      </dgm:t>
    </dgm:pt>
    <dgm:pt modelId="{9B0BA019-12B6-4039-8856-04E3EF30A4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 the dataset from “COVID_SRC_LZ” to HDFS directory name it “/user/cloudera/ds/COVID_HDFS_LZ” using HDFS cli commands in a shell script </a:t>
          </a:r>
        </a:p>
      </dgm:t>
    </dgm:pt>
    <dgm:pt modelId="{3E3691B2-10F0-45AE-B2A2-18A0C509CD32}" type="parTrans" cxnId="{8CF4C423-2989-4790-80F6-F4C9556D60D1}">
      <dgm:prSet/>
      <dgm:spPr/>
      <dgm:t>
        <a:bodyPr/>
        <a:lstStyle/>
        <a:p>
          <a:endParaRPr lang="en-US"/>
        </a:p>
      </dgm:t>
    </dgm:pt>
    <dgm:pt modelId="{F77032CB-1B26-4339-AC41-DC0530FE1A5A}" type="sibTrans" cxnId="{8CF4C423-2989-4790-80F6-F4C9556D60D1}">
      <dgm:prSet/>
      <dgm:spPr/>
      <dgm:t>
        <a:bodyPr/>
        <a:lstStyle/>
        <a:p>
          <a:endParaRPr lang="en-US"/>
        </a:p>
      </dgm:t>
    </dgm:pt>
    <dgm:pt modelId="{CA3F3735-5613-4780-A59F-45879EDE9150}" type="pres">
      <dgm:prSet presAssocID="{494B77FB-F6C9-4129-A1F5-147821694809}" presName="root" presStyleCnt="0">
        <dgm:presLayoutVars>
          <dgm:dir/>
          <dgm:resizeHandles val="exact"/>
        </dgm:presLayoutVars>
      </dgm:prSet>
      <dgm:spPr/>
    </dgm:pt>
    <dgm:pt modelId="{409A93E9-BB69-43DE-8040-F36C047E597B}" type="pres">
      <dgm:prSet presAssocID="{45C85C46-B60C-4D53-AEAE-933A2E3BAB62}" presName="compNode" presStyleCnt="0"/>
      <dgm:spPr/>
    </dgm:pt>
    <dgm:pt modelId="{CB555D2B-4540-4817-BB82-B585DDA44CCA}" type="pres">
      <dgm:prSet presAssocID="{45C85C46-B60C-4D53-AEAE-933A2E3BAB62}" presName="bgRect" presStyleLbl="bgShp" presStyleIdx="0" presStyleCnt="2"/>
      <dgm:spPr/>
    </dgm:pt>
    <dgm:pt modelId="{A22D68B6-9C9C-4A5F-BC89-0CD5C3B2E008}" type="pres">
      <dgm:prSet presAssocID="{45C85C46-B60C-4D53-AEAE-933A2E3BAB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BF938D-ADCE-4FEB-819F-D9FCCEE2046F}" type="pres">
      <dgm:prSet presAssocID="{45C85C46-B60C-4D53-AEAE-933A2E3BAB62}" presName="spaceRect" presStyleCnt="0"/>
      <dgm:spPr/>
    </dgm:pt>
    <dgm:pt modelId="{BFEE8754-1057-41D9-8997-A4771BF7477F}" type="pres">
      <dgm:prSet presAssocID="{45C85C46-B60C-4D53-AEAE-933A2E3BAB62}" presName="parTx" presStyleLbl="revTx" presStyleIdx="0" presStyleCnt="2">
        <dgm:presLayoutVars>
          <dgm:chMax val="0"/>
          <dgm:chPref val="0"/>
        </dgm:presLayoutVars>
      </dgm:prSet>
      <dgm:spPr/>
    </dgm:pt>
    <dgm:pt modelId="{36AAB93D-9E3C-4423-924F-9215F3C944B9}" type="pres">
      <dgm:prSet presAssocID="{78367F74-90C8-4870-AB14-E5F5B59764F0}" presName="sibTrans" presStyleCnt="0"/>
      <dgm:spPr/>
    </dgm:pt>
    <dgm:pt modelId="{70422621-3952-4DF0-BC81-F3B22A1380F3}" type="pres">
      <dgm:prSet presAssocID="{9B0BA019-12B6-4039-8856-04E3EF30A4CB}" presName="compNode" presStyleCnt="0"/>
      <dgm:spPr/>
    </dgm:pt>
    <dgm:pt modelId="{0262FAA6-7CD8-4E33-ABFA-761F4E7992DC}" type="pres">
      <dgm:prSet presAssocID="{9B0BA019-12B6-4039-8856-04E3EF30A4CB}" presName="bgRect" presStyleLbl="bgShp" presStyleIdx="1" presStyleCnt="2"/>
      <dgm:spPr/>
    </dgm:pt>
    <dgm:pt modelId="{5EB6E72D-A0F8-411F-AC09-027E740D0100}" type="pres">
      <dgm:prSet presAssocID="{9B0BA019-12B6-4039-8856-04E3EF30A4C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5F67AD2-1B74-40A1-8954-9614480E3458}" type="pres">
      <dgm:prSet presAssocID="{9B0BA019-12B6-4039-8856-04E3EF30A4CB}" presName="spaceRect" presStyleCnt="0"/>
      <dgm:spPr/>
    </dgm:pt>
    <dgm:pt modelId="{E8888C23-F88A-4DA1-9598-83BB1B959974}" type="pres">
      <dgm:prSet presAssocID="{9B0BA019-12B6-4039-8856-04E3EF30A4C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D2FFC0B-F2E6-46B0-9A33-E7D7AF3A26EF}" type="presOf" srcId="{45C85C46-B60C-4D53-AEAE-933A2E3BAB62}" destId="{BFEE8754-1057-41D9-8997-A4771BF7477F}" srcOrd="0" destOrd="0" presId="urn:microsoft.com/office/officeart/2018/2/layout/IconVerticalSolidList"/>
    <dgm:cxn modelId="{8CF4C423-2989-4790-80F6-F4C9556D60D1}" srcId="{494B77FB-F6C9-4129-A1F5-147821694809}" destId="{9B0BA019-12B6-4039-8856-04E3EF30A4CB}" srcOrd="1" destOrd="0" parTransId="{3E3691B2-10F0-45AE-B2A2-18A0C509CD32}" sibTransId="{F77032CB-1B26-4339-AC41-DC0530FE1A5A}"/>
    <dgm:cxn modelId="{ED65285C-738C-4A1A-9A39-64B792E9C889}" srcId="{494B77FB-F6C9-4129-A1F5-147821694809}" destId="{45C85C46-B60C-4D53-AEAE-933A2E3BAB62}" srcOrd="0" destOrd="0" parTransId="{702F5A00-9D3C-49B7-8A51-F28206D71BE6}" sibTransId="{78367F74-90C8-4870-AB14-E5F5B59764F0}"/>
    <dgm:cxn modelId="{05289758-3CB7-46D5-8DDF-FA48F8B15151}" type="presOf" srcId="{9B0BA019-12B6-4039-8856-04E3EF30A4CB}" destId="{E8888C23-F88A-4DA1-9598-83BB1B959974}" srcOrd="0" destOrd="0" presId="urn:microsoft.com/office/officeart/2018/2/layout/IconVerticalSolidList"/>
    <dgm:cxn modelId="{A31D27B5-91CE-4B4C-9AB8-14069018E1E9}" type="presOf" srcId="{494B77FB-F6C9-4129-A1F5-147821694809}" destId="{CA3F3735-5613-4780-A59F-45879EDE9150}" srcOrd="0" destOrd="0" presId="urn:microsoft.com/office/officeart/2018/2/layout/IconVerticalSolidList"/>
    <dgm:cxn modelId="{8B5F44BA-C6F1-4999-9756-8992F545AF53}" type="presParOf" srcId="{CA3F3735-5613-4780-A59F-45879EDE9150}" destId="{409A93E9-BB69-43DE-8040-F36C047E597B}" srcOrd="0" destOrd="0" presId="urn:microsoft.com/office/officeart/2018/2/layout/IconVerticalSolidList"/>
    <dgm:cxn modelId="{0586C284-350E-4331-9E8B-F1A422C26D1B}" type="presParOf" srcId="{409A93E9-BB69-43DE-8040-F36C047E597B}" destId="{CB555D2B-4540-4817-BB82-B585DDA44CCA}" srcOrd="0" destOrd="0" presId="urn:microsoft.com/office/officeart/2018/2/layout/IconVerticalSolidList"/>
    <dgm:cxn modelId="{6027061A-66DB-4899-A6B1-B938A4F68788}" type="presParOf" srcId="{409A93E9-BB69-43DE-8040-F36C047E597B}" destId="{A22D68B6-9C9C-4A5F-BC89-0CD5C3B2E008}" srcOrd="1" destOrd="0" presId="urn:microsoft.com/office/officeart/2018/2/layout/IconVerticalSolidList"/>
    <dgm:cxn modelId="{AE4FCAEC-E649-455D-A659-04951188E955}" type="presParOf" srcId="{409A93E9-BB69-43DE-8040-F36C047E597B}" destId="{8BBF938D-ADCE-4FEB-819F-D9FCCEE2046F}" srcOrd="2" destOrd="0" presId="urn:microsoft.com/office/officeart/2018/2/layout/IconVerticalSolidList"/>
    <dgm:cxn modelId="{04186961-3516-4A34-8A88-AD6C7F42C6EA}" type="presParOf" srcId="{409A93E9-BB69-43DE-8040-F36C047E597B}" destId="{BFEE8754-1057-41D9-8997-A4771BF7477F}" srcOrd="3" destOrd="0" presId="urn:microsoft.com/office/officeart/2018/2/layout/IconVerticalSolidList"/>
    <dgm:cxn modelId="{1555C922-129F-4919-8C54-A9579AD4BDDD}" type="presParOf" srcId="{CA3F3735-5613-4780-A59F-45879EDE9150}" destId="{36AAB93D-9E3C-4423-924F-9215F3C944B9}" srcOrd="1" destOrd="0" presId="urn:microsoft.com/office/officeart/2018/2/layout/IconVerticalSolidList"/>
    <dgm:cxn modelId="{08333CDA-2FC0-4C7B-A658-6FA476C186E8}" type="presParOf" srcId="{CA3F3735-5613-4780-A59F-45879EDE9150}" destId="{70422621-3952-4DF0-BC81-F3B22A1380F3}" srcOrd="2" destOrd="0" presId="urn:microsoft.com/office/officeart/2018/2/layout/IconVerticalSolidList"/>
    <dgm:cxn modelId="{7B928D54-CDC7-4F71-B108-67CF3C7E8046}" type="presParOf" srcId="{70422621-3952-4DF0-BC81-F3B22A1380F3}" destId="{0262FAA6-7CD8-4E33-ABFA-761F4E7992DC}" srcOrd="0" destOrd="0" presId="urn:microsoft.com/office/officeart/2018/2/layout/IconVerticalSolidList"/>
    <dgm:cxn modelId="{2DC90089-898D-48B5-A900-F3D3DE2E540B}" type="presParOf" srcId="{70422621-3952-4DF0-BC81-F3B22A1380F3}" destId="{5EB6E72D-A0F8-411F-AC09-027E740D0100}" srcOrd="1" destOrd="0" presId="urn:microsoft.com/office/officeart/2018/2/layout/IconVerticalSolidList"/>
    <dgm:cxn modelId="{4E27482B-9661-4D61-BF49-56D1DDE86524}" type="presParOf" srcId="{70422621-3952-4DF0-BC81-F3B22A1380F3}" destId="{45F67AD2-1B74-40A1-8954-9614480E3458}" srcOrd="2" destOrd="0" presId="urn:microsoft.com/office/officeart/2018/2/layout/IconVerticalSolidList"/>
    <dgm:cxn modelId="{09918803-EE1C-4873-A8CB-C1F324EBCE83}" type="presParOf" srcId="{70422621-3952-4DF0-BC81-F3B22A1380F3}" destId="{E8888C23-F88A-4DA1-9598-83BB1B9599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4B20EB-838C-4753-AC1B-D576CECBBAA3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C0B7A1-35C0-4028-AFCC-C9987DCF2725}">
      <dgm:prSet/>
      <dgm:spPr/>
      <dgm:t>
        <a:bodyPr/>
        <a:lstStyle/>
        <a:p>
          <a:r>
            <a:rPr lang="en-US"/>
            <a:t>Create</a:t>
          </a:r>
        </a:p>
      </dgm:t>
    </dgm:pt>
    <dgm:pt modelId="{999A4D78-73BA-4346-B6F3-4D9EB6596A63}" type="parTrans" cxnId="{56279180-459F-4CBF-9983-47008C697B7C}">
      <dgm:prSet/>
      <dgm:spPr/>
      <dgm:t>
        <a:bodyPr/>
        <a:lstStyle/>
        <a:p>
          <a:endParaRPr lang="en-US"/>
        </a:p>
      </dgm:t>
    </dgm:pt>
    <dgm:pt modelId="{FB458307-C363-4665-9A6B-1931B13102C6}" type="sibTrans" cxnId="{56279180-459F-4CBF-9983-47008C697B7C}">
      <dgm:prSet/>
      <dgm:spPr/>
      <dgm:t>
        <a:bodyPr/>
        <a:lstStyle/>
        <a:p>
          <a:endParaRPr lang="en-US"/>
        </a:p>
      </dgm:t>
    </dgm:pt>
    <dgm:pt modelId="{2634C3F2-215C-413B-BA32-76BBA33711D6}">
      <dgm:prSet/>
      <dgm:spPr/>
      <dgm:t>
        <a:bodyPr/>
        <a:lstStyle/>
        <a:p>
          <a:r>
            <a:rPr lang="en-US"/>
            <a:t>Create three tables: a staging table for initial data import, and two additional tables for partitioning and data preparation.</a:t>
          </a:r>
        </a:p>
      </dgm:t>
    </dgm:pt>
    <dgm:pt modelId="{097F2E54-98DC-4A4F-9703-7732D24B9162}" type="parTrans" cxnId="{31865CE4-1609-4C2B-8C92-6AA398091DA0}">
      <dgm:prSet/>
      <dgm:spPr/>
      <dgm:t>
        <a:bodyPr/>
        <a:lstStyle/>
        <a:p>
          <a:endParaRPr lang="en-US"/>
        </a:p>
      </dgm:t>
    </dgm:pt>
    <dgm:pt modelId="{35365775-BF91-4116-AD9F-873273FE88BC}" type="sibTrans" cxnId="{31865CE4-1609-4C2B-8C92-6AA398091DA0}">
      <dgm:prSet/>
      <dgm:spPr/>
      <dgm:t>
        <a:bodyPr/>
        <a:lstStyle/>
        <a:p>
          <a:endParaRPr lang="en-US"/>
        </a:p>
      </dgm:t>
    </dgm:pt>
    <dgm:pt modelId="{4463E845-029D-462C-AD65-338A0EDF5295}">
      <dgm:prSet/>
      <dgm:spPr/>
      <dgm:t>
        <a:bodyPr/>
        <a:lstStyle/>
        <a:p>
          <a:r>
            <a:rPr lang="en-US"/>
            <a:t>Fill</a:t>
          </a:r>
        </a:p>
      </dgm:t>
    </dgm:pt>
    <dgm:pt modelId="{C9F3FA37-F95E-4906-BE7A-8193B82FA72B}" type="parTrans" cxnId="{7C9558F0-CDA7-4547-835A-68F0EBF6B0B1}">
      <dgm:prSet/>
      <dgm:spPr/>
      <dgm:t>
        <a:bodyPr/>
        <a:lstStyle/>
        <a:p>
          <a:endParaRPr lang="en-US"/>
        </a:p>
      </dgm:t>
    </dgm:pt>
    <dgm:pt modelId="{EF0E0789-2BBD-4CAD-90F3-3B9418462B97}" type="sibTrans" cxnId="{7C9558F0-CDA7-4547-835A-68F0EBF6B0B1}">
      <dgm:prSet/>
      <dgm:spPr/>
      <dgm:t>
        <a:bodyPr/>
        <a:lstStyle/>
        <a:p>
          <a:endParaRPr lang="en-US"/>
        </a:p>
      </dgm:t>
    </dgm:pt>
    <dgm:pt modelId="{037DB26F-F76D-44C8-AE47-D66180CBBF7D}">
      <dgm:prSet/>
      <dgm:spPr/>
      <dgm:t>
        <a:bodyPr/>
        <a:lstStyle/>
        <a:p>
          <a:r>
            <a:rPr lang="en-US"/>
            <a:t>Fill missing values in the data and partition it for improved accessibility.</a:t>
          </a:r>
        </a:p>
      </dgm:t>
    </dgm:pt>
    <dgm:pt modelId="{83E642D1-DA31-4498-B097-C6BFCD7D599F}" type="parTrans" cxnId="{76D533CB-17A2-4297-85BA-65364E6700F4}">
      <dgm:prSet/>
      <dgm:spPr/>
      <dgm:t>
        <a:bodyPr/>
        <a:lstStyle/>
        <a:p>
          <a:endParaRPr lang="en-US"/>
        </a:p>
      </dgm:t>
    </dgm:pt>
    <dgm:pt modelId="{4048BC20-5284-43F7-83DF-2158A1EFF51E}" type="sibTrans" cxnId="{76D533CB-17A2-4297-85BA-65364E6700F4}">
      <dgm:prSet/>
      <dgm:spPr/>
      <dgm:t>
        <a:bodyPr/>
        <a:lstStyle/>
        <a:p>
          <a:endParaRPr lang="en-US"/>
        </a:p>
      </dgm:t>
    </dgm:pt>
    <dgm:pt modelId="{76A40D91-24A0-46AA-AD6E-56E7F0088E39}">
      <dgm:prSet/>
      <dgm:spPr/>
      <dgm:t>
        <a:bodyPr/>
        <a:lstStyle/>
        <a:p>
          <a:r>
            <a:rPr lang="en-US"/>
            <a:t>Rank</a:t>
          </a:r>
        </a:p>
      </dgm:t>
    </dgm:pt>
    <dgm:pt modelId="{2F2AFD43-2DAA-40B3-BE28-4FBB424050D8}" type="parTrans" cxnId="{04CF9FA6-8771-442E-8289-765DBFE0BE50}">
      <dgm:prSet/>
      <dgm:spPr/>
      <dgm:t>
        <a:bodyPr/>
        <a:lstStyle/>
        <a:p>
          <a:endParaRPr lang="en-US"/>
        </a:p>
      </dgm:t>
    </dgm:pt>
    <dgm:pt modelId="{49B5DC66-1752-4496-8608-672E58C0F87F}" type="sibTrans" cxnId="{04CF9FA6-8771-442E-8289-765DBFE0BE50}">
      <dgm:prSet/>
      <dgm:spPr/>
      <dgm:t>
        <a:bodyPr/>
        <a:lstStyle/>
        <a:p>
          <a:endParaRPr lang="en-US"/>
        </a:p>
      </dgm:t>
    </dgm:pt>
    <dgm:pt modelId="{9F1D7ECA-C0B5-4311-8EB0-C2E054AAAD67}">
      <dgm:prSet/>
      <dgm:spPr/>
      <dgm:t>
        <a:bodyPr/>
        <a:lstStyle/>
        <a:p>
          <a:r>
            <a:rPr lang="en-US"/>
            <a:t>Finally, rank the data in the final table based on {Total_deaths, Total_tests} using {DENSE_RANK()} </a:t>
          </a:r>
        </a:p>
      </dgm:t>
    </dgm:pt>
    <dgm:pt modelId="{3E4D4B47-A6D8-45F0-A471-19F9D74F1BAA}" type="parTrans" cxnId="{80819FD5-96B9-4558-ACDA-5022526CA04D}">
      <dgm:prSet/>
      <dgm:spPr/>
      <dgm:t>
        <a:bodyPr/>
        <a:lstStyle/>
        <a:p>
          <a:endParaRPr lang="en-US"/>
        </a:p>
      </dgm:t>
    </dgm:pt>
    <dgm:pt modelId="{C901D352-105C-413E-BBDD-792D0DEBD946}" type="sibTrans" cxnId="{80819FD5-96B9-4558-ACDA-5022526CA04D}">
      <dgm:prSet/>
      <dgm:spPr/>
      <dgm:t>
        <a:bodyPr/>
        <a:lstStyle/>
        <a:p>
          <a:endParaRPr lang="en-US"/>
        </a:p>
      </dgm:t>
    </dgm:pt>
    <dgm:pt modelId="{E99AD0B6-0959-4EB7-896E-430802BE3188}" type="pres">
      <dgm:prSet presAssocID="{624B20EB-838C-4753-AC1B-D576CECBBAA3}" presName="Name0" presStyleCnt="0">
        <dgm:presLayoutVars>
          <dgm:dir/>
          <dgm:animLvl val="lvl"/>
          <dgm:resizeHandles val="exact"/>
        </dgm:presLayoutVars>
      </dgm:prSet>
      <dgm:spPr/>
    </dgm:pt>
    <dgm:pt modelId="{669FD3F1-4B93-41F6-A2D0-0ECC99EC04FD}" type="pres">
      <dgm:prSet presAssocID="{76A40D91-24A0-46AA-AD6E-56E7F0088E39}" presName="boxAndChildren" presStyleCnt="0"/>
      <dgm:spPr/>
    </dgm:pt>
    <dgm:pt modelId="{08731D01-55E9-43EF-BAAB-D61F081002DF}" type="pres">
      <dgm:prSet presAssocID="{76A40D91-24A0-46AA-AD6E-56E7F0088E39}" presName="parentTextBox" presStyleLbl="alignNode1" presStyleIdx="0" presStyleCnt="3"/>
      <dgm:spPr/>
    </dgm:pt>
    <dgm:pt modelId="{5E2FD2EB-4275-4D72-9523-BB062D988B63}" type="pres">
      <dgm:prSet presAssocID="{76A40D91-24A0-46AA-AD6E-56E7F0088E39}" presName="descendantBox" presStyleLbl="bgAccFollowNode1" presStyleIdx="0" presStyleCnt="3"/>
      <dgm:spPr/>
    </dgm:pt>
    <dgm:pt modelId="{9153E975-51DB-4A64-9190-5C15CAD702A8}" type="pres">
      <dgm:prSet presAssocID="{EF0E0789-2BBD-4CAD-90F3-3B9418462B97}" presName="sp" presStyleCnt="0"/>
      <dgm:spPr/>
    </dgm:pt>
    <dgm:pt modelId="{E1BBFBB4-709A-4A79-A50E-B7142735C663}" type="pres">
      <dgm:prSet presAssocID="{4463E845-029D-462C-AD65-338A0EDF5295}" presName="arrowAndChildren" presStyleCnt="0"/>
      <dgm:spPr/>
    </dgm:pt>
    <dgm:pt modelId="{A8764672-5B94-4839-A12A-97949493E6A8}" type="pres">
      <dgm:prSet presAssocID="{4463E845-029D-462C-AD65-338A0EDF5295}" presName="parentTextArrow" presStyleLbl="node1" presStyleIdx="0" presStyleCnt="0"/>
      <dgm:spPr/>
    </dgm:pt>
    <dgm:pt modelId="{E15C9CEA-0397-47EA-BDDF-11E554F2D7D3}" type="pres">
      <dgm:prSet presAssocID="{4463E845-029D-462C-AD65-338A0EDF5295}" presName="arrow" presStyleLbl="alignNode1" presStyleIdx="1" presStyleCnt="3"/>
      <dgm:spPr/>
    </dgm:pt>
    <dgm:pt modelId="{455E7D25-DC63-438F-BCCD-7FB7672E35F5}" type="pres">
      <dgm:prSet presAssocID="{4463E845-029D-462C-AD65-338A0EDF5295}" presName="descendantArrow" presStyleLbl="bgAccFollowNode1" presStyleIdx="1" presStyleCnt="3"/>
      <dgm:spPr/>
    </dgm:pt>
    <dgm:pt modelId="{0C45D279-475C-4E39-BCDC-EC9F81110986}" type="pres">
      <dgm:prSet presAssocID="{FB458307-C363-4665-9A6B-1931B13102C6}" presName="sp" presStyleCnt="0"/>
      <dgm:spPr/>
    </dgm:pt>
    <dgm:pt modelId="{A9C8E38F-EFD9-446F-B01F-B937A8EDEB03}" type="pres">
      <dgm:prSet presAssocID="{3CC0B7A1-35C0-4028-AFCC-C9987DCF2725}" presName="arrowAndChildren" presStyleCnt="0"/>
      <dgm:spPr/>
    </dgm:pt>
    <dgm:pt modelId="{8AFE67CF-B297-4D2C-B1E4-70E4ABF1BACD}" type="pres">
      <dgm:prSet presAssocID="{3CC0B7A1-35C0-4028-AFCC-C9987DCF2725}" presName="parentTextArrow" presStyleLbl="node1" presStyleIdx="0" presStyleCnt="0"/>
      <dgm:spPr/>
    </dgm:pt>
    <dgm:pt modelId="{A4F079C7-4D43-4717-A81B-7C51DADD87EF}" type="pres">
      <dgm:prSet presAssocID="{3CC0B7A1-35C0-4028-AFCC-C9987DCF2725}" presName="arrow" presStyleLbl="alignNode1" presStyleIdx="2" presStyleCnt="3"/>
      <dgm:spPr/>
    </dgm:pt>
    <dgm:pt modelId="{E676BD8A-DD7A-41DA-B861-B65F86B1C4D1}" type="pres">
      <dgm:prSet presAssocID="{3CC0B7A1-35C0-4028-AFCC-C9987DCF2725}" presName="descendantArrow" presStyleLbl="bgAccFollowNode1" presStyleIdx="2" presStyleCnt="3"/>
      <dgm:spPr/>
    </dgm:pt>
  </dgm:ptLst>
  <dgm:cxnLst>
    <dgm:cxn modelId="{33A3C702-79CF-43F7-BC13-AF87489F2716}" type="presOf" srcId="{3CC0B7A1-35C0-4028-AFCC-C9987DCF2725}" destId="{8AFE67CF-B297-4D2C-B1E4-70E4ABF1BACD}" srcOrd="0" destOrd="0" presId="urn:microsoft.com/office/officeart/2016/7/layout/VerticalDownArrowProcess"/>
    <dgm:cxn modelId="{3C6B261F-CC12-48A1-B8E7-B8637465CD3A}" type="presOf" srcId="{76A40D91-24A0-46AA-AD6E-56E7F0088E39}" destId="{08731D01-55E9-43EF-BAAB-D61F081002DF}" srcOrd="0" destOrd="0" presId="urn:microsoft.com/office/officeart/2016/7/layout/VerticalDownArrowProcess"/>
    <dgm:cxn modelId="{92B7B960-05EF-4AD5-8CF6-54CB5D60F0CB}" type="presOf" srcId="{4463E845-029D-462C-AD65-338A0EDF5295}" destId="{E15C9CEA-0397-47EA-BDDF-11E554F2D7D3}" srcOrd="1" destOrd="0" presId="urn:microsoft.com/office/officeart/2016/7/layout/VerticalDownArrowProcess"/>
    <dgm:cxn modelId="{5D422747-FA03-4DCF-B720-888AD85D651C}" type="presOf" srcId="{037DB26F-F76D-44C8-AE47-D66180CBBF7D}" destId="{455E7D25-DC63-438F-BCCD-7FB7672E35F5}" srcOrd="0" destOrd="0" presId="urn:microsoft.com/office/officeart/2016/7/layout/VerticalDownArrowProcess"/>
    <dgm:cxn modelId="{56279180-459F-4CBF-9983-47008C697B7C}" srcId="{624B20EB-838C-4753-AC1B-D576CECBBAA3}" destId="{3CC0B7A1-35C0-4028-AFCC-C9987DCF2725}" srcOrd="0" destOrd="0" parTransId="{999A4D78-73BA-4346-B6F3-4D9EB6596A63}" sibTransId="{FB458307-C363-4665-9A6B-1931B13102C6}"/>
    <dgm:cxn modelId="{52FA2883-F6A3-4649-BBE7-F5D26333FFF9}" type="presOf" srcId="{9F1D7ECA-C0B5-4311-8EB0-C2E054AAAD67}" destId="{5E2FD2EB-4275-4D72-9523-BB062D988B63}" srcOrd="0" destOrd="0" presId="urn:microsoft.com/office/officeart/2016/7/layout/VerticalDownArrowProcess"/>
    <dgm:cxn modelId="{7853E989-ECA7-44CD-8E4F-9D5C97AF8CF8}" type="presOf" srcId="{2634C3F2-215C-413B-BA32-76BBA33711D6}" destId="{E676BD8A-DD7A-41DA-B861-B65F86B1C4D1}" srcOrd="0" destOrd="0" presId="urn:microsoft.com/office/officeart/2016/7/layout/VerticalDownArrowProcess"/>
    <dgm:cxn modelId="{15EBE28D-64CF-4C1E-A629-0FDFCADAC8FC}" type="presOf" srcId="{3CC0B7A1-35C0-4028-AFCC-C9987DCF2725}" destId="{A4F079C7-4D43-4717-A81B-7C51DADD87EF}" srcOrd="1" destOrd="0" presId="urn:microsoft.com/office/officeart/2016/7/layout/VerticalDownArrowProcess"/>
    <dgm:cxn modelId="{04CF9FA6-8771-442E-8289-765DBFE0BE50}" srcId="{624B20EB-838C-4753-AC1B-D576CECBBAA3}" destId="{76A40D91-24A0-46AA-AD6E-56E7F0088E39}" srcOrd="2" destOrd="0" parTransId="{2F2AFD43-2DAA-40B3-BE28-4FBB424050D8}" sibTransId="{49B5DC66-1752-4496-8608-672E58C0F87F}"/>
    <dgm:cxn modelId="{26ACC8A6-C8E8-411D-A21F-CD1BBFA13262}" type="presOf" srcId="{4463E845-029D-462C-AD65-338A0EDF5295}" destId="{A8764672-5B94-4839-A12A-97949493E6A8}" srcOrd="0" destOrd="0" presId="urn:microsoft.com/office/officeart/2016/7/layout/VerticalDownArrowProcess"/>
    <dgm:cxn modelId="{76D533CB-17A2-4297-85BA-65364E6700F4}" srcId="{4463E845-029D-462C-AD65-338A0EDF5295}" destId="{037DB26F-F76D-44C8-AE47-D66180CBBF7D}" srcOrd="0" destOrd="0" parTransId="{83E642D1-DA31-4498-B097-C6BFCD7D599F}" sibTransId="{4048BC20-5284-43F7-83DF-2158A1EFF51E}"/>
    <dgm:cxn modelId="{80819FD5-96B9-4558-ACDA-5022526CA04D}" srcId="{76A40D91-24A0-46AA-AD6E-56E7F0088E39}" destId="{9F1D7ECA-C0B5-4311-8EB0-C2E054AAAD67}" srcOrd="0" destOrd="0" parTransId="{3E4D4B47-A6D8-45F0-A471-19F9D74F1BAA}" sibTransId="{C901D352-105C-413E-BBDD-792D0DEBD946}"/>
    <dgm:cxn modelId="{31865CE4-1609-4C2B-8C92-6AA398091DA0}" srcId="{3CC0B7A1-35C0-4028-AFCC-C9987DCF2725}" destId="{2634C3F2-215C-413B-BA32-76BBA33711D6}" srcOrd="0" destOrd="0" parTransId="{097F2E54-98DC-4A4F-9703-7732D24B9162}" sibTransId="{35365775-BF91-4116-AD9F-873273FE88BC}"/>
    <dgm:cxn modelId="{7C9558F0-CDA7-4547-835A-68F0EBF6B0B1}" srcId="{624B20EB-838C-4753-AC1B-D576CECBBAA3}" destId="{4463E845-029D-462C-AD65-338A0EDF5295}" srcOrd="1" destOrd="0" parTransId="{C9F3FA37-F95E-4906-BE7A-8193B82FA72B}" sibTransId="{EF0E0789-2BBD-4CAD-90F3-3B9418462B97}"/>
    <dgm:cxn modelId="{2CC049FC-81E2-46B9-BFBF-9EF68286C4F5}" type="presOf" srcId="{624B20EB-838C-4753-AC1B-D576CECBBAA3}" destId="{E99AD0B6-0959-4EB7-896E-430802BE3188}" srcOrd="0" destOrd="0" presId="urn:microsoft.com/office/officeart/2016/7/layout/VerticalDownArrowProcess"/>
    <dgm:cxn modelId="{E70C66B0-EF14-48E9-BCB0-DDA56E4BE297}" type="presParOf" srcId="{E99AD0B6-0959-4EB7-896E-430802BE3188}" destId="{669FD3F1-4B93-41F6-A2D0-0ECC99EC04FD}" srcOrd="0" destOrd="0" presId="urn:microsoft.com/office/officeart/2016/7/layout/VerticalDownArrowProcess"/>
    <dgm:cxn modelId="{F5805232-86B1-4A90-8AA6-531F894D12C3}" type="presParOf" srcId="{669FD3F1-4B93-41F6-A2D0-0ECC99EC04FD}" destId="{08731D01-55E9-43EF-BAAB-D61F081002DF}" srcOrd="0" destOrd="0" presId="urn:microsoft.com/office/officeart/2016/7/layout/VerticalDownArrowProcess"/>
    <dgm:cxn modelId="{3E483C9E-EC4F-4501-A3E6-80452E12366A}" type="presParOf" srcId="{669FD3F1-4B93-41F6-A2D0-0ECC99EC04FD}" destId="{5E2FD2EB-4275-4D72-9523-BB062D988B63}" srcOrd="1" destOrd="0" presId="urn:microsoft.com/office/officeart/2016/7/layout/VerticalDownArrowProcess"/>
    <dgm:cxn modelId="{6B0446A5-C645-4D5A-BE65-FF712E068DBE}" type="presParOf" srcId="{E99AD0B6-0959-4EB7-896E-430802BE3188}" destId="{9153E975-51DB-4A64-9190-5C15CAD702A8}" srcOrd="1" destOrd="0" presId="urn:microsoft.com/office/officeart/2016/7/layout/VerticalDownArrowProcess"/>
    <dgm:cxn modelId="{47D63B67-2D60-407C-B1CD-991A24005617}" type="presParOf" srcId="{E99AD0B6-0959-4EB7-896E-430802BE3188}" destId="{E1BBFBB4-709A-4A79-A50E-B7142735C663}" srcOrd="2" destOrd="0" presId="urn:microsoft.com/office/officeart/2016/7/layout/VerticalDownArrowProcess"/>
    <dgm:cxn modelId="{5519BD4D-0799-482E-A590-5ABD9923382A}" type="presParOf" srcId="{E1BBFBB4-709A-4A79-A50E-B7142735C663}" destId="{A8764672-5B94-4839-A12A-97949493E6A8}" srcOrd="0" destOrd="0" presId="urn:microsoft.com/office/officeart/2016/7/layout/VerticalDownArrowProcess"/>
    <dgm:cxn modelId="{BF064FA9-780B-4FC1-A146-3453740DAD77}" type="presParOf" srcId="{E1BBFBB4-709A-4A79-A50E-B7142735C663}" destId="{E15C9CEA-0397-47EA-BDDF-11E554F2D7D3}" srcOrd="1" destOrd="0" presId="urn:microsoft.com/office/officeart/2016/7/layout/VerticalDownArrowProcess"/>
    <dgm:cxn modelId="{7E331E23-974B-4DB1-9CA6-43F56AF2AA05}" type="presParOf" srcId="{E1BBFBB4-709A-4A79-A50E-B7142735C663}" destId="{455E7D25-DC63-438F-BCCD-7FB7672E35F5}" srcOrd="2" destOrd="0" presId="urn:microsoft.com/office/officeart/2016/7/layout/VerticalDownArrowProcess"/>
    <dgm:cxn modelId="{17546D5F-5F1B-4595-A001-1AC979C4E26C}" type="presParOf" srcId="{E99AD0B6-0959-4EB7-896E-430802BE3188}" destId="{0C45D279-475C-4E39-BCDC-EC9F81110986}" srcOrd="3" destOrd="0" presId="urn:microsoft.com/office/officeart/2016/7/layout/VerticalDownArrowProcess"/>
    <dgm:cxn modelId="{9B2C5814-107F-4ADE-A059-DBBAB4B7C25E}" type="presParOf" srcId="{E99AD0B6-0959-4EB7-896E-430802BE3188}" destId="{A9C8E38F-EFD9-446F-B01F-B937A8EDEB03}" srcOrd="4" destOrd="0" presId="urn:microsoft.com/office/officeart/2016/7/layout/VerticalDownArrowProcess"/>
    <dgm:cxn modelId="{1CF2F48C-5AC0-4904-A482-2E12F3DED5F9}" type="presParOf" srcId="{A9C8E38F-EFD9-446F-B01F-B937A8EDEB03}" destId="{8AFE67CF-B297-4D2C-B1E4-70E4ABF1BACD}" srcOrd="0" destOrd="0" presId="urn:microsoft.com/office/officeart/2016/7/layout/VerticalDownArrowProcess"/>
    <dgm:cxn modelId="{9AE16093-FF06-4F03-9311-344C5850D5AD}" type="presParOf" srcId="{A9C8E38F-EFD9-446F-B01F-B937A8EDEB03}" destId="{A4F079C7-4D43-4717-A81B-7C51DADD87EF}" srcOrd="1" destOrd="0" presId="urn:microsoft.com/office/officeart/2016/7/layout/VerticalDownArrowProcess"/>
    <dgm:cxn modelId="{546496F9-1A27-432A-BEF3-B8871DD5B67A}" type="presParOf" srcId="{A9C8E38F-EFD9-446F-B01F-B937A8EDEB03}" destId="{E676BD8A-DD7A-41DA-B861-B65F86B1C4D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77D229-6EAA-43C2-A89C-F3EC28F3E5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1EAD07-19B0-40C8-A322-88E489269214}">
      <dgm:prSet/>
      <dgm:spPr/>
      <dgm:t>
        <a:bodyPr/>
        <a:lstStyle/>
        <a:p>
          <a:r>
            <a:rPr lang="en-US"/>
            <a:t>The top 10 countries with the highest death rates are shown on the map.</a:t>
          </a:r>
        </a:p>
      </dgm:t>
    </dgm:pt>
    <dgm:pt modelId="{14DD526B-4176-42A9-9502-316A9C9F05DC}" type="parTrans" cxnId="{87D5E63D-CB82-416A-88C5-48776BE68292}">
      <dgm:prSet/>
      <dgm:spPr/>
      <dgm:t>
        <a:bodyPr/>
        <a:lstStyle/>
        <a:p>
          <a:endParaRPr lang="en-US"/>
        </a:p>
      </dgm:t>
    </dgm:pt>
    <dgm:pt modelId="{9F6CA7AE-EB2F-4526-891B-D9F0850C88AF}" type="sibTrans" cxnId="{87D5E63D-CB82-416A-88C5-48776BE68292}">
      <dgm:prSet/>
      <dgm:spPr/>
      <dgm:t>
        <a:bodyPr/>
        <a:lstStyle/>
        <a:p>
          <a:endParaRPr lang="en-US"/>
        </a:p>
      </dgm:t>
    </dgm:pt>
    <dgm:pt modelId="{76A079F0-5BD8-43E8-941E-5279449E6328}">
      <dgm:prSet/>
      <dgm:spPr/>
      <dgm:t>
        <a:bodyPr/>
        <a:lstStyle/>
        <a:p>
          <a:r>
            <a:rPr lang="en-US"/>
            <a:t>The top 10 countries with the highest testing rates are shown on the map.</a:t>
          </a:r>
        </a:p>
      </dgm:t>
    </dgm:pt>
    <dgm:pt modelId="{7E11BA52-044B-414B-A125-71EFA50AC5B4}" type="parTrans" cxnId="{EB6C624A-A54B-4EFD-A1B8-3D19C0195BB2}">
      <dgm:prSet/>
      <dgm:spPr/>
      <dgm:t>
        <a:bodyPr/>
        <a:lstStyle/>
        <a:p>
          <a:endParaRPr lang="en-US"/>
        </a:p>
      </dgm:t>
    </dgm:pt>
    <dgm:pt modelId="{A8B253F5-E55A-4C28-8C1F-0A3572FA522C}" type="sibTrans" cxnId="{EB6C624A-A54B-4EFD-A1B8-3D19C0195BB2}">
      <dgm:prSet/>
      <dgm:spPr/>
      <dgm:t>
        <a:bodyPr/>
        <a:lstStyle/>
        <a:p>
          <a:endParaRPr lang="en-US"/>
        </a:p>
      </dgm:t>
    </dgm:pt>
    <dgm:pt modelId="{8D21BFCE-FFC8-4DF0-B853-3766BB1EF3E5}">
      <dgm:prSet/>
      <dgm:spPr/>
      <dgm:t>
        <a:bodyPr/>
        <a:lstStyle/>
        <a:p>
          <a:r>
            <a:rPr lang="en-US"/>
            <a:t>The top 10 countries with the highest testing rates are displayed on a pie chart.</a:t>
          </a:r>
        </a:p>
      </dgm:t>
    </dgm:pt>
    <dgm:pt modelId="{8B5859A5-D9B3-400F-8B6C-1BA7F949EBF2}" type="parTrans" cxnId="{416DBF88-B9E8-4B67-8A3A-AEEFEFB1ADBA}">
      <dgm:prSet/>
      <dgm:spPr/>
      <dgm:t>
        <a:bodyPr/>
        <a:lstStyle/>
        <a:p>
          <a:endParaRPr lang="en-US"/>
        </a:p>
      </dgm:t>
    </dgm:pt>
    <dgm:pt modelId="{AACF62BF-2120-43A9-806A-F1CDF802D43B}" type="sibTrans" cxnId="{416DBF88-B9E8-4B67-8A3A-AEEFEFB1ADBA}">
      <dgm:prSet/>
      <dgm:spPr/>
      <dgm:t>
        <a:bodyPr/>
        <a:lstStyle/>
        <a:p>
          <a:endParaRPr lang="en-US"/>
        </a:p>
      </dgm:t>
    </dgm:pt>
    <dgm:pt modelId="{B3B97F09-EC9B-47FE-BECE-9BA1715B0E67}">
      <dgm:prSet/>
      <dgm:spPr/>
      <dgm:t>
        <a:bodyPr/>
        <a:lstStyle/>
        <a:p>
          <a:r>
            <a:rPr lang="en-US"/>
            <a:t>A bar chart displaying the total number of deaths for each country.</a:t>
          </a:r>
        </a:p>
      </dgm:t>
    </dgm:pt>
    <dgm:pt modelId="{39F54B06-8E15-402E-8003-902AE03AAF40}" type="parTrans" cxnId="{C3DCCD35-732B-43EC-B691-D399904A85E7}">
      <dgm:prSet/>
      <dgm:spPr/>
      <dgm:t>
        <a:bodyPr/>
        <a:lstStyle/>
        <a:p>
          <a:endParaRPr lang="en-US"/>
        </a:p>
      </dgm:t>
    </dgm:pt>
    <dgm:pt modelId="{31DBB052-ACAD-463D-920B-5DEF9A839425}" type="sibTrans" cxnId="{C3DCCD35-732B-43EC-B691-D399904A85E7}">
      <dgm:prSet/>
      <dgm:spPr/>
      <dgm:t>
        <a:bodyPr/>
        <a:lstStyle/>
        <a:p>
          <a:endParaRPr lang="en-US"/>
        </a:p>
      </dgm:t>
    </dgm:pt>
    <dgm:pt modelId="{6B02E44A-11E3-443B-BA2E-6B9E8C6C321C}">
      <dgm:prSet/>
      <dgm:spPr/>
      <dgm:t>
        <a:bodyPr/>
        <a:lstStyle/>
        <a:p>
          <a:r>
            <a:rPr lang="en-US"/>
            <a:t>To provide a comprehensive visual representation, I can include two additional tables alongside the maps. In the first table, I will display the sum of deaths and the country with the highest number of deaths. In the second table, I will show the sum of tests conducted and the country with the highest number of tests.</a:t>
          </a:r>
        </a:p>
      </dgm:t>
    </dgm:pt>
    <dgm:pt modelId="{AE305F5B-9CE4-49BB-9FED-F962C261C1BB}" type="parTrans" cxnId="{70032DB2-3CDF-4C73-8247-B37E48462C61}">
      <dgm:prSet/>
      <dgm:spPr/>
      <dgm:t>
        <a:bodyPr/>
        <a:lstStyle/>
        <a:p>
          <a:endParaRPr lang="en-US"/>
        </a:p>
      </dgm:t>
    </dgm:pt>
    <dgm:pt modelId="{2F8C9126-F362-4483-9B8B-8A10D5E1352E}" type="sibTrans" cxnId="{70032DB2-3CDF-4C73-8247-B37E48462C61}">
      <dgm:prSet/>
      <dgm:spPr/>
      <dgm:t>
        <a:bodyPr/>
        <a:lstStyle/>
        <a:p>
          <a:endParaRPr lang="en-US"/>
        </a:p>
      </dgm:t>
    </dgm:pt>
    <dgm:pt modelId="{52DFA7EB-9313-4CFC-8DBF-42455C0C23BE}" type="pres">
      <dgm:prSet presAssocID="{1677D229-6EAA-43C2-A89C-F3EC28F3E594}" presName="linear" presStyleCnt="0">
        <dgm:presLayoutVars>
          <dgm:animLvl val="lvl"/>
          <dgm:resizeHandles val="exact"/>
        </dgm:presLayoutVars>
      </dgm:prSet>
      <dgm:spPr/>
    </dgm:pt>
    <dgm:pt modelId="{7A3729A9-7280-459C-8D7E-8B35AA34DA34}" type="pres">
      <dgm:prSet presAssocID="{411EAD07-19B0-40C8-A322-88E4892692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4C4C09-F1DD-4C3C-B371-337CC7346B79}" type="pres">
      <dgm:prSet presAssocID="{9F6CA7AE-EB2F-4526-891B-D9F0850C88AF}" presName="spacer" presStyleCnt="0"/>
      <dgm:spPr/>
    </dgm:pt>
    <dgm:pt modelId="{F710872B-1C6D-4A6C-BD96-48DA3CC1B2FA}" type="pres">
      <dgm:prSet presAssocID="{76A079F0-5BD8-43E8-941E-5279449E632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169F82E-E894-4DFC-9BE8-214C80A63EF6}" type="pres">
      <dgm:prSet presAssocID="{A8B253F5-E55A-4C28-8C1F-0A3572FA522C}" presName="spacer" presStyleCnt="0"/>
      <dgm:spPr/>
    </dgm:pt>
    <dgm:pt modelId="{051112D8-C2C9-4212-B905-CD401F68B932}" type="pres">
      <dgm:prSet presAssocID="{8D21BFCE-FFC8-4DF0-B853-3766BB1EF3E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19A3773-0944-43C4-A822-AE9F65C93BA6}" type="pres">
      <dgm:prSet presAssocID="{AACF62BF-2120-43A9-806A-F1CDF802D43B}" presName="spacer" presStyleCnt="0"/>
      <dgm:spPr/>
    </dgm:pt>
    <dgm:pt modelId="{6FE0C331-F580-41F2-A8BB-9B14367EAFD2}" type="pres">
      <dgm:prSet presAssocID="{B3B97F09-EC9B-47FE-BECE-9BA1715B0E6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915B04B-6A32-4580-BB5C-5A4A6D5C4103}" type="pres">
      <dgm:prSet presAssocID="{31DBB052-ACAD-463D-920B-5DEF9A839425}" presName="spacer" presStyleCnt="0"/>
      <dgm:spPr/>
    </dgm:pt>
    <dgm:pt modelId="{2C6157C9-72F7-4F19-807F-1A7A74D8E64F}" type="pres">
      <dgm:prSet presAssocID="{6B02E44A-11E3-443B-BA2E-6B9E8C6C321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F793012-02FF-4B43-B296-44F09F5B3DE7}" type="presOf" srcId="{1677D229-6EAA-43C2-A89C-F3EC28F3E594}" destId="{52DFA7EB-9313-4CFC-8DBF-42455C0C23BE}" srcOrd="0" destOrd="0" presId="urn:microsoft.com/office/officeart/2005/8/layout/vList2"/>
    <dgm:cxn modelId="{C3DCCD35-732B-43EC-B691-D399904A85E7}" srcId="{1677D229-6EAA-43C2-A89C-F3EC28F3E594}" destId="{B3B97F09-EC9B-47FE-BECE-9BA1715B0E67}" srcOrd="3" destOrd="0" parTransId="{39F54B06-8E15-402E-8003-902AE03AAF40}" sibTransId="{31DBB052-ACAD-463D-920B-5DEF9A839425}"/>
    <dgm:cxn modelId="{87D5E63D-CB82-416A-88C5-48776BE68292}" srcId="{1677D229-6EAA-43C2-A89C-F3EC28F3E594}" destId="{411EAD07-19B0-40C8-A322-88E489269214}" srcOrd="0" destOrd="0" parTransId="{14DD526B-4176-42A9-9502-316A9C9F05DC}" sibTransId="{9F6CA7AE-EB2F-4526-891B-D9F0850C88AF}"/>
    <dgm:cxn modelId="{3BF0EC42-6402-450D-9481-B84D8242C33F}" type="presOf" srcId="{8D21BFCE-FFC8-4DF0-B853-3766BB1EF3E5}" destId="{051112D8-C2C9-4212-B905-CD401F68B932}" srcOrd="0" destOrd="0" presId="urn:microsoft.com/office/officeart/2005/8/layout/vList2"/>
    <dgm:cxn modelId="{9A8B4264-ADE4-4694-A25F-B221F7C57127}" type="presOf" srcId="{6B02E44A-11E3-443B-BA2E-6B9E8C6C321C}" destId="{2C6157C9-72F7-4F19-807F-1A7A74D8E64F}" srcOrd="0" destOrd="0" presId="urn:microsoft.com/office/officeart/2005/8/layout/vList2"/>
    <dgm:cxn modelId="{EB6C624A-A54B-4EFD-A1B8-3D19C0195BB2}" srcId="{1677D229-6EAA-43C2-A89C-F3EC28F3E594}" destId="{76A079F0-5BD8-43E8-941E-5279449E6328}" srcOrd="1" destOrd="0" parTransId="{7E11BA52-044B-414B-A125-71EFA50AC5B4}" sibTransId="{A8B253F5-E55A-4C28-8C1F-0A3572FA522C}"/>
    <dgm:cxn modelId="{416DBF88-B9E8-4B67-8A3A-AEEFEFB1ADBA}" srcId="{1677D229-6EAA-43C2-A89C-F3EC28F3E594}" destId="{8D21BFCE-FFC8-4DF0-B853-3766BB1EF3E5}" srcOrd="2" destOrd="0" parTransId="{8B5859A5-D9B3-400F-8B6C-1BA7F949EBF2}" sibTransId="{AACF62BF-2120-43A9-806A-F1CDF802D43B}"/>
    <dgm:cxn modelId="{4935B88C-19B8-4652-A35D-C2BDD3C52644}" type="presOf" srcId="{76A079F0-5BD8-43E8-941E-5279449E6328}" destId="{F710872B-1C6D-4A6C-BD96-48DA3CC1B2FA}" srcOrd="0" destOrd="0" presId="urn:microsoft.com/office/officeart/2005/8/layout/vList2"/>
    <dgm:cxn modelId="{3B90CA94-6599-4549-9F9D-8C6C46FF236E}" type="presOf" srcId="{B3B97F09-EC9B-47FE-BECE-9BA1715B0E67}" destId="{6FE0C331-F580-41F2-A8BB-9B14367EAFD2}" srcOrd="0" destOrd="0" presId="urn:microsoft.com/office/officeart/2005/8/layout/vList2"/>
    <dgm:cxn modelId="{C61E0A9F-5A74-4A77-A085-32C2110391C1}" type="presOf" srcId="{411EAD07-19B0-40C8-A322-88E489269214}" destId="{7A3729A9-7280-459C-8D7E-8B35AA34DA34}" srcOrd="0" destOrd="0" presId="urn:microsoft.com/office/officeart/2005/8/layout/vList2"/>
    <dgm:cxn modelId="{70032DB2-3CDF-4C73-8247-B37E48462C61}" srcId="{1677D229-6EAA-43C2-A89C-F3EC28F3E594}" destId="{6B02E44A-11E3-443B-BA2E-6B9E8C6C321C}" srcOrd="4" destOrd="0" parTransId="{AE305F5B-9CE4-49BB-9FED-F962C261C1BB}" sibTransId="{2F8C9126-F362-4483-9B8B-8A10D5E1352E}"/>
    <dgm:cxn modelId="{22BF0555-0F11-43B2-A3CB-950ABBFC23BF}" type="presParOf" srcId="{52DFA7EB-9313-4CFC-8DBF-42455C0C23BE}" destId="{7A3729A9-7280-459C-8D7E-8B35AA34DA34}" srcOrd="0" destOrd="0" presId="urn:microsoft.com/office/officeart/2005/8/layout/vList2"/>
    <dgm:cxn modelId="{2FC3FB3A-808D-4BAA-B12D-F80BD881BE21}" type="presParOf" srcId="{52DFA7EB-9313-4CFC-8DBF-42455C0C23BE}" destId="{C04C4C09-F1DD-4C3C-B371-337CC7346B79}" srcOrd="1" destOrd="0" presId="urn:microsoft.com/office/officeart/2005/8/layout/vList2"/>
    <dgm:cxn modelId="{EF4E8C63-627B-4DA8-8476-3E946BDAA058}" type="presParOf" srcId="{52DFA7EB-9313-4CFC-8DBF-42455C0C23BE}" destId="{F710872B-1C6D-4A6C-BD96-48DA3CC1B2FA}" srcOrd="2" destOrd="0" presId="urn:microsoft.com/office/officeart/2005/8/layout/vList2"/>
    <dgm:cxn modelId="{24FED4EE-66AD-4861-A7B7-FA442E7C366A}" type="presParOf" srcId="{52DFA7EB-9313-4CFC-8DBF-42455C0C23BE}" destId="{1169F82E-E894-4DFC-9BE8-214C80A63EF6}" srcOrd="3" destOrd="0" presId="urn:microsoft.com/office/officeart/2005/8/layout/vList2"/>
    <dgm:cxn modelId="{A22D1564-415A-49F2-8377-7EDAB0125264}" type="presParOf" srcId="{52DFA7EB-9313-4CFC-8DBF-42455C0C23BE}" destId="{051112D8-C2C9-4212-B905-CD401F68B932}" srcOrd="4" destOrd="0" presId="urn:microsoft.com/office/officeart/2005/8/layout/vList2"/>
    <dgm:cxn modelId="{CE59723A-D33B-445D-96FE-1F169025B980}" type="presParOf" srcId="{52DFA7EB-9313-4CFC-8DBF-42455C0C23BE}" destId="{A19A3773-0944-43C4-A822-AE9F65C93BA6}" srcOrd="5" destOrd="0" presId="urn:microsoft.com/office/officeart/2005/8/layout/vList2"/>
    <dgm:cxn modelId="{544E0184-F2C5-422F-90C8-731474856C93}" type="presParOf" srcId="{52DFA7EB-9313-4CFC-8DBF-42455C0C23BE}" destId="{6FE0C331-F580-41F2-A8BB-9B14367EAFD2}" srcOrd="6" destOrd="0" presId="urn:microsoft.com/office/officeart/2005/8/layout/vList2"/>
    <dgm:cxn modelId="{7156E798-1476-4E97-8B16-2912E3AB1AD0}" type="presParOf" srcId="{52DFA7EB-9313-4CFC-8DBF-42455C0C23BE}" destId="{F915B04B-6A32-4580-BB5C-5A4A6D5C4103}" srcOrd="7" destOrd="0" presId="urn:microsoft.com/office/officeart/2005/8/layout/vList2"/>
    <dgm:cxn modelId="{8A4F1DF6-987C-42CE-BA59-5882BCDCCE2C}" type="presParOf" srcId="{52DFA7EB-9313-4CFC-8DBF-42455C0C23BE}" destId="{2C6157C9-72F7-4F19-807F-1A7A74D8E64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74D73E-4EB6-431F-94D3-23577AD7EF2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874141-3AB2-482A-B8D6-527DE50E9B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Oozie is a tool that helps you schedule and coordinate different tasks in a Hadoop environment. It's like a manager for your data processing workflows. You can use Oozie to define and organize complex jobs like MapReduce, Hive, etc.</a:t>
          </a:r>
        </a:p>
      </dgm:t>
    </dgm:pt>
    <dgm:pt modelId="{786A8071-0E87-420E-9331-EDD3F87E11C2}" type="parTrans" cxnId="{C0C45E5B-394C-4179-95FD-54F896A13883}">
      <dgm:prSet/>
      <dgm:spPr/>
      <dgm:t>
        <a:bodyPr/>
        <a:lstStyle/>
        <a:p>
          <a:endParaRPr lang="en-US"/>
        </a:p>
      </dgm:t>
    </dgm:pt>
    <dgm:pt modelId="{CDFD8F70-0A9D-4B1B-922E-05BCB307E021}" type="sibTrans" cxnId="{C0C45E5B-394C-4179-95FD-54F896A13883}">
      <dgm:prSet/>
      <dgm:spPr/>
      <dgm:t>
        <a:bodyPr/>
        <a:lstStyle/>
        <a:p>
          <a:endParaRPr lang="en-US"/>
        </a:p>
      </dgm:t>
    </dgm:pt>
    <dgm:pt modelId="{736EE647-9F98-496D-B840-18411AF33E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found it challenging to create this workflow, even though it may appear straightforward to use.</a:t>
          </a:r>
        </a:p>
      </dgm:t>
    </dgm:pt>
    <dgm:pt modelId="{8C2B7A32-A6AC-460C-8195-B30F33C2970F}" type="parTrans" cxnId="{CC7264E7-1641-4502-860E-1BC9A34755EC}">
      <dgm:prSet/>
      <dgm:spPr/>
      <dgm:t>
        <a:bodyPr/>
        <a:lstStyle/>
        <a:p>
          <a:endParaRPr lang="en-US"/>
        </a:p>
      </dgm:t>
    </dgm:pt>
    <dgm:pt modelId="{430E0179-AE2A-417A-AC91-9A1682C5E138}" type="sibTrans" cxnId="{CC7264E7-1641-4502-860E-1BC9A34755EC}">
      <dgm:prSet/>
      <dgm:spPr/>
      <dgm:t>
        <a:bodyPr/>
        <a:lstStyle/>
        <a:p>
          <a:endParaRPr lang="en-US"/>
        </a:p>
      </dgm:t>
    </dgm:pt>
    <dgm:pt modelId="{CDF39EB1-4B13-41AB-BED4-CA4B6BD56F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didn't initially realize that I have to delete the database every time I run this workflow.</a:t>
          </a:r>
        </a:p>
      </dgm:t>
    </dgm:pt>
    <dgm:pt modelId="{B7458183-05D5-4A3A-8187-C441E60A8357}" type="parTrans" cxnId="{6E7CB59A-F9E2-4C36-9D76-1BF276B989B4}">
      <dgm:prSet/>
      <dgm:spPr/>
      <dgm:t>
        <a:bodyPr/>
        <a:lstStyle/>
        <a:p>
          <a:endParaRPr lang="en-US"/>
        </a:p>
      </dgm:t>
    </dgm:pt>
    <dgm:pt modelId="{62285C1A-C5A0-4765-A421-8813D4E5B90B}" type="sibTrans" cxnId="{6E7CB59A-F9E2-4C36-9D76-1BF276B989B4}">
      <dgm:prSet/>
      <dgm:spPr/>
      <dgm:t>
        <a:bodyPr/>
        <a:lstStyle/>
        <a:p>
          <a:endParaRPr lang="en-US"/>
        </a:p>
      </dgm:t>
    </dgm:pt>
    <dgm:pt modelId="{19505F55-00E8-466A-918F-1B5E764D04DA}" type="pres">
      <dgm:prSet presAssocID="{9E74D73E-4EB6-431F-94D3-23577AD7EF25}" presName="root" presStyleCnt="0">
        <dgm:presLayoutVars>
          <dgm:dir/>
          <dgm:resizeHandles val="exact"/>
        </dgm:presLayoutVars>
      </dgm:prSet>
      <dgm:spPr/>
    </dgm:pt>
    <dgm:pt modelId="{980EFBFF-9BCE-4C2F-BF47-B4472D8E8B8E}" type="pres">
      <dgm:prSet presAssocID="{86874141-3AB2-482A-B8D6-527DE50E9B02}" presName="compNode" presStyleCnt="0"/>
      <dgm:spPr/>
    </dgm:pt>
    <dgm:pt modelId="{12DF1DE4-D7A0-47FF-B906-5739F5ED66C8}" type="pres">
      <dgm:prSet presAssocID="{86874141-3AB2-482A-B8D6-527DE50E9B02}" presName="bgRect" presStyleLbl="bgShp" presStyleIdx="0" presStyleCnt="3"/>
      <dgm:spPr/>
    </dgm:pt>
    <dgm:pt modelId="{A62BB505-58AE-4783-B98E-82BFD005133F}" type="pres">
      <dgm:prSet presAssocID="{86874141-3AB2-482A-B8D6-527DE50E9B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6AA65AD-9830-4C39-84EE-8CCD63434974}" type="pres">
      <dgm:prSet presAssocID="{86874141-3AB2-482A-B8D6-527DE50E9B02}" presName="spaceRect" presStyleCnt="0"/>
      <dgm:spPr/>
    </dgm:pt>
    <dgm:pt modelId="{8ED4B038-0411-4FE2-A87E-49E52CDD6CD9}" type="pres">
      <dgm:prSet presAssocID="{86874141-3AB2-482A-B8D6-527DE50E9B02}" presName="parTx" presStyleLbl="revTx" presStyleIdx="0" presStyleCnt="3">
        <dgm:presLayoutVars>
          <dgm:chMax val="0"/>
          <dgm:chPref val="0"/>
        </dgm:presLayoutVars>
      </dgm:prSet>
      <dgm:spPr/>
    </dgm:pt>
    <dgm:pt modelId="{82DBBD43-93FE-464B-B6B3-15E7DCEF1216}" type="pres">
      <dgm:prSet presAssocID="{CDFD8F70-0A9D-4B1B-922E-05BCB307E021}" presName="sibTrans" presStyleCnt="0"/>
      <dgm:spPr/>
    </dgm:pt>
    <dgm:pt modelId="{CCDD940E-8C8B-4199-9375-A0581E24F03A}" type="pres">
      <dgm:prSet presAssocID="{736EE647-9F98-496D-B840-18411AF33EA2}" presName="compNode" presStyleCnt="0"/>
      <dgm:spPr/>
    </dgm:pt>
    <dgm:pt modelId="{FD5014BD-8D58-49FA-A40A-813150CBBCE1}" type="pres">
      <dgm:prSet presAssocID="{736EE647-9F98-496D-B840-18411AF33EA2}" presName="bgRect" presStyleLbl="bgShp" presStyleIdx="1" presStyleCnt="3"/>
      <dgm:spPr/>
    </dgm:pt>
    <dgm:pt modelId="{0570E95D-423B-4BA3-BE32-D93C8104916C}" type="pres">
      <dgm:prSet presAssocID="{736EE647-9F98-496D-B840-18411AF33E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B270C6F5-2253-474D-B66C-DF37AFF4B45F}" type="pres">
      <dgm:prSet presAssocID="{736EE647-9F98-496D-B840-18411AF33EA2}" presName="spaceRect" presStyleCnt="0"/>
      <dgm:spPr/>
    </dgm:pt>
    <dgm:pt modelId="{71295913-93CB-4C8D-A204-D94C3E7D6260}" type="pres">
      <dgm:prSet presAssocID="{736EE647-9F98-496D-B840-18411AF33EA2}" presName="parTx" presStyleLbl="revTx" presStyleIdx="1" presStyleCnt="3">
        <dgm:presLayoutVars>
          <dgm:chMax val="0"/>
          <dgm:chPref val="0"/>
        </dgm:presLayoutVars>
      </dgm:prSet>
      <dgm:spPr/>
    </dgm:pt>
    <dgm:pt modelId="{933CEA4A-CD8F-4A93-95B8-55E96CB094AC}" type="pres">
      <dgm:prSet presAssocID="{430E0179-AE2A-417A-AC91-9A1682C5E138}" presName="sibTrans" presStyleCnt="0"/>
      <dgm:spPr/>
    </dgm:pt>
    <dgm:pt modelId="{60079E3C-E901-4CCE-880B-2763C5429E64}" type="pres">
      <dgm:prSet presAssocID="{CDF39EB1-4B13-41AB-BED4-CA4B6BD56F87}" presName="compNode" presStyleCnt="0"/>
      <dgm:spPr/>
    </dgm:pt>
    <dgm:pt modelId="{59C1F996-CE53-416E-AFF7-483ED8A2916C}" type="pres">
      <dgm:prSet presAssocID="{CDF39EB1-4B13-41AB-BED4-CA4B6BD56F87}" presName="bgRect" presStyleLbl="bgShp" presStyleIdx="2" presStyleCnt="3"/>
      <dgm:spPr/>
    </dgm:pt>
    <dgm:pt modelId="{B1B0178A-23FC-420E-9146-7B06EC8C1462}" type="pres">
      <dgm:prSet presAssocID="{CDF39EB1-4B13-41AB-BED4-CA4B6BD56F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2C674A-9CE0-4384-BBBE-940841278662}" type="pres">
      <dgm:prSet presAssocID="{CDF39EB1-4B13-41AB-BED4-CA4B6BD56F87}" presName="spaceRect" presStyleCnt="0"/>
      <dgm:spPr/>
    </dgm:pt>
    <dgm:pt modelId="{F786EB8C-F80B-4C16-8C0B-6B5373FBF537}" type="pres">
      <dgm:prSet presAssocID="{CDF39EB1-4B13-41AB-BED4-CA4B6BD56F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0C45E5B-394C-4179-95FD-54F896A13883}" srcId="{9E74D73E-4EB6-431F-94D3-23577AD7EF25}" destId="{86874141-3AB2-482A-B8D6-527DE50E9B02}" srcOrd="0" destOrd="0" parTransId="{786A8071-0E87-420E-9331-EDD3F87E11C2}" sibTransId="{CDFD8F70-0A9D-4B1B-922E-05BCB307E021}"/>
    <dgm:cxn modelId="{64B04766-9A9C-4997-866D-A21C9E2BAA36}" type="presOf" srcId="{CDF39EB1-4B13-41AB-BED4-CA4B6BD56F87}" destId="{F786EB8C-F80B-4C16-8C0B-6B5373FBF537}" srcOrd="0" destOrd="0" presId="urn:microsoft.com/office/officeart/2018/2/layout/IconVerticalSolidList"/>
    <dgm:cxn modelId="{6E7CB59A-F9E2-4C36-9D76-1BF276B989B4}" srcId="{9E74D73E-4EB6-431F-94D3-23577AD7EF25}" destId="{CDF39EB1-4B13-41AB-BED4-CA4B6BD56F87}" srcOrd="2" destOrd="0" parTransId="{B7458183-05D5-4A3A-8187-C441E60A8357}" sibTransId="{62285C1A-C5A0-4765-A421-8813D4E5B90B}"/>
    <dgm:cxn modelId="{58DE8FCA-6D77-435A-9E21-8994A0B5E1BB}" type="presOf" srcId="{736EE647-9F98-496D-B840-18411AF33EA2}" destId="{71295913-93CB-4C8D-A204-D94C3E7D6260}" srcOrd="0" destOrd="0" presId="urn:microsoft.com/office/officeart/2018/2/layout/IconVerticalSolidList"/>
    <dgm:cxn modelId="{CC7264E7-1641-4502-860E-1BC9A34755EC}" srcId="{9E74D73E-4EB6-431F-94D3-23577AD7EF25}" destId="{736EE647-9F98-496D-B840-18411AF33EA2}" srcOrd="1" destOrd="0" parTransId="{8C2B7A32-A6AC-460C-8195-B30F33C2970F}" sibTransId="{430E0179-AE2A-417A-AC91-9A1682C5E138}"/>
    <dgm:cxn modelId="{BC344BEC-3ED6-4598-8D68-B94E8940D7DD}" type="presOf" srcId="{86874141-3AB2-482A-B8D6-527DE50E9B02}" destId="{8ED4B038-0411-4FE2-A87E-49E52CDD6CD9}" srcOrd="0" destOrd="0" presId="urn:microsoft.com/office/officeart/2018/2/layout/IconVerticalSolidList"/>
    <dgm:cxn modelId="{08393DF5-D961-4175-9E3C-407B158C650A}" type="presOf" srcId="{9E74D73E-4EB6-431F-94D3-23577AD7EF25}" destId="{19505F55-00E8-466A-918F-1B5E764D04DA}" srcOrd="0" destOrd="0" presId="urn:microsoft.com/office/officeart/2018/2/layout/IconVerticalSolidList"/>
    <dgm:cxn modelId="{0B5D4FB2-EED3-4614-81B1-9DAFA35BDC55}" type="presParOf" srcId="{19505F55-00E8-466A-918F-1B5E764D04DA}" destId="{980EFBFF-9BCE-4C2F-BF47-B4472D8E8B8E}" srcOrd="0" destOrd="0" presId="urn:microsoft.com/office/officeart/2018/2/layout/IconVerticalSolidList"/>
    <dgm:cxn modelId="{8B9FFC2E-B6BD-43B7-A571-25E9E336594A}" type="presParOf" srcId="{980EFBFF-9BCE-4C2F-BF47-B4472D8E8B8E}" destId="{12DF1DE4-D7A0-47FF-B906-5739F5ED66C8}" srcOrd="0" destOrd="0" presId="urn:microsoft.com/office/officeart/2018/2/layout/IconVerticalSolidList"/>
    <dgm:cxn modelId="{305DA6D0-3D59-47DF-A05E-81156FBF3112}" type="presParOf" srcId="{980EFBFF-9BCE-4C2F-BF47-B4472D8E8B8E}" destId="{A62BB505-58AE-4783-B98E-82BFD005133F}" srcOrd="1" destOrd="0" presId="urn:microsoft.com/office/officeart/2018/2/layout/IconVerticalSolidList"/>
    <dgm:cxn modelId="{F096945E-A175-402C-A0E5-81B73503D8F4}" type="presParOf" srcId="{980EFBFF-9BCE-4C2F-BF47-B4472D8E8B8E}" destId="{16AA65AD-9830-4C39-84EE-8CCD63434974}" srcOrd="2" destOrd="0" presId="urn:microsoft.com/office/officeart/2018/2/layout/IconVerticalSolidList"/>
    <dgm:cxn modelId="{3A50B7DB-BFB4-404B-8F52-7334E3BE0AB0}" type="presParOf" srcId="{980EFBFF-9BCE-4C2F-BF47-B4472D8E8B8E}" destId="{8ED4B038-0411-4FE2-A87E-49E52CDD6CD9}" srcOrd="3" destOrd="0" presId="urn:microsoft.com/office/officeart/2018/2/layout/IconVerticalSolidList"/>
    <dgm:cxn modelId="{CAAA8AB5-1FE0-420C-801A-B21705B835B9}" type="presParOf" srcId="{19505F55-00E8-466A-918F-1B5E764D04DA}" destId="{82DBBD43-93FE-464B-B6B3-15E7DCEF1216}" srcOrd="1" destOrd="0" presId="urn:microsoft.com/office/officeart/2018/2/layout/IconVerticalSolidList"/>
    <dgm:cxn modelId="{F57705B0-0159-40A4-AEB3-509B668E7416}" type="presParOf" srcId="{19505F55-00E8-466A-918F-1B5E764D04DA}" destId="{CCDD940E-8C8B-4199-9375-A0581E24F03A}" srcOrd="2" destOrd="0" presId="urn:microsoft.com/office/officeart/2018/2/layout/IconVerticalSolidList"/>
    <dgm:cxn modelId="{C7DE515F-7944-482A-8760-BAB55892709D}" type="presParOf" srcId="{CCDD940E-8C8B-4199-9375-A0581E24F03A}" destId="{FD5014BD-8D58-49FA-A40A-813150CBBCE1}" srcOrd="0" destOrd="0" presId="urn:microsoft.com/office/officeart/2018/2/layout/IconVerticalSolidList"/>
    <dgm:cxn modelId="{AA814B88-9887-468B-BBC3-83DE29E806E7}" type="presParOf" srcId="{CCDD940E-8C8B-4199-9375-A0581E24F03A}" destId="{0570E95D-423B-4BA3-BE32-D93C8104916C}" srcOrd="1" destOrd="0" presId="urn:microsoft.com/office/officeart/2018/2/layout/IconVerticalSolidList"/>
    <dgm:cxn modelId="{18C18DB6-015A-4080-BB37-E06263FDFBBF}" type="presParOf" srcId="{CCDD940E-8C8B-4199-9375-A0581E24F03A}" destId="{B270C6F5-2253-474D-B66C-DF37AFF4B45F}" srcOrd="2" destOrd="0" presId="urn:microsoft.com/office/officeart/2018/2/layout/IconVerticalSolidList"/>
    <dgm:cxn modelId="{A8D5DCD5-F733-431D-8F71-6E4D3DAE9316}" type="presParOf" srcId="{CCDD940E-8C8B-4199-9375-A0581E24F03A}" destId="{71295913-93CB-4C8D-A204-D94C3E7D6260}" srcOrd="3" destOrd="0" presId="urn:microsoft.com/office/officeart/2018/2/layout/IconVerticalSolidList"/>
    <dgm:cxn modelId="{B9C6EBB2-73CA-44DD-82E0-B78E5B28BC25}" type="presParOf" srcId="{19505F55-00E8-466A-918F-1B5E764D04DA}" destId="{933CEA4A-CD8F-4A93-95B8-55E96CB094AC}" srcOrd="3" destOrd="0" presId="urn:microsoft.com/office/officeart/2018/2/layout/IconVerticalSolidList"/>
    <dgm:cxn modelId="{CA215D86-E722-4E11-A20E-5A8BAEAE653C}" type="presParOf" srcId="{19505F55-00E8-466A-918F-1B5E764D04DA}" destId="{60079E3C-E901-4CCE-880B-2763C5429E64}" srcOrd="4" destOrd="0" presId="urn:microsoft.com/office/officeart/2018/2/layout/IconVerticalSolidList"/>
    <dgm:cxn modelId="{056707B8-C775-47F4-975B-59E190F29300}" type="presParOf" srcId="{60079E3C-E901-4CCE-880B-2763C5429E64}" destId="{59C1F996-CE53-416E-AFF7-483ED8A2916C}" srcOrd="0" destOrd="0" presId="urn:microsoft.com/office/officeart/2018/2/layout/IconVerticalSolidList"/>
    <dgm:cxn modelId="{5C7B347F-83D9-4196-97B6-A7FD0E63A6F5}" type="presParOf" srcId="{60079E3C-E901-4CCE-880B-2763C5429E64}" destId="{B1B0178A-23FC-420E-9146-7B06EC8C1462}" srcOrd="1" destOrd="0" presId="urn:microsoft.com/office/officeart/2018/2/layout/IconVerticalSolidList"/>
    <dgm:cxn modelId="{595028A2-DFF5-40B3-A0EC-C836653DC02C}" type="presParOf" srcId="{60079E3C-E901-4CCE-880B-2763C5429E64}" destId="{B72C674A-9CE0-4384-BBBE-940841278662}" srcOrd="2" destOrd="0" presId="urn:microsoft.com/office/officeart/2018/2/layout/IconVerticalSolidList"/>
    <dgm:cxn modelId="{44007E52-406A-4D27-AA84-747295A2C943}" type="presParOf" srcId="{60079E3C-E901-4CCE-880B-2763C5429E64}" destId="{F786EB8C-F80B-4C16-8C0B-6B5373FBF5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FEA15-8478-4B24-AAE0-7CC4D70C0067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F2F87-8673-4436-931F-3F9D9CAE8669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Ingestion</a:t>
          </a:r>
        </a:p>
      </dsp:txBody>
      <dsp:txXfrm>
        <a:off x="569079" y="2427788"/>
        <a:ext cx="2072362" cy="720000"/>
      </dsp:txXfrm>
    </dsp:sp>
    <dsp:sp modelId="{350B19EB-931E-482D-8300-958BDE19DAF5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6BFCA-BA4B-4826-8BAC-327CB167E2F1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storage</a:t>
          </a:r>
        </a:p>
      </dsp:txBody>
      <dsp:txXfrm>
        <a:off x="3004105" y="2427788"/>
        <a:ext cx="2072362" cy="720000"/>
      </dsp:txXfrm>
    </dsp:sp>
    <dsp:sp modelId="{639A591C-34B0-49C0-AC75-23BE7BB85B36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BD494-4931-4303-97A6-A6C428C32678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analysis</a:t>
          </a:r>
        </a:p>
      </dsp:txBody>
      <dsp:txXfrm>
        <a:off x="5439131" y="2427788"/>
        <a:ext cx="2072362" cy="720000"/>
      </dsp:txXfrm>
    </dsp:sp>
    <dsp:sp modelId="{99935A01-DBE4-4EA5-A320-CAFC13062D9B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0D6D7-7A09-416A-8870-264222363707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visualization</a:t>
          </a:r>
        </a:p>
      </dsp:txBody>
      <dsp:txXfrm>
        <a:off x="7874157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55D2B-4540-4817-BB82-B585DDA44CCA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D68B6-9C9C-4A5F-BC89-0CD5C3B2E008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E8754-1057-41D9-8997-A4771BF7477F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Upload dataset “covid-19.csv” into VM using WinSCP into landing zone name it “/home/cloudera/covid_project/landing_zone/COVID_SRC_LZ”</a:t>
          </a:r>
        </a:p>
      </dsp:txBody>
      <dsp:txXfrm>
        <a:off x="1507738" y="707092"/>
        <a:ext cx="9007861" cy="1305401"/>
      </dsp:txXfrm>
    </dsp:sp>
    <dsp:sp modelId="{0262FAA6-7CD8-4E33-ABFA-761F4E7992DC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6E72D-A0F8-411F-AC09-027E740D010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88C23-F88A-4DA1-9598-83BB1B959974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Load the dataset from “COVID_SRC_LZ” to HDFS directory name it “/user/cloudera/ds/COVID_HDFS_LZ” using HDFS cli commands in a shell script </a:t>
          </a: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31D01-55E9-43EF-BAAB-D61F081002DF}">
      <dsp:nvSpPr>
        <dsp:cNvPr id="0" name=""/>
        <dsp:cNvSpPr/>
      </dsp:nvSpPr>
      <dsp:spPr>
        <a:xfrm>
          <a:off x="0" y="3275482"/>
          <a:ext cx="2628900" cy="1075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Rank</a:t>
          </a:r>
        </a:p>
      </dsp:txBody>
      <dsp:txXfrm>
        <a:off x="0" y="3275482"/>
        <a:ext cx="2628900" cy="1075086"/>
      </dsp:txXfrm>
    </dsp:sp>
    <dsp:sp modelId="{5E2FD2EB-4275-4D72-9523-BB062D988B63}">
      <dsp:nvSpPr>
        <dsp:cNvPr id="0" name=""/>
        <dsp:cNvSpPr/>
      </dsp:nvSpPr>
      <dsp:spPr>
        <a:xfrm>
          <a:off x="2628900" y="3275482"/>
          <a:ext cx="7886700" cy="10750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54000" rIns="159980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Finally, rank the data in the final table based on {Total_deaths, Total_tests} using {DENSE_RANK()} </a:t>
          </a:r>
        </a:p>
      </dsp:txBody>
      <dsp:txXfrm>
        <a:off x="2628900" y="3275482"/>
        <a:ext cx="7886700" cy="1075086"/>
      </dsp:txXfrm>
    </dsp:sp>
    <dsp:sp modelId="{E15C9CEA-0397-47EA-BDDF-11E554F2D7D3}">
      <dsp:nvSpPr>
        <dsp:cNvPr id="0" name=""/>
        <dsp:cNvSpPr/>
      </dsp:nvSpPr>
      <dsp:spPr>
        <a:xfrm rot="10800000">
          <a:off x="0" y="1638125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Fill</a:t>
          </a:r>
        </a:p>
      </dsp:txBody>
      <dsp:txXfrm rot="-10800000">
        <a:off x="0" y="1638125"/>
        <a:ext cx="2628900" cy="1074763"/>
      </dsp:txXfrm>
    </dsp:sp>
    <dsp:sp modelId="{455E7D25-DC63-438F-BCCD-7FB7672E35F5}">
      <dsp:nvSpPr>
        <dsp:cNvPr id="0" name=""/>
        <dsp:cNvSpPr/>
      </dsp:nvSpPr>
      <dsp:spPr>
        <a:xfrm>
          <a:off x="2628900" y="1638125"/>
          <a:ext cx="7886700" cy="10747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54000" rIns="159980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Fill missing values in the data and partition it for improved accessibility.</a:t>
          </a:r>
        </a:p>
      </dsp:txBody>
      <dsp:txXfrm>
        <a:off x="2628900" y="1638125"/>
        <a:ext cx="7886700" cy="1074763"/>
      </dsp:txXfrm>
    </dsp:sp>
    <dsp:sp modelId="{A4F079C7-4D43-4717-A81B-7C51DADD87EF}">
      <dsp:nvSpPr>
        <dsp:cNvPr id="0" name=""/>
        <dsp:cNvSpPr/>
      </dsp:nvSpPr>
      <dsp:spPr>
        <a:xfrm rot="10800000">
          <a:off x="0" y="769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Create</a:t>
          </a:r>
        </a:p>
      </dsp:txBody>
      <dsp:txXfrm rot="-10800000">
        <a:off x="0" y="769"/>
        <a:ext cx="2628900" cy="1074763"/>
      </dsp:txXfrm>
    </dsp:sp>
    <dsp:sp modelId="{E676BD8A-DD7A-41DA-B861-B65F86B1C4D1}">
      <dsp:nvSpPr>
        <dsp:cNvPr id="0" name=""/>
        <dsp:cNvSpPr/>
      </dsp:nvSpPr>
      <dsp:spPr>
        <a:xfrm>
          <a:off x="2628900" y="769"/>
          <a:ext cx="7886700" cy="10747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54000" rIns="159980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three tables: a staging table for initial data import, and two additional tables for partitioning and data preparation.</a:t>
          </a:r>
        </a:p>
      </dsp:txBody>
      <dsp:txXfrm>
        <a:off x="2628900" y="769"/>
        <a:ext cx="7886700" cy="10747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729A9-7280-459C-8D7E-8B35AA34DA34}">
      <dsp:nvSpPr>
        <dsp:cNvPr id="0" name=""/>
        <dsp:cNvSpPr/>
      </dsp:nvSpPr>
      <dsp:spPr>
        <a:xfrm>
          <a:off x="0" y="9319"/>
          <a:ext cx="10515600" cy="831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top 10 countries with the highest death rates are shown on the map.</a:t>
          </a:r>
        </a:p>
      </dsp:txBody>
      <dsp:txXfrm>
        <a:off x="40614" y="49933"/>
        <a:ext cx="10434372" cy="750751"/>
      </dsp:txXfrm>
    </dsp:sp>
    <dsp:sp modelId="{F710872B-1C6D-4A6C-BD96-48DA3CC1B2FA}">
      <dsp:nvSpPr>
        <dsp:cNvPr id="0" name=""/>
        <dsp:cNvSpPr/>
      </dsp:nvSpPr>
      <dsp:spPr>
        <a:xfrm>
          <a:off x="0" y="884499"/>
          <a:ext cx="10515600" cy="831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top 10 countries with the highest testing rates are shown on the map.</a:t>
          </a:r>
        </a:p>
      </dsp:txBody>
      <dsp:txXfrm>
        <a:off x="40614" y="925113"/>
        <a:ext cx="10434372" cy="750751"/>
      </dsp:txXfrm>
    </dsp:sp>
    <dsp:sp modelId="{051112D8-C2C9-4212-B905-CD401F68B932}">
      <dsp:nvSpPr>
        <dsp:cNvPr id="0" name=""/>
        <dsp:cNvSpPr/>
      </dsp:nvSpPr>
      <dsp:spPr>
        <a:xfrm>
          <a:off x="0" y="1759679"/>
          <a:ext cx="10515600" cy="831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top 10 countries with the highest testing rates are displayed on a pie chart.</a:t>
          </a:r>
        </a:p>
      </dsp:txBody>
      <dsp:txXfrm>
        <a:off x="40614" y="1800293"/>
        <a:ext cx="10434372" cy="750751"/>
      </dsp:txXfrm>
    </dsp:sp>
    <dsp:sp modelId="{6FE0C331-F580-41F2-A8BB-9B14367EAFD2}">
      <dsp:nvSpPr>
        <dsp:cNvPr id="0" name=""/>
        <dsp:cNvSpPr/>
      </dsp:nvSpPr>
      <dsp:spPr>
        <a:xfrm>
          <a:off x="0" y="2634858"/>
          <a:ext cx="10515600" cy="831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bar chart displaying the total number of deaths for each country.</a:t>
          </a:r>
        </a:p>
      </dsp:txBody>
      <dsp:txXfrm>
        <a:off x="40614" y="2675472"/>
        <a:ext cx="10434372" cy="750751"/>
      </dsp:txXfrm>
    </dsp:sp>
    <dsp:sp modelId="{2C6157C9-72F7-4F19-807F-1A7A74D8E64F}">
      <dsp:nvSpPr>
        <dsp:cNvPr id="0" name=""/>
        <dsp:cNvSpPr/>
      </dsp:nvSpPr>
      <dsp:spPr>
        <a:xfrm>
          <a:off x="0" y="3510038"/>
          <a:ext cx="10515600" cy="831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provide a comprehensive visual representation, I can include two additional tables alongside the maps. In the first table, I will display the sum of deaths and the country with the highest number of deaths. In the second table, I will show the sum of tests conducted and the country with the highest number of tests.</a:t>
          </a:r>
        </a:p>
      </dsp:txBody>
      <dsp:txXfrm>
        <a:off x="40614" y="3550652"/>
        <a:ext cx="10434372" cy="7507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F1DE4-D7A0-47FF-B906-5739F5ED66C8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BB505-58AE-4783-B98E-82BFD005133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4B038-0411-4FE2-A87E-49E52CDD6CD9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Oozie is a tool that helps you schedule and coordinate different tasks in a Hadoop environment. It's like a manager for your data processing workflows. You can use Oozie to define and organize complex jobs like MapReduce, Hive, etc.</a:t>
          </a:r>
        </a:p>
      </dsp:txBody>
      <dsp:txXfrm>
        <a:off x="1435590" y="531"/>
        <a:ext cx="9080009" cy="1242935"/>
      </dsp:txXfrm>
    </dsp:sp>
    <dsp:sp modelId="{FD5014BD-8D58-49FA-A40A-813150CBBCE1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0E95D-423B-4BA3-BE32-D93C8104916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95913-93CB-4C8D-A204-D94C3E7D6260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 found it challenging to create this workflow, even though it may appear straightforward to use.</a:t>
          </a:r>
        </a:p>
      </dsp:txBody>
      <dsp:txXfrm>
        <a:off x="1435590" y="1554201"/>
        <a:ext cx="9080009" cy="1242935"/>
      </dsp:txXfrm>
    </dsp:sp>
    <dsp:sp modelId="{59C1F996-CE53-416E-AFF7-483ED8A2916C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0178A-23FC-420E-9146-7B06EC8C1462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6EB8C-F80B-4C16-8C0B-6B5373FBF537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 didn't initially realize that I have to delete the database every time I run this workflow.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436B-4A14-E70E-9298-745D483A4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77041-C0F3-C9BA-4543-1E670E201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80B5D-A793-38E9-17BA-2E2B8E91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6CB5-306E-42FF-90FF-B8135162F2F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CC857-50E7-D474-6419-DD60725C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D4AD6-2991-AA34-FF78-AB2730A0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C82-D80D-47F1-9B59-CE15871B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6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F4EC-6982-14BD-74E7-069CAC17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79E06-D3D0-3EEB-4305-1E4096D33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70BA-669C-5F8E-ED6D-EA7D194D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6CB5-306E-42FF-90FF-B8135162F2F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D8621-702B-6D9A-1070-ABF09764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0C164-AE3B-468C-F264-CD1EC2BF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C82-D80D-47F1-9B59-CE15871B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4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F475E-294E-DC34-2754-0A923CC45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0AA80-F12C-1234-F422-E9F69C5F4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DBB47-4B60-C1AC-7748-DE86D3C4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6CB5-306E-42FF-90FF-B8135162F2F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6444-606B-EC1D-7D7E-70DD3BCC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C32C7-9167-9B67-4C3B-0344EF92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C82-D80D-47F1-9B59-CE15871B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8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A6AE-40FC-F7C1-8C85-2C972EF1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5ED44-862B-EC38-C77C-FEEE95B08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BD5D-3EE4-AC26-350D-51E93BAF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6CB5-306E-42FF-90FF-B8135162F2F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0FB64-9784-C3AD-D59D-8D9BCEE0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9C64B-93B6-539D-6DD9-B9CD282C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C82-D80D-47F1-9B59-CE15871B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1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87B6-2EA6-F1F9-03F2-BB529F07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5EAE1-5873-9373-57AF-9D317D86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F5E3E-921B-3B46-8DFD-EB8C5145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6CB5-306E-42FF-90FF-B8135162F2F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F3FC6-BBB0-4E1F-35E4-BB9E565E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9DDBA-0033-B368-2B9A-9A993FDE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C82-D80D-47F1-9B59-CE15871B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4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D9FA-A188-E40F-6B1E-3F0B8BBC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CC5EA-0366-216A-1A3C-9B6BFDFD1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FED4B-1D38-DA97-92AF-E525F84D4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D7618-A62A-67EF-769A-3F4ADD1B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6CB5-306E-42FF-90FF-B8135162F2F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27050-5BD5-C3CC-2977-5904E966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2978D-1354-9A58-722B-455C46BD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C82-D80D-47F1-9B59-CE15871B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8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0E73-8E3D-4D7D-3A30-35747AD8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25817-6FB8-EE6A-8FCE-CDB6BB34A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F79E-7958-3A7B-2006-293024A12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9EAED-549B-CCD4-21E4-97ECF3B38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AD617-C355-9C02-EEC6-B7538EAD7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61081-9CE7-5606-A191-5EE68BB6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6CB5-306E-42FF-90FF-B8135162F2F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2603E-FD21-9169-29AC-10E07344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43188-AAE1-9710-83BE-5F962943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C82-D80D-47F1-9B59-CE15871B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37B2-4B70-D8AD-8BF8-E73A306D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96198-0F1B-3F6B-32BD-E4B4488C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6CB5-306E-42FF-90FF-B8135162F2F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1F5DA-7FF1-D0A0-5B2B-DE3AD6DD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C760B-EFD9-8094-188F-D1E8F163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C82-D80D-47F1-9B59-CE15871B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54AA5-2D19-BC8D-FDC7-17860FF9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6CB5-306E-42FF-90FF-B8135162F2F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1D90F-5BF8-D0FE-CABB-28B86518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4F84D-388F-4E65-7877-C89573B6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C82-D80D-47F1-9B59-CE15871B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3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5967-6D7B-6E9F-DAD0-A5CFB08B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60B2-DB1F-D03B-77DB-7981C52E9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34DCA-8B40-EADE-F02E-59A602AE6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B6EA5-5A13-24EE-8FDE-B5F16907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6CB5-306E-42FF-90FF-B8135162F2F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9A55F-488F-5613-4BB8-86949B87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270BF-A676-04E6-A4CA-CB301B22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C82-D80D-47F1-9B59-CE15871B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8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6DA5-54BF-51AC-9D28-8F4862EF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324CC-C7FF-5D96-1411-C2E8FD182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15435-9374-9682-3B37-E6BB295F6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4B263-2AF8-5B60-C95D-415A616E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6CB5-306E-42FF-90FF-B8135162F2F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4DE5F-364B-A1F5-D334-2AF29EB9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69D2F-35D1-3247-BE96-B875924C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C82-D80D-47F1-9B59-CE15871B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0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F7D30-65E6-57F0-DB5C-E9C18374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406C8-197B-FBED-C542-0EC52A1D6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DA2E9-328D-A6B6-03EB-1879F7FA5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D6CB5-306E-42FF-90FF-B8135162F2F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500DB-4A97-8690-7EBC-55364C2CE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E295B-CADC-C7C6-2987-49EC7B119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4C82-D80D-47F1-9B59-CE15871B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9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2Us7m0rFxCbgzgTvLFwwWJBYydCFAAS_?usp=share_link" TargetMode="External"/><Relationship Id="rId2" Type="http://schemas.openxmlformats.org/officeDocument/2006/relationships/hyperlink" Target="https://github.com/HassanHosny2001/Covid-19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EA07E-B6AA-A371-8087-429F7EE97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Big Data Graduation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8A833-AF8F-6FA9-13C7-A3B5D4E6F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4004934" cy="157276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Presented by: Hassan Hosny Hassan</a:t>
            </a:r>
          </a:p>
          <a:p>
            <a:pPr algn="l"/>
            <a:r>
              <a:rPr lang="en-US" sz="2000" dirty="0"/>
              <a:t>Presented to: Eng. Ahmed Reda,</a:t>
            </a:r>
          </a:p>
          <a:p>
            <a:pPr algn="l"/>
            <a:r>
              <a:rPr lang="en-US" sz="2000" dirty="0"/>
              <a:t>                         Eng. Amr Saleh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o COVID's Origins Matter? | Johns Hopkins | Bloomberg School of Public  Health">
            <a:extLst>
              <a:ext uri="{FF2B5EF4-FFF2-40B4-BE49-F238E27FC236}">
                <a16:creationId xmlns:a16="http://schemas.microsoft.com/office/drawing/2014/main" id="{1E3FD37D-67AB-511F-BEB1-DE2607126B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6" r="23102"/>
          <a:stretch/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83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443B-CC5B-079A-C0E5-EE541CAA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Oozie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69BB3C-BB1D-A842-94C1-D8EAD03F74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31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AE99D-52B7-0CBA-72A6-4E412136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snippet from the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94C9FA-47BE-BBC8-B1B5-19F23469B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839" y="1302327"/>
            <a:ext cx="7918851" cy="41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8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C19898-E4FC-0570-4002-8F1BEA30F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8630"/>
            <a:ext cx="11277600" cy="59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7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2DDE2-FF84-16AE-D06B-8E1484A8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Project resources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9F3829-0025-3FA3-6227-918DDC579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Github: </a:t>
            </a:r>
            <a:r>
              <a:rPr lang="en-US" sz="1800">
                <a:solidFill>
                  <a:schemeClr val="tx2"/>
                </a:solidFill>
                <a:hlinkClick r:id="rId2"/>
              </a:rPr>
              <a:t>COVID-19 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Google drive: </a:t>
            </a:r>
            <a:r>
              <a:rPr lang="en-US" sz="1800">
                <a:solidFill>
                  <a:schemeClr val="tx2"/>
                </a:solidFill>
                <a:hlinkClick r:id="rId3"/>
              </a:rPr>
              <a:t>COVID-19</a:t>
            </a: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7E382451-8A7F-7C66-BDF9-1FAF5A53C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12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7EFAB-AD2D-249C-7BCE-DBE8FC007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514" b="1425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F9EEA2-159B-52FF-5C97-B62ED86F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Thank you in advance :-)</a:t>
            </a:r>
          </a:p>
        </p:txBody>
      </p:sp>
    </p:spTree>
    <p:extLst>
      <p:ext uri="{BB962C8B-B14F-4D97-AF65-F5344CB8AC3E}">
        <p14:creationId xmlns:p14="http://schemas.microsoft.com/office/powerpoint/2010/main" val="4291216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CDC3-8306-CDD5-4AF0-A32963A1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A9D616-FE16-C77A-0E86-B60C9BC675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992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BDA4-D1D1-056E-A1A3-B8679178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Data Ingestion &amp;           Data storage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87F292EB-8EB1-D01A-788F-61E6EE0C30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209AE38-37F1-A4E2-03E8-7C2A71562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65125"/>
            <a:ext cx="933450" cy="93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78D0BD-6F9D-1008-94A9-3F634BCBB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7057" y="365125"/>
            <a:ext cx="9334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3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EA27-2342-4A0C-23BB-80515905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Data Analysis using HIVE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CCFB256-8285-B29D-25A6-89A0C53C74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 descr="Bar chart">
            <a:extLst>
              <a:ext uri="{FF2B5EF4-FFF2-40B4-BE49-F238E27FC236}">
                <a16:creationId xmlns:a16="http://schemas.microsoft.com/office/drawing/2014/main" id="{60F3759F-3D42-93DA-80C7-7D71008B70BA}"/>
              </a:ext>
            </a:extLst>
          </p:cNvPr>
          <p:cNvSpPr/>
          <p:nvPr/>
        </p:nvSpPr>
        <p:spPr>
          <a:xfrm>
            <a:off x="945576" y="561624"/>
            <a:ext cx="932563" cy="932563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384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FC7D3-2450-4CD4-37C8-12058B57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snippet from the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FCF341-F1A3-3BFD-B87C-5E8F689C3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964" y="1477819"/>
            <a:ext cx="10954328" cy="538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3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B4EE3-DDEB-9162-BABC-E1421DB7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Analysis Flowchart</a:t>
            </a:r>
          </a:p>
        </p:txBody>
      </p:sp>
      <p:pic>
        <p:nvPicPr>
          <p:cNvPr id="9" name="Content Placeholder 8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A56F8D34-CD57-83E1-5833-65EE62650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28" y="467208"/>
            <a:ext cx="5864348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7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397CD-A8E3-6156-F272-7D29BCA3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1900" dirty="0">
                <a:solidFill>
                  <a:srgbClr val="FFFFFF"/>
                </a:solidFill>
              </a:rPr>
              <a:t>A snippet from the output after running "</a:t>
            </a:r>
            <a:r>
              <a:rPr lang="en-US" sz="1900" dirty="0" err="1">
                <a:solidFill>
                  <a:srgbClr val="FFFFFF"/>
                </a:solidFill>
              </a:rPr>
              <a:t>covid_data_preparation.hql</a:t>
            </a:r>
            <a:r>
              <a:rPr lang="en-US" sz="1900" dirty="0">
                <a:solidFill>
                  <a:srgbClr val="FFFFFF"/>
                </a:solidFill>
              </a:rPr>
              <a:t>".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18FE-BC07-9092-9ABE-2D1592B9E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2373" y="5143619"/>
            <a:ext cx="3025303" cy="104077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Fetched 215 row(s)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0AC10-1DFA-FCCA-343E-C0712DF14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373" y="984916"/>
            <a:ext cx="7902023" cy="414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959A01C-8EED-2DB3-59AA-C5C33651B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70" y="457200"/>
            <a:ext cx="1105786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7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1D37-543E-A100-1A0A-91BF2953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Data visualization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E49E84D-D07D-DEA1-E159-4DB0BD24E3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77231C4-85C6-F2A3-7FE2-5309807E46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405" y="561181"/>
            <a:ext cx="9334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2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436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Big Data Graduation Project</vt:lpstr>
      <vt:lpstr>Workflow </vt:lpstr>
      <vt:lpstr>       Data Ingestion &amp;           Data storage </vt:lpstr>
      <vt:lpstr>        Data Analysis using HIVE</vt:lpstr>
      <vt:lpstr>A snippet from the output</vt:lpstr>
      <vt:lpstr>Data Analysis Flowchart</vt:lpstr>
      <vt:lpstr>A snippet from the output after running "covid_data_preparation.hql".</vt:lpstr>
      <vt:lpstr>PowerPoint Presentation</vt:lpstr>
      <vt:lpstr>        Data visualization</vt:lpstr>
      <vt:lpstr>Oozie workflow</vt:lpstr>
      <vt:lpstr>A snippet from the output</vt:lpstr>
      <vt:lpstr>PowerPoint Presentation</vt:lpstr>
      <vt:lpstr>Project resources</vt:lpstr>
      <vt:lpstr>Thank you in advance :-)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Graduation Project</dc:title>
  <dc:creator>Hassan Hosny Hassan Ali</dc:creator>
  <cp:lastModifiedBy>Hassan Hosny Hassan Ali</cp:lastModifiedBy>
  <cp:revision>9</cp:revision>
  <dcterms:created xsi:type="dcterms:W3CDTF">2023-05-15T01:13:58Z</dcterms:created>
  <dcterms:modified xsi:type="dcterms:W3CDTF">2023-05-15T04:16:09Z</dcterms:modified>
</cp:coreProperties>
</file>