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26A"/>
    <a:srgbClr val="7A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11191-BF52-4BFF-8C47-CA7BA5CC33A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E013-C9C0-4719-A444-BDC437659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3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BD4BF-9443-4E8E-A402-30F924502590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F5E7A-37FF-423F-9EE4-A6D7C2D9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28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7AC5-2D2B-45DC-BE83-1D664414757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CF20-7809-4AC1-A63E-97424C7738C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5307-D442-424B-AC15-6719765E950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741" y="5925521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FC39D346-4FC3-4D18-AA21-C177DCA780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40675" y="-426438"/>
            <a:ext cx="12482557" cy="7422104"/>
            <a:chOff x="-166075" y="-439138"/>
            <a:chExt cx="12482557" cy="7422104"/>
          </a:xfrm>
        </p:grpSpPr>
        <p:sp>
          <p:nvSpPr>
            <p:cNvPr id="8" name="Diagonal Stripe 7"/>
            <p:cNvSpPr/>
            <p:nvPr/>
          </p:nvSpPr>
          <p:spPr>
            <a:xfrm rot="15967348">
              <a:off x="5715274" y="-6192182"/>
              <a:ext cx="703759" cy="12209848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rot="5400000" flipH="1">
              <a:off x="6634468" y="-5157401"/>
              <a:ext cx="476698" cy="10697633"/>
            </a:xfrm>
            <a:prstGeom prst="diagStripe">
              <a:avLst>
                <a:gd name="adj" fmla="val 504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 rot="15967348">
              <a:off x="5723324" y="227342"/>
              <a:ext cx="703759" cy="12482557"/>
            </a:xfrm>
            <a:prstGeom prst="diagStrip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iagonal Stripe 10"/>
            <p:cNvSpPr/>
            <p:nvPr/>
          </p:nvSpPr>
          <p:spPr>
            <a:xfrm rot="5400000" flipH="1">
              <a:off x="6681730" y="1443062"/>
              <a:ext cx="429767" cy="10650041"/>
            </a:xfrm>
            <a:prstGeom prst="diagStripe">
              <a:avLst>
                <a:gd name="adj" fmla="val 5042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1117264" y="55564"/>
              <a:ext cx="1023051" cy="962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https://eng.asu.edu.eg/download?sid=ZyszcL41aMPUCgmWWlKiyWXL2GTF85a5MsjJsJNZZuk%3D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0108" y="76648"/>
              <a:ext cx="817360" cy="817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95252" y="6462673"/>
              <a:ext cx="417513" cy="183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Picture 14" descr="ICpedia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4421">
              <a:off x="11337" y="6148811"/>
              <a:ext cx="1431555" cy="4588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53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B81F-0AF9-4B43-8B9A-E043DAB3691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DCA7-FA09-4B1B-9E9C-9E69B287CFF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73AD-24C2-497C-A30C-2F2BA8887BD9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06B0-4C9C-4FD2-BB8E-942DBA519202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8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CE-5D70-4016-AC2F-D51F0B4459F8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4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D940-D521-478A-BF73-CFED10093B41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5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F4B2-95AD-4894-918D-44C8A59D788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5C12-B462-4FA2-ABCF-F7CC081E386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D346-4FC3-4D18-AA21-C177DCA7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66075" y="-439138"/>
            <a:ext cx="12482557" cy="7422104"/>
            <a:chOff x="-166075" y="-439138"/>
            <a:chExt cx="12482557" cy="7422104"/>
          </a:xfrm>
        </p:grpSpPr>
        <p:sp>
          <p:nvSpPr>
            <p:cNvPr id="4" name="Diagonal Stripe 3"/>
            <p:cNvSpPr/>
            <p:nvPr/>
          </p:nvSpPr>
          <p:spPr>
            <a:xfrm rot="15967348">
              <a:off x="5715274" y="-6192182"/>
              <a:ext cx="703759" cy="12209848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iagonal Stripe 4"/>
            <p:cNvSpPr/>
            <p:nvPr/>
          </p:nvSpPr>
          <p:spPr>
            <a:xfrm rot="5400000" flipH="1">
              <a:off x="6634468" y="-5157401"/>
              <a:ext cx="476698" cy="10697633"/>
            </a:xfrm>
            <a:prstGeom prst="diagStripe">
              <a:avLst>
                <a:gd name="adj" fmla="val 504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iagonal Stripe 5"/>
            <p:cNvSpPr/>
            <p:nvPr/>
          </p:nvSpPr>
          <p:spPr>
            <a:xfrm rot="15967348">
              <a:off x="5723324" y="227342"/>
              <a:ext cx="703759" cy="12482557"/>
            </a:xfrm>
            <a:prstGeom prst="diagStrip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iagonal Stripe 6"/>
            <p:cNvSpPr/>
            <p:nvPr/>
          </p:nvSpPr>
          <p:spPr>
            <a:xfrm rot="5400000" flipH="1">
              <a:off x="6681730" y="1443062"/>
              <a:ext cx="429767" cy="10650041"/>
            </a:xfrm>
            <a:prstGeom prst="diagStripe">
              <a:avLst>
                <a:gd name="adj" fmla="val 5042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117264" y="55564"/>
              <a:ext cx="1023051" cy="962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https://eng.asu.edu.eg/download?sid=ZyszcL41aMPUCgmWWlKiyWXL2GTF85a5MsjJsJNZZuk%3D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0108" y="76648"/>
              <a:ext cx="817360" cy="817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95252" y="6462673"/>
              <a:ext cx="417513" cy="183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0" name="Picture 9" descr="ICpedia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4421">
              <a:off x="11337" y="6148811"/>
              <a:ext cx="1431555" cy="458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Slide Number Placeholder 15"/>
          <p:cNvSpPr>
            <a:spLocks noGrp="1" noChangeAspect="1"/>
          </p:cNvSpPr>
          <p:nvPr>
            <p:ph type="sldNum" sz="quarter" idx="12"/>
          </p:nvPr>
        </p:nvSpPr>
        <p:spPr>
          <a:xfrm>
            <a:off x="9230260" y="6013131"/>
            <a:ext cx="2743200" cy="365125"/>
          </a:xfrm>
        </p:spPr>
        <p:txBody>
          <a:bodyPr/>
          <a:lstStyle/>
          <a:p>
            <a:fld id="{FC39D346-4FC3-4D18-AA21-C177DCA7802D}" type="slidenum">
              <a:rPr lang="en-US" sz="1800"/>
              <a:t>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02654" y="929413"/>
            <a:ext cx="72205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Design and Verification</a:t>
            </a:r>
            <a:endParaRPr lang="en-US" sz="4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For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</a:t>
            </a:r>
            <a:r>
              <a:rPr lang="en-US" sz="4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SerDes</a:t>
            </a:r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0569" y="3481524"/>
            <a:ext cx="488467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" b="1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Hassan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Khaled Hassan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Abdelmagid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Mohamed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Abdelmagid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Salah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Abd-Elfattah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998888" y="5419111"/>
            <a:ext cx="2458430" cy="951265"/>
            <a:chOff x="9804334" y="4939360"/>
            <a:chExt cx="2458430" cy="951265"/>
          </a:xfrm>
        </p:grpSpPr>
        <p:sp>
          <p:nvSpPr>
            <p:cNvPr id="23" name="Rectangle 22"/>
            <p:cNvSpPr/>
            <p:nvPr/>
          </p:nvSpPr>
          <p:spPr>
            <a:xfrm>
              <a:off x="10041351" y="4939360"/>
              <a:ext cx="18598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u="sng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</a:t>
              </a:r>
              <a:endPara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804334" y="5428960"/>
              <a:ext cx="24584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 </a:t>
              </a:r>
              <a:r>
                <a:rPr lang="en-US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Dr. Ahmed </a:t>
              </a:r>
              <a:r>
                <a:rPr lang="en-US" sz="2400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M.Zaki</a:t>
              </a:r>
              <a:endPara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6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-166075" y="-439138"/>
            <a:ext cx="12482557" cy="7422104"/>
            <a:chOff x="-166075" y="-439138"/>
            <a:chExt cx="12482557" cy="7422104"/>
          </a:xfrm>
        </p:grpSpPr>
        <p:sp>
          <p:nvSpPr>
            <p:cNvPr id="6" name="Diagonal Stripe 5"/>
            <p:cNvSpPr/>
            <p:nvPr/>
          </p:nvSpPr>
          <p:spPr>
            <a:xfrm rot="15967348">
              <a:off x="5715274" y="-6192182"/>
              <a:ext cx="703759" cy="12209848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iagonal Stripe 6"/>
            <p:cNvSpPr/>
            <p:nvPr/>
          </p:nvSpPr>
          <p:spPr>
            <a:xfrm rot="5400000" flipH="1">
              <a:off x="6634468" y="-5157401"/>
              <a:ext cx="476698" cy="10697633"/>
            </a:xfrm>
            <a:prstGeom prst="diagStripe">
              <a:avLst>
                <a:gd name="adj" fmla="val 5042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iagonal Stripe 7"/>
            <p:cNvSpPr/>
            <p:nvPr/>
          </p:nvSpPr>
          <p:spPr>
            <a:xfrm rot="15967348">
              <a:off x="5723324" y="227342"/>
              <a:ext cx="703759" cy="12482557"/>
            </a:xfrm>
            <a:prstGeom prst="diagStrip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/>
            <p:cNvSpPr/>
            <p:nvPr/>
          </p:nvSpPr>
          <p:spPr>
            <a:xfrm rot="5400000" flipH="1">
              <a:off x="6681730" y="1443062"/>
              <a:ext cx="429767" cy="10650041"/>
            </a:xfrm>
            <a:prstGeom prst="diagStripe">
              <a:avLst>
                <a:gd name="adj" fmla="val 5042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117264" y="55564"/>
              <a:ext cx="1023051" cy="962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" name="Picture 10" descr="https://eng.asu.edu.eg/download?sid=ZyszcL41aMPUCgmWWlKiyWXL2GTF85a5MsjJsJNZZuk%3D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0108" y="76648"/>
              <a:ext cx="817360" cy="817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95252" y="6462673"/>
              <a:ext cx="417513" cy="1833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3" name="Picture 12" descr="ICpedia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4421">
              <a:off x="11337" y="6148811"/>
              <a:ext cx="1431555" cy="45889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249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9D346-4FC3-4D18-AA21-C177DCA7802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6</cp:revision>
  <dcterms:created xsi:type="dcterms:W3CDTF">2024-01-11T02:31:30Z</dcterms:created>
  <dcterms:modified xsi:type="dcterms:W3CDTF">2024-01-11T03:15:54Z</dcterms:modified>
</cp:coreProperties>
</file>