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6858000" cy="9144000"/>
  <p:embeddedFontLst>
    <p:embeddedFont>
      <p:font typeface="Raleway" panose="020B0604020202020204" charset="0"/>
      <p:regular r:id="rId28"/>
      <p:bold r:id="rId29"/>
      <p:italic r:id="rId30"/>
      <p:boldItalic r:id="rId31"/>
    </p:embeddedFont>
    <p:embeddedFont>
      <p:font typeface="Lato" panose="020B060402020202020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72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a1b4c54c49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a1b4c54c49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a1b4c54c49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a1b4c54c49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a1b4c54c49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a1b4c54c49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a1b4c54c49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a1b4c54c49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a1b4c54c49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a1b4c54c49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a1b4c54c49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a1b4c54c49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0" name="Google Shape;190;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Pearson Baseline: This method computes the Pearson correlation coefficient between all pairs of users (or items) using baselines for centering instead of means.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a1b4c54c49_0_2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a1b4c54c49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SzPts val="1100"/>
              <a:buNone/>
            </a:pPr>
            <a:r>
              <a:rPr lang="en">
                <a:latin typeface="Lato"/>
                <a:ea typeface="Lato"/>
                <a:cs typeface="Lato"/>
                <a:sym typeface="Lato"/>
              </a:rPr>
              <a:t>Implemented popularity model, content based model, collaborative filtering model and  latent  factor  based  model and combining the above to form a hybrid model.</a:t>
            </a:r>
            <a:endParaRPr>
              <a:latin typeface="Lato"/>
              <a:ea typeface="Lato"/>
              <a:cs typeface="Lato"/>
              <a:sym typeface="Lato"/>
            </a:endParaRPr>
          </a:p>
          <a:p>
            <a:pPr marL="0" lvl="0" indent="0" algn="l" rtl="0">
              <a:lnSpc>
                <a:spcPct val="150000"/>
              </a:lnSpc>
              <a:spcBef>
                <a:spcPts val="1600"/>
              </a:spcBef>
              <a:spcAft>
                <a:spcPts val="1600"/>
              </a:spcAft>
              <a:buSzPts val="1100"/>
              <a:buNone/>
            </a:pPr>
            <a:r>
              <a:rPr lang="en">
                <a:latin typeface="Lato"/>
                <a:ea typeface="Lato"/>
                <a:cs typeface="Lato"/>
                <a:sym typeface="Lato"/>
              </a:rPr>
              <a:t>Hyperparameter  tuning,  testing accuracy  and  evaluation  of  recommendations  of  each  model</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a1b4c54c49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a1b4c54c49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a1b4c54c49_0_2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2a1b4c54c49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a1b4c54c49_0_3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a1b4c54c49_0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a1b4c54c49_0_3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2a1b4c54c49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3" name="Google Shape;233;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2100" algn="l" rtl="0">
              <a:lnSpc>
                <a:spcPct val="100000"/>
              </a:lnSpc>
              <a:spcBef>
                <a:spcPts val="0"/>
              </a:spcBef>
              <a:spcAft>
                <a:spcPts val="0"/>
              </a:spcAft>
              <a:buClr>
                <a:srgbClr val="434343"/>
              </a:buClr>
              <a:buSzPts val="1000"/>
              <a:buFont typeface="Arial"/>
              <a:buChar char="●"/>
            </a:pPr>
            <a:r>
              <a:rPr lang="en" sz="1000">
                <a:solidFill>
                  <a:srgbClr val="434343"/>
                </a:solidFill>
              </a:rPr>
              <a:t>The primary dataset used for this project is the movielens review dataset. consisting of   27,753,444 reviews  over  58,098  different  movies  by  283,228  users.</a:t>
            </a:r>
            <a:endParaRPr sz="10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a1b4c54c49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a1b4c54c49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a1b4c54c49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a1b4c54c49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a1b4c54c49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a1b4c54c49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 name="Google Shape;11;p2"/>
          <p:cNvGrpSpPr/>
          <p:nvPr/>
        </p:nvGrpSpPr>
        <p:grpSpPr>
          <a:xfrm>
            <a:off x="830394" y="1191277"/>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 name="Google Shape;14;p2"/>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dk2"/>
              </a:buClr>
              <a:buSzPts val="4200"/>
              <a:buNone/>
              <a:defRPr sz="4200">
                <a:solidFill>
                  <a:schemeClr val="dk2"/>
                </a:solidFill>
              </a:defRPr>
            </a:lvl1pPr>
            <a:lvl2pPr lvl="1" algn="l" rtl="0">
              <a:lnSpc>
                <a:spcPct val="100000"/>
              </a:lnSpc>
              <a:spcBef>
                <a:spcPts val="0"/>
              </a:spcBef>
              <a:spcAft>
                <a:spcPts val="0"/>
              </a:spcAft>
              <a:buClr>
                <a:schemeClr val="dk2"/>
              </a:buClr>
              <a:buSzPts val="4200"/>
              <a:buNone/>
              <a:defRPr sz="4200">
                <a:solidFill>
                  <a:schemeClr val="dk2"/>
                </a:solidFill>
              </a:defRPr>
            </a:lvl2pPr>
            <a:lvl3pPr lvl="2" algn="l" rtl="0">
              <a:lnSpc>
                <a:spcPct val="100000"/>
              </a:lnSpc>
              <a:spcBef>
                <a:spcPts val="0"/>
              </a:spcBef>
              <a:spcAft>
                <a:spcPts val="0"/>
              </a:spcAft>
              <a:buClr>
                <a:schemeClr val="dk2"/>
              </a:buClr>
              <a:buSzPts val="4200"/>
              <a:buNone/>
              <a:defRPr sz="4200">
                <a:solidFill>
                  <a:schemeClr val="dk2"/>
                </a:solidFill>
              </a:defRPr>
            </a:lvl3pPr>
            <a:lvl4pPr lvl="3" algn="l" rtl="0">
              <a:lnSpc>
                <a:spcPct val="100000"/>
              </a:lnSpc>
              <a:spcBef>
                <a:spcPts val="0"/>
              </a:spcBef>
              <a:spcAft>
                <a:spcPts val="0"/>
              </a:spcAft>
              <a:buClr>
                <a:schemeClr val="dk2"/>
              </a:buClr>
              <a:buSzPts val="4200"/>
              <a:buNone/>
              <a:defRPr sz="4200">
                <a:solidFill>
                  <a:schemeClr val="dk2"/>
                </a:solidFill>
              </a:defRPr>
            </a:lvl4pPr>
            <a:lvl5pPr lvl="4" algn="l" rtl="0">
              <a:lnSpc>
                <a:spcPct val="100000"/>
              </a:lnSpc>
              <a:spcBef>
                <a:spcPts val="0"/>
              </a:spcBef>
              <a:spcAft>
                <a:spcPts val="0"/>
              </a:spcAft>
              <a:buClr>
                <a:schemeClr val="dk2"/>
              </a:buClr>
              <a:buSzPts val="4200"/>
              <a:buNone/>
              <a:defRPr sz="4200">
                <a:solidFill>
                  <a:schemeClr val="dk2"/>
                </a:solidFill>
              </a:defRPr>
            </a:lvl5pPr>
            <a:lvl6pPr lvl="5" algn="l" rtl="0">
              <a:lnSpc>
                <a:spcPct val="100000"/>
              </a:lnSpc>
              <a:spcBef>
                <a:spcPts val="0"/>
              </a:spcBef>
              <a:spcAft>
                <a:spcPts val="0"/>
              </a:spcAft>
              <a:buClr>
                <a:schemeClr val="dk2"/>
              </a:buClr>
              <a:buSzPts val="4200"/>
              <a:buNone/>
              <a:defRPr sz="4200">
                <a:solidFill>
                  <a:schemeClr val="dk2"/>
                </a:solidFill>
              </a:defRPr>
            </a:lvl6pPr>
            <a:lvl7pPr lvl="6" algn="l" rtl="0">
              <a:lnSpc>
                <a:spcPct val="100000"/>
              </a:lnSpc>
              <a:spcBef>
                <a:spcPts val="0"/>
              </a:spcBef>
              <a:spcAft>
                <a:spcPts val="0"/>
              </a:spcAft>
              <a:buClr>
                <a:schemeClr val="dk2"/>
              </a:buClr>
              <a:buSzPts val="4200"/>
              <a:buNone/>
              <a:defRPr sz="4200">
                <a:solidFill>
                  <a:schemeClr val="dk2"/>
                </a:solidFill>
              </a:defRPr>
            </a:lvl7pPr>
            <a:lvl8pPr lvl="7" algn="l" rtl="0">
              <a:lnSpc>
                <a:spcPct val="100000"/>
              </a:lnSpc>
              <a:spcBef>
                <a:spcPts val="0"/>
              </a:spcBef>
              <a:spcAft>
                <a:spcPts val="0"/>
              </a:spcAft>
              <a:buClr>
                <a:schemeClr val="dk2"/>
              </a:buClr>
              <a:buSzPts val="4200"/>
              <a:buNone/>
              <a:defRPr sz="4200">
                <a:solidFill>
                  <a:schemeClr val="dk2"/>
                </a:solidFill>
              </a:defRPr>
            </a:lvl8pPr>
            <a:lvl9pPr lvl="8" algn="l" rtl="0">
              <a:lnSpc>
                <a:spcPct val="100000"/>
              </a:lnSpc>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1600"/>
              <a:buNone/>
              <a:defRPr sz="1600"/>
            </a:lvl1pPr>
            <a:lvl2pPr lvl="1" algn="l" rtl="0">
              <a:lnSpc>
                <a:spcPct val="100000"/>
              </a:lnSpc>
              <a:spcBef>
                <a:spcPts val="0"/>
              </a:spcBef>
              <a:spcAft>
                <a:spcPts val="0"/>
              </a:spcAft>
              <a:buSzPts val="1600"/>
              <a:buNone/>
              <a:defRPr sz="1600"/>
            </a:lvl2pPr>
            <a:lvl3pPr lvl="2" algn="l" rtl="0">
              <a:lnSpc>
                <a:spcPct val="100000"/>
              </a:lnSpc>
              <a:spcBef>
                <a:spcPts val="0"/>
              </a:spcBef>
              <a:spcAft>
                <a:spcPts val="0"/>
              </a:spcAft>
              <a:buSzPts val="1600"/>
              <a:buNone/>
              <a:defRPr sz="1600"/>
            </a:lvl3pPr>
            <a:lvl4pPr lvl="3" algn="l" rtl="0">
              <a:lnSpc>
                <a:spcPct val="100000"/>
              </a:lnSpc>
              <a:spcBef>
                <a:spcPts val="0"/>
              </a:spcBef>
              <a:spcAft>
                <a:spcPts val="0"/>
              </a:spcAft>
              <a:buSzPts val="1600"/>
              <a:buNone/>
              <a:defRPr sz="1600"/>
            </a:lvl4pPr>
            <a:lvl5pPr lvl="4" algn="l" rtl="0">
              <a:lnSpc>
                <a:spcPct val="100000"/>
              </a:lnSpc>
              <a:spcBef>
                <a:spcPts val="0"/>
              </a:spcBef>
              <a:spcAft>
                <a:spcPts val="0"/>
              </a:spcAft>
              <a:buSzPts val="1600"/>
              <a:buNone/>
              <a:defRPr sz="1600"/>
            </a:lvl5pPr>
            <a:lvl6pPr lvl="5" algn="l" rtl="0">
              <a:lnSpc>
                <a:spcPct val="100000"/>
              </a:lnSpc>
              <a:spcBef>
                <a:spcPts val="0"/>
              </a:spcBef>
              <a:spcAft>
                <a:spcPts val="0"/>
              </a:spcAft>
              <a:buSzPts val="1600"/>
              <a:buNone/>
              <a:defRPr sz="1600"/>
            </a:lvl6pPr>
            <a:lvl7pPr lvl="6" algn="l" rtl="0">
              <a:lnSpc>
                <a:spcPct val="100000"/>
              </a:lnSpc>
              <a:spcBef>
                <a:spcPts val="0"/>
              </a:spcBef>
              <a:spcAft>
                <a:spcPts val="0"/>
              </a:spcAft>
              <a:buSzPts val="1600"/>
              <a:buNone/>
              <a:defRPr sz="1600"/>
            </a:lvl7pPr>
            <a:lvl8pPr lvl="7" algn="l" rtl="0">
              <a:lnSpc>
                <a:spcPct val="100000"/>
              </a:lnSpc>
              <a:spcBef>
                <a:spcPts val="0"/>
              </a:spcBef>
              <a:spcAft>
                <a:spcPts val="0"/>
              </a:spcAft>
              <a:buSzPts val="1600"/>
              <a:buNone/>
              <a:defRPr sz="1600"/>
            </a:lvl8pPr>
            <a:lvl9pPr lvl="8" algn="l" rtl="0">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0"/>
        <p:cNvGrpSpPr/>
        <p:nvPr/>
      </p:nvGrpSpPr>
      <p:grpSpPr>
        <a:xfrm>
          <a:off x="0" y="0"/>
          <a:ext cx="0" cy="0"/>
          <a:chOff x="0" y="0"/>
          <a:chExt cx="0" cy="0"/>
        </a:xfrm>
      </p:grpSpPr>
      <p:grpSp>
        <p:nvGrpSpPr>
          <p:cNvPr id="71" name="Google Shape;71;p11"/>
          <p:cNvGrpSpPr/>
          <p:nvPr/>
        </p:nvGrpSpPr>
        <p:grpSpPr>
          <a:xfrm>
            <a:off x="830394" y="4169151"/>
            <a:ext cx="745763" cy="45826"/>
            <a:chOff x="4580561" y="2589004"/>
            <a:chExt cx="1064464" cy="25200"/>
          </a:xfrm>
        </p:grpSpPr>
        <p:sp>
          <p:nvSpPr>
            <p:cNvPr id="72" name="Google Shape;72;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4" name="Google Shape;74;p11"/>
          <p:cNvSpPr txBox="1">
            <a:spLocks noGrp="1"/>
          </p:cNvSpPr>
          <p:nvPr>
            <p:ph type="title" hasCustomPrompt="1"/>
          </p:nvPr>
        </p:nvSpPr>
        <p:spPr>
          <a:xfrm>
            <a:off x="729450" y="733950"/>
            <a:ext cx="7688400" cy="1244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lt1"/>
              </a:buClr>
              <a:buSzPts val="8000"/>
              <a:buNone/>
              <a:defRPr sz="8000">
                <a:solidFill>
                  <a:schemeClr val="lt1"/>
                </a:solidFill>
              </a:defRPr>
            </a:lvl1pPr>
            <a:lvl2pPr lvl="1" algn="l" rtl="0">
              <a:lnSpc>
                <a:spcPct val="100000"/>
              </a:lnSpc>
              <a:spcBef>
                <a:spcPts val="0"/>
              </a:spcBef>
              <a:spcAft>
                <a:spcPts val="0"/>
              </a:spcAft>
              <a:buClr>
                <a:schemeClr val="lt1"/>
              </a:buClr>
              <a:buSzPts val="8000"/>
              <a:buNone/>
              <a:defRPr sz="8000">
                <a:solidFill>
                  <a:schemeClr val="lt1"/>
                </a:solidFill>
              </a:defRPr>
            </a:lvl2pPr>
            <a:lvl3pPr lvl="2" algn="l" rtl="0">
              <a:lnSpc>
                <a:spcPct val="100000"/>
              </a:lnSpc>
              <a:spcBef>
                <a:spcPts val="0"/>
              </a:spcBef>
              <a:spcAft>
                <a:spcPts val="0"/>
              </a:spcAft>
              <a:buClr>
                <a:schemeClr val="lt1"/>
              </a:buClr>
              <a:buSzPts val="8000"/>
              <a:buNone/>
              <a:defRPr sz="8000">
                <a:solidFill>
                  <a:schemeClr val="lt1"/>
                </a:solidFill>
              </a:defRPr>
            </a:lvl3pPr>
            <a:lvl4pPr lvl="3" algn="l" rtl="0">
              <a:lnSpc>
                <a:spcPct val="100000"/>
              </a:lnSpc>
              <a:spcBef>
                <a:spcPts val="0"/>
              </a:spcBef>
              <a:spcAft>
                <a:spcPts val="0"/>
              </a:spcAft>
              <a:buClr>
                <a:schemeClr val="lt1"/>
              </a:buClr>
              <a:buSzPts val="8000"/>
              <a:buNone/>
              <a:defRPr sz="8000">
                <a:solidFill>
                  <a:schemeClr val="lt1"/>
                </a:solidFill>
              </a:defRPr>
            </a:lvl4pPr>
            <a:lvl5pPr lvl="4" algn="l" rtl="0">
              <a:lnSpc>
                <a:spcPct val="100000"/>
              </a:lnSpc>
              <a:spcBef>
                <a:spcPts val="0"/>
              </a:spcBef>
              <a:spcAft>
                <a:spcPts val="0"/>
              </a:spcAft>
              <a:buClr>
                <a:schemeClr val="lt1"/>
              </a:buClr>
              <a:buSzPts val="8000"/>
              <a:buNone/>
              <a:defRPr sz="8000">
                <a:solidFill>
                  <a:schemeClr val="lt1"/>
                </a:solidFill>
              </a:defRPr>
            </a:lvl5pPr>
            <a:lvl6pPr lvl="5" algn="l" rtl="0">
              <a:lnSpc>
                <a:spcPct val="100000"/>
              </a:lnSpc>
              <a:spcBef>
                <a:spcPts val="0"/>
              </a:spcBef>
              <a:spcAft>
                <a:spcPts val="0"/>
              </a:spcAft>
              <a:buClr>
                <a:schemeClr val="lt1"/>
              </a:buClr>
              <a:buSzPts val="8000"/>
              <a:buNone/>
              <a:defRPr sz="8000">
                <a:solidFill>
                  <a:schemeClr val="lt1"/>
                </a:solidFill>
              </a:defRPr>
            </a:lvl6pPr>
            <a:lvl7pPr lvl="6" algn="l" rtl="0">
              <a:lnSpc>
                <a:spcPct val="100000"/>
              </a:lnSpc>
              <a:spcBef>
                <a:spcPts val="0"/>
              </a:spcBef>
              <a:spcAft>
                <a:spcPts val="0"/>
              </a:spcAft>
              <a:buClr>
                <a:schemeClr val="lt1"/>
              </a:buClr>
              <a:buSzPts val="8000"/>
              <a:buNone/>
              <a:defRPr sz="8000">
                <a:solidFill>
                  <a:schemeClr val="lt1"/>
                </a:solidFill>
              </a:defRPr>
            </a:lvl7pPr>
            <a:lvl8pPr lvl="7" algn="l" rtl="0">
              <a:lnSpc>
                <a:spcPct val="100000"/>
              </a:lnSpc>
              <a:spcBef>
                <a:spcPts val="0"/>
              </a:spcBef>
              <a:spcAft>
                <a:spcPts val="0"/>
              </a:spcAft>
              <a:buClr>
                <a:schemeClr val="lt1"/>
              </a:buClr>
              <a:buSzPts val="8000"/>
              <a:buNone/>
              <a:defRPr sz="8000">
                <a:solidFill>
                  <a:schemeClr val="lt1"/>
                </a:solidFill>
              </a:defRPr>
            </a:lvl8pPr>
            <a:lvl9pPr lvl="8" algn="l" rtl="0">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5" name="Google Shape;75;p11"/>
          <p:cNvSpPr txBox="1">
            <a:spLocks noGrp="1"/>
          </p:cNvSpPr>
          <p:nvPr>
            <p:ph type="body" idx="1"/>
          </p:nvPr>
        </p:nvSpPr>
        <p:spPr>
          <a:xfrm>
            <a:off x="729450" y="2272888"/>
            <a:ext cx="7688400" cy="1580400"/>
          </a:xfrm>
          <a:prstGeom prst="rect">
            <a:avLst/>
          </a:prstGeom>
          <a:noFill/>
          <a:ln>
            <a:noFill/>
          </a:ln>
        </p:spPr>
        <p:txBody>
          <a:bodyPr spcFirstLastPara="1" wrap="square" lIns="91425" tIns="91425" rIns="91425" bIns="91425" anchor="t" anchorCtr="0">
            <a:noAutofit/>
          </a:bodyPr>
          <a:lstStyle>
            <a:lvl1pPr marL="457200" lvl="0" indent="-311150" algn="l" rtl="0">
              <a:lnSpc>
                <a:spcPct val="115000"/>
              </a:lnSpc>
              <a:spcBef>
                <a:spcPts val="0"/>
              </a:spcBef>
              <a:spcAft>
                <a:spcPts val="0"/>
              </a:spcAft>
              <a:buClr>
                <a:schemeClr val="lt1"/>
              </a:buClr>
              <a:buSzPts val="1300"/>
              <a:buChar char="●"/>
              <a:defRPr>
                <a:solidFill>
                  <a:schemeClr val="lt1"/>
                </a:solidFill>
              </a:defRPr>
            </a:lvl1pPr>
            <a:lvl2pPr marL="914400" lvl="1" indent="-298450" algn="l" rtl="0">
              <a:lnSpc>
                <a:spcPct val="115000"/>
              </a:lnSpc>
              <a:spcBef>
                <a:spcPts val="1600"/>
              </a:spcBef>
              <a:spcAft>
                <a:spcPts val="0"/>
              </a:spcAft>
              <a:buClr>
                <a:schemeClr val="lt1"/>
              </a:buClr>
              <a:buSzPts val="1100"/>
              <a:buChar char="○"/>
              <a:defRPr>
                <a:solidFill>
                  <a:schemeClr val="lt1"/>
                </a:solidFill>
              </a:defRPr>
            </a:lvl2pPr>
            <a:lvl3pPr marL="1371600" lvl="2" indent="-298450" algn="l" rtl="0">
              <a:lnSpc>
                <a:spcPct val="115000"/>
              </a:lnSpc>
              <a:spcBef>
                <a:spcPts val="1600"/>
              </a:spcBef>
              <a:spcAft>
                <a:spcPts val="0"/>
              </a:spcAft>
              <a:buClr>
                <a:schemeClr val="lt1"/>
              </a:buClr>
              <a:buSzPts val="1100"/>
              <a:buChar char="■"/>
              <a:defRPr>
                <a:solidFill>
                  <a:schemeClr val="lt1"/>
                </a:solidFill>
              </a:defRPr>
            </a:lvl3pPr>
            <a:lvl4pPr marL="1828800" lvl="3" indent="-298450" algn="l" rtl="0">
              <a:lnSpc>
                <a:spcPct val="115000"/>
              </a:lnSpc>
              <a:spcBef>
                <a:spcPts val="1600"/>
              </a:spcBef>
              <a:spcAft>
                <a:spcPts val="0"/>
              </a:spcAft>
              <a:buClr>
                <a:schemeClr val="lt1"/>
              </a:buClr>
              <a:buSzPts val="1100"/>
              <a:buChar char="●"/>
              <a:defRPr>
                <a:solidFill>
                  <a:schemeClr val="lt1"/>
                </a:solidFill>
              </a:defRPr>
            </a:lvl4pPr>
            <a:lvl5pPr marL="2286000" lvl="4" indent="-298450" algn="l" rtl="0">
              <a:lnSpc>
                <a:spcPct val="115000"/>
              </a:lnSpc>
              <a:spcBef>
                <a:spcPts val="1600"/>
              </a:spcBef>
              <a:spcAft>
                <a:spcPts val="0"/>
              </a:spcAft>
              <a:buClr>
                <a:schemeClr val="lt1"/>
              </a:buClr>
              <a:buSzPts val="1100"/>
              <a:buChar char="○"/>
              <a:defRPr>
                <a:solidFill>
                  <a:schemeClr val="lt1"/>
                </a:solidFill>
              </a:defRPr>
            </a:lvl5pPr>
            <a:lvl6pPr marL="2743200" lvl="5" indent="-298450" algn="l" rtl="0">
              <a:lnSpc>
                <a:spcPct val="115000"/>
              </a:lnSpc>
              <a:spcBef>
                <a:spcPts val="1600"/>
              </a:spcBef>
              <a:spcAft>
                <a:spcPts val="0"/>
              </a:spcAft>
              <a:buClr>
                <a:schemeClr val="lt1"/>
              </a:buClr>
              <a:buSzPts val="1100"/>
              <a:buChar char="■"/>
              <a:defRPr>
                <a:solidFill>
                  <a:schemeClr val="lt1"/>
                </a:solidFill>
              </a:defRPr>
            </a:lvl6pPr>
            <a:lvl7pPr marL="3200400" lvl="6" indent="-298450" algn="l" rtl="0">
              <a:lnSpc>
                <a:spcPct val="115000"/>
              </a:lnSpc>
              <a:spcBef>
                <a:spcPts val="1600"/>
              </a:spcBef>
              <a:spcAft>
                <a:spcPts val="0"/>
              </a:spcAft>
              <a:buClr>
                <a:schemeClr val="lt1"/>
              </a:buClr>
              <a:buSzPts val="1100"/>
              <a:buChar char="●"/>
              <a:defRPr>
                <a:solidFill>
                  <a:schemeClr val="lt1"/>
                </a:solidFill>
              </a:defRPr>
            </a:lvl7pPr>
            <a:lvl8pPr marL="3657600" lvl="7" indent="-298450" algn="l" rtl="0">
              <a:lnSpc>
                <a:spcPct val="115000"/>
              </a:lnSpc>
              <a:spcBef>
                <a:spcPts val="1600"/>
              </a:spcBef>
              <a:spcAft>
                <a:spcPts val="0"/>
              </a:spcAft>
              <a:buClr>
                <a:schemeClr val="lt1"/>
              </a:buClr>
              <a:buSzPts val="1100"/>
              <a:buChar char="○"/>
              <a:defRPr>
                <a:solidFill>
                  <a:schemeClr val="lt1"/>
                </a:solidFill>
              </a:defRPr>
            </a:lvl8pPr>
            <a:lvl9pPr marL="4114800" lvl="8" indent="-298450" algn="l" rtl="0">
              <a:lnSpc>
                <a:spcPct val="115000"/>
              </a:lnSpc>
              <a:spcBef>
                <a:spcPts val="1600"/>
              </a:spcBef>
              <a:spcAft>
                <a:spcPts val="1600"/>
              </a:spcAft>
              <a:buClr>
                <a:schemeClr val="lt1"/>
              </a:buClr>
              <a:buSzPts val="1100"/>
              <a:buChar char="■"/>
              <a:defRPr>
                <a:solidFill>
                  <a:schemeClr val="lt1"/>
                </a:solidFill>
              </a:defRPr>
            </a:lvl9pPr>
          </a:lstStyle>
          <a:p>
            <a:endParaRPr/>
          </a:p>
        </p:txBody>
      </p:sp>
      <p:sp>
        <p:nvSpPr>
          <p:cNvPr id="76" name="Google Shape;76;p1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7"/>
        <p:cNvGrpSpPr/>
        <p:nvPr/>
      </p:nvGrpSpPr>
      <p:grpSpPr>
        <a:xfrm>
          <a:off x="0" y="0"/>
          <a:ext cx="0" cy="0"/>
          <a:chOff x="0" y="0"/>
          <a:chExt cx="0" cy="0"/>
        </a:xfrm>
      </p:grpSpPr>
      <p:sp>
        <p:nvSpPr>
          <p:cNvPr id="78" name="Google Shape;78;p1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3"/>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3"/>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dk2"/>
              </a:buClr>
              <a:buSzPts val="2600"/>
              <a:buNone/>
              <a:defRPr sz="2600">
                <a:solidFill>
                  <a:schemeClr val="dk2"/>
                </a:solidFill>
              </a:defRPr>
            </a:lvl1pPr>
            <a:lvl2pPr lvl="1" algn="l" rtl="0">
              <a:lnSpc>
                <a:spcPct val="100000"/>
              </a:lnSpc>
              <a:spcBef>
                <a:spcPts val="0"/>
              </a:spcBef>
              <a:spcAft>
                <a:spcPts val="0"/>
              </a:spcAft>
              <a:buClr>
                <a:schemeClr val="dk2"/>
              </a:buClr>
              <a:buSzPts val="2600"/>
              <a:buNone/>
              <a:defRPr sz="2600">
                <a:solidFill>
                  <a:schemeClr val="dk2"/>
                </a:solidFill>
              </a:defRPr>
            </a:lvl2pPr>
            <a:lvl3pPr lvl="2" algn="l" rtl="0">
              <a:lnSpc>
                <a:spcPct val="100000"/>
              </a:lnSpc>
              <a:spcBef>
                <a:spcPts val="0"/>
              </a:spcBef>
              <a:spcAft>
                <a:spcPts val="0"/>
              </a:spcAft>
              <a:buClr>
                <a:schemeClr val="dk2"/>
              </a:buClr>
              <a:buSzPts val="2600"/>
              <a:buNone/>
              <a:defRPr sz="2600">
                <a:solidFill>
                  <a:schemeClr val="dk2"/>
                </a:solidFill>
              </a:defRPr>
            </a:lvl3pPr>
            <a:lvl4pPr lvl="3" algn="l" rtl="0">
              <a:lnSpc>
                <a:spcPct val="100000"/>
              </a:lnSpc>
              <a:spcBef>
                <a:spcPts val="0"/>
              </a:spcBef>
              <a:spcAft>
                <a:spcPts val="0"/>
              </a:spcAft>
              <a:buClr>
                <a:schemeClr val="dk2"/>
              </a:buClr>
              <a:buSzPts val="2600"/>
              <a:buNone/>
              <a:defRPr sz="2600">
                <a:solidFill>
                  <a:schemeClr val="dk2"/>
                </a:solidFill>
              </a:defRPr>
            </a:lvl4pPr>
            <a:lvl5pPr lvl="4" algn="l" rtl="0">
              <a:lnSpc>
                <a:spcPct val="100000"/>
              </a:lnSpc>
              <a:spcBef>
                <a:spcPts val="0"/>
              </a:spcBef>
              <a:spcAft>
                <a:spcPts val="0"/>
              </a:spcAft>
              <a:buClr>
                <a:schemeClr val="dk2"/>
              </a:buClr>
              <a:buSzPts val="2600"/>
              <a:buNone/>
              <a:defRPr sz="2600">
                <a:solidFill>
                  <a:schemeClr val="dk2"/>
                </a:solidFill>
              </a:defRPr>
            </a:lvl5pPr>
            <a:lvl6pPr lvl="5" algn="l" rtl="0">
              <a:lnSpc>
                <a:spcPct val="100000"/>
              </a:lnSpc>
              <a:spcBef>
                <a:spcPts val="0"/>
              </a:spcBef>
              <a:spcAft>
                <a:spcPts val="0"/>
              </a:spcAft>
              <a:buClr>
                <a:schemeClr val="dk2"/>
              </a:buClr>
              <a:buSzPts val="2600"/>
              <a:buNone/>
              <a:defRPr sz="2600">
                <a:solidFill>
                  <a:schemeClr val="dk2"/>
                </a:solidFill>
              </a:defRPr>
            </a:lvl6pPr>
            <a:lvl7pPr lvl="6" algn="l" rtl="0">
              <a:lnSpc>
                <a:spcPct val="100000"/>
              </a:lnSpc>
              <a:spcBef>
                <a:spcPts val="0"/>
              </a:spcBef>
              <a:spcAft>
                <a:spcPts val="0"/>
              </a:spcAft>
              <a:buClr>
                <a:schemeClr val="dk2"/>
              </a:buClr>
              <a:buSzPts val="2600"/>
              <a:buNone/>
              <a:defRPr sz="2600">
                <a:solidFill>
                  <a:schemeClr val="dk2"/>
                </a:solidFill>
              </a:defRPr>
            </a:lvl7pPr>
            <a:lvl8pPr lvl="7" algn="l" rtl="0">
              <a:lnSpc>
                <a:spcPct val="100000"/>
              </a:lnSpc>
              <a:spcBef>
                <a:spcPts val="0"/>
              </a:spcBef>
              <a:spcAft>
                <a:spcPts val="0"/>
              </a:spcAft>
              <a:buClr>
                <a:schemeClr val="dk2"/>
              </a:buClr>
              <a:buSzPts val="2600"/>
              <a:buNone/>
              <a:defRPr sz="2600">
                <a:solidFill>
                  <a:schemeClr val="dk2"/>
                </a:solidFill>
              </a:defRPr>
            </a:lvl8pPr>
            <a:lvl9pPr lvl="8" algn="l" rtl="0">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20" name="Google Shape;20;p3"/>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lvl1pPr marL="457200" lvl="0" indent="-311150" algn="l" rtl="0">
              <a:lnSpc>
                <a:spcPct val="115000"/>
              </a:lnSpc>
              <a:spcBef>
                <a:spcPts val="0"/>
              </a:spcBef>
              <a:spcAft>
                <a:spcPts val="0"/>
              </a:spcAft>
              <a:buSzPts val="1300"/>
              <a:buChar char="●"/>
              <a:defRPr/>
            </a:lvl1pPr>
            <a:lvl2pPr marL="914400" lvl="1" indent="-298450" algn="l" rtl="0">
              <a:lnSpc>
                <a:spcPct val="115000"/>
              </a:lnSpc>
              <a:spcBef>
                <a:spcPts val="1600"/>
              </a:spcBef>
              <a:spcAft>
                <a:spcPts val="0"/>
              </a:spcAft>
              <a:buSzPts val="1100"/>
              <a:buChar char="○"/>
              <a:defRPr/>
            </a:lvl2pPr>
            <a:lvl3pPr marL="1371600" lvl="2" indent="-298450" algn="l" rtl="0">
              <a:lnSpc>
                <a:spcPct val="115000"/>
              </a:lnSpc>
              <a:spcBef>
                <a:spcPts val="1600"/>
              </a:spcBef>
              <a:spcAft>
                <a:spcPts val="0"/>
              </a:spcAft>
              <a:buSzPts val="1100"/>
              <a:buChar char="■"/>
              <a:defRPr/>
            </a:lvl3pPr>
            <a:lvl4pPr marL="1828800" lvl="3" indent="-298450" algn="l" rtl="0">
              <a:lnSpc>
                <a:spcPct val="115000"/>
              </a:lnSpc>
              <a:spcBef>
                <a:spcPts val="1600"/>
              </a:spcBef>
              <a:spcAft>
                <a:spcPts val="0"/>
              </a:spcAft>
              <a:buSzPts val="1100"/>
              <a:buChar char="●"/>
              <a:defRPr/>
            </a:lvl4pPr>
            <a:lvl5pPr marL="2286000" lvl="4" indent="-298450" algn="l" rtl="0">
              <a:lnSpc>
                <a:spcPct val="115000"/>
              </a:lnSpc>
              <a:spcBef>
                <a:spcPts val="1600"/>
              </a:spcBef>
              <a:spcAft>
                <a:spcPts val="0"/>
              </a:spcAft>
              <a:buSzPts val="1100"/>
              <a:buChar char="○"/>
              <a:defRPr/>
            </a:lvl5pPr>
            <a:lvl6pPr marL="2743200" lvl="5" indent="-298450" algn="l" rtl="0">
              <a:lnSpc>
                <a:spcPct val="115000"/>
              </a:lnSpc>
              <a:spcBef>
                <a:spcPts val="1600"/>
              </a:spcBef>
              <a:spcAft>
                <a:spcPts val="0"/>
              </a:spcAft>
              <a:buSzPts val="1100"/>
              <a:buChar char="■"/>
              <a:defRPr/>
            </a:lvl6pPr>
            <a:lvl7pPr marL="3200400" lvl="6" indent="-298450" algn="l" rtl="0">
              <a:lnSpc>
                <a:spcPct val="115000"/>
              </a:lnSpc>
              <a:spcBef>
                <a:spcPts val="1600"/>
              </a:spcBef>
              <a:spcAft>
                <a:spcPts val="0"/>
              </a:spcAft>
              <a:buSzPts val="1100"/>
              <a:buChar char="●"/>
              <a:defRPr/>
            </a:lvl7pPr>
            <a:lvl8pPr marL="3657600" lvl="7" indent="-298450" algn="l" rtl="0">
              <a:lnSpc>
                <a:spcPct val="115000"/>
              </a:lnSpc>
              <a:spcBef>
                <a:spcPts val="1600"/>
              </a:spcBef>
              <a:spcAft>
                <a:spcPts val="0"/>
              </a:spcAft>
              <a:buSzPts val="1100"/>
              <a:buChar char="○"/>
              <a:defRPr/>
            </a:lvl8pPr>
            <a:lvl9pPr marL="4114800" lvl="8" indent="-298450" algn="l" rtl="0">
              <a:lnSpc>
                <a:spcPct val="115000"/>
              </a:lnSpc>
              <a:spcBef>
                <a:spcPts val="1600"/>
              </a:spcBef>
              <a:spcAft>
                <a:spcPts val="1600"/>
              </a:spcAft>
              <a:buSzPts val="1100"/>
              <a:buChar char="■"/>
              <a:defRPr/>
            </a:lvl9pPr>
          </a:lstStyle>
          <a:p>
            <a:endParaRPr/>
          </a:p>
        </p:txBody>
      </p:sp>
      <p:sp>
        <p:nvSpPr>
          <p:cNvPr id="21" name="Google Shape;21;p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2"/>
        <p:cNvGrpSpPr/>
        <p:nvPr/>
      </p:nvGrpSpPr>
      <p:grpSpPr>
        <a:xfrm>
          <a:off x="0" y="0"/>
          <a:ext cx="0" cy="0"/>
          <a:chOff x="0" y="0"/>
          <a:chExt cx="0" cy="0"/>
        </a:xfrm>
      </p:grpSpPr>
      <p:grpSp>
        <p:nvGrpSpPr>
          <p:cNvPr id="23" name="Google Shape;23;p4"/>
          <p:cNvGrpSpPr/>
          <p:nvPr/>
        </p:nvGrpSpPr>
        <p:grpSpPr>
          <a:xfrm>
            <a:off x="830394" y="1191277"/>
            <a:ext cx="745763" cy="45826"/>
            <a:chOff x="4580561" y="2589004"/>
            <a:chExt cx="1064464" cy="25200"/>
          </a:xfrm>
        </p:grpSpPr>
        <p:sp>
          <p:nvSpPr>
            <p:cNvPr id="24" name="Google Shape;24;p4"/>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4"/>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6" name="Google Shape;26;p4"/>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lt1"/>
              </a:buClr>
              <a:buSzPts val="3600"/>
              <a:buNone/>
              <a:defRPr sz="3600">
                <a:solidFill>
                  <a:schemeClr val="lt1"/>
                </a:solidFill>
              </a:defRPr>
            </a:lvl1pPr>
            <a:lvl2pPr lvl="1" algn="l" rtl="0">
              <a:lnSpc>
                <a:spcPct val="100000"/>
              </a:lnSpc>
              <a:spcBef>
                <a:spcPts val="0"/>
              </a:spcBef>
              <a:spcAft>
                <a:spcPts val="0"/>
              </a:spcAft>
              <a:buClr>
                <a:schemeClr val="lt1"/>
              </a:buClr>
              <a:buSzPts val="3600"/>
              <a:buNone/>
              <a:defRPr sz="3600">
                <a:solidFill>
                  <a:schemeClr val="lt1"/>
                </a:solidFill>
              </a:defRPr>
            </a:lvl2pPr>
            <a:lvl3pPr lvl="2" algn="l" rtl="0">
              <a:lnSpc>
                <a:spcPct val="100000"/>
              </a:lnSpc>
              <a:spcBef>
                <a:spcPts val="0"/>
              </a:spcBef>
              <a:spcAft>
                <a:spcPts val="0"/>
              </a:spcAft>
              <a:buClr>
                <a:schemeClr val="lt1"/>
              </a:buClr>
              <a:buSzPts val="3600"/>
              <a:buNone/>
              <a:defRPr sz="3600">
                <a:solidFill>
                  <a:schemeClr val="lt1"/>
                </a:solidFill>
              </a:defRPr>
            </a:lvl3pPr>
            <a:lvl4pPr lvl="3" algn="l" rtl="0">
              <a:lnSpc>
                <a:spcPct val="100000"/>
              </a:lnSpc>
              <a:spcBef>
                <a:spcPts val="0"/>
              </a:spcBef>
              <a:spcAft>
                <a:spcPts val="0"/>
              </a:spcAft>
              <a:buClr>
                <a:schemeClr val="lt1"/>
              </a:buClr>
              <a:buSzPts val="3600"/>
              <a:buNone/>
              <a:defRPr sz="3600">
                <a:solidFill>
                  <a:schemeClr val="lt1"/>
                </a:solidFill>
              </a:defRPr>
            </a:lvl4pPr>
            <a:lvl5pPr lvl="4" algn="l" rtl="0">
              <a:lnSpc>
                <a:spcPct val="100000"/>
              </a:lnSpc>
              <a:spcBef>
                <a:spcPts val="0"/>
              </a:spcBef>
              <a:spcAft>
                <a:spcPts val="0"/>
              </a:spcAft>
              <a:buClr>
                <a:schemeClr val="lt1"/>
              </a:buClr>
              <a:buSzPts val="3600"/>
              <a:buNone/>
              <a:defRPr sz="3600">
                <a:solidFill>
                  <a:schemeClr val="lt1"/>
                </a:solidFill>
              </a:defRPr>
            </a:lvl5pPr>
            <a:lvl6pPr lvl="5" algn="l" rtl="0">
              <a:lnSpc>
                <a:spcPct val="100000"/>
              </a:lnSpc>
              <a:spcBef>
                <a:spcPts val="0"/>
              </a:spcBef>
              <a:spcAft>
                <a:spcPts val="0"/>
              </a:spcAft>
              <a:buClr>
                <a:schemeClr val="lt1"/>
              </a:buClr>
              <a:buSzPts val="3600"/>
              <a:buNone/>
              <a:defRPr sz="3600">
                <a:solidFill>
                  <a:schemeClr val="lt1"/>
                </a:solidFill>
              </a:defRPr>
            </a:lvl6pPr>
            <a:lvl7pPr lvl="6" algn="l" rtl="0">
              <a:lnSpc>
                <a:spcPct val="100000"/>
              </a:lnSpc>
              <a:spcBef>
                <a:spcPts val="0"/>
              </a:spcBef>
              <a:spcAft>
                <a:spcPts val="0"/>
              </a:spcAft>
              <a:buClr>
                <a:schemeClr val="lt1"/>
              </a:buClr>
              <a:buSzPts val="3600"/>
              <a:buNone/>
              <a:defRPr sz="3600">
                <a:solidFill>
                  <a:schemeClr val="lt1"/>
                </a:solidFill>
              </a:defRPr>
            </a:lvl7pPr>
            <a:lvl8pPr lvl="7" algn="l" rtl="0">
              <a:lnSpc>
                <a:spcPct val="100000"/>
              </a:lnSpc>
              <a:spcBef>
                <a:spcPts val="0"/>
              </a:spcBef>
              <a:spcAft>
                <a:spcPts val="0"/>
              </a:spcAft>
              <a:buClr>
                <a:schemeClr val="lt1"/>
              </a:buClr>
              <a:buSzPts val="3600"/>
              <a:buNone/>
              <a:defRPr sz="3600">
                <a:solidFill>
                  <a:schemeClr val="lt1"/>
                </a:solidFill>
              </a:defRPr>
            </a:lvl8pPr>
            <a:lvl9pPr lvl="8" algn="l" rtl="0">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27" name="Google Shape;27;p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0" name="Google Shape;30;p5"/>
          <p:cNvGrpSpPr/>
          <p:nvPr/>
        </p:nvGrpSpPr>
        <p:grpSpPr>
          <a:xfrm>
            <a:off x="830394" y="1191277"/>
            <a:ext cx="745763" cy="45826"/>
            <a:chOff x="4580561" y="2589004"/>
            <a:chExt cx="1064464" cy="25200"/>
          </a:xfrm>
        </p:grpSpPr>
        <p:sp>
          <p:nvSpPr>
            <p:cNvPr id="31" name="Google Shape;31;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3" name="Google Shape;33;p5"/>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dk2"/>
              </a:buClr>
              <a:buSzPts val="2600"/>
              <a:buNone/>
              <a:defRPr sz="2600">
                <a:solidFill>
                  <a:schemeClr val="dk2"/>
                </a:solidFill>
              </a:defRPr>
            </a:lvl1pPr>
            <a:lvl2pPr lvl="1" algn="l" rtl="0">
              <a:lnSpc>
                <a:spcPct val="100000"/>
              </a:lnSpc>
              <a:spcBef>
                <a:spcPts val="0"/>
              </a:spcBef>
              <a:spcAft>
                <a:spcPts val="0"/>
              </a:spcAft>
              <a:buClr>
                <a:schemeClr val="dk2"/>
              </a:buClr>
              <a:buSzPts val="2600"/>
              <a:buNone/>
              <a:defRPr sz="2600">
                <a:solidFill>
                  <a:schemeClr val="dk2"/>
                </a:solidFill>
              </a:defRPr>
            </a:lvl2pPr>
            <a:lvl3pPr lvl="2" algn="l" rtl="0">
              <a:lnSpc>
                <a:spcPct val="100000"/>
              </a:lnSpc>
              <a:spcBef>
                <a:spcPts val="0"/>
              </a:spcBef>
              <a:spcAft>
                <a:spcPts val="0"/>
              </a:spcAft>
              <a:buClr>
                <a:schemeClr val="dk2"/>
              </a:buClr>
              <a:buSzPts val="2600"/>
              <a:buNone/>
              <a:defRPr sz="2600">
                <a:solidFill>
                  <a:schemeClr val="dk2"/>
                </a:solidFill>
              </a:defRPr>
            </a:lvl3pPr>
            <a:lvl4pPr lvl="3" algn="l" rtl="0">
              <a:lnSpc>
                <a:spcPct val="100000"/>
              </a:lnSpc>
              <a:spcBef>
                <a:spcPts val="0"/>
              </a:spcBef>
              <a:spcAft>
                <a:spcPts val="0"/>
              </a:spcAft>
              <a:buClr>
                <a:schemeClr val="dk2"/>
              </a:buClr>
              <a:buSzPts val="2600"/>
              <a:buNone/>
              <a:defRPr sz="2600">
                <a:solidFill>
                  <a:schemeClr val="dk2"/>
                </a:solidFill>
              </a:defRPr>
            </a:lvl4pPr>
            <a:lvl5pPr lvl="4" algn="l" rtl="0">
              <a:lnSpc>
                <a:spcPct val="100000"/>
              </a:lnSpc>
              <a:spcBef>
                <a:spcPts val="0"/>
              </a:spcBef>
              <a:spcAft>
                <a:spcPts val="0"/>
              </a:spcAft>
              <a:buClr>
                <a:schemeClr val="dk2"/>
              </a:buClr>
              <a:buSzPts val="2600"/>
              <a:buNone/>
              <a:defRPr sz="2600">
                <a:solidFill>
                  <a:schemeClr val="dk2"/>
                </a:solidFill>
              </a:defRPr>
            </a:lvl5pPr>
            <a:lvl6pPr lvl="5" algn="l" rtl="0">
              <a:lnSpc>
                <a:spcPct val="100000"/>
              </a:lnSpc>
              <a:spcBef>
                <a:spcPts val="0"/>
              </a:spcBef>
              <a:spcAft>
                <a:spcPts val="0"/>
              </a:spcAft>
              <a:buClr>
                <a:schemeClr val="dk2"/>
              </a:buClr>
              <a:buSzPts val="2600"/>
              <a:buNone/>
              <a:defRPr sz="2600">
                <a:solidFill>
                  <a:schemeClr val="dk2"/>
                </a:solidFill>
              </a:defRPr>
            </a:lvl6pPr>
            <a:lvl7pPr lvl="6" algn="l" rtl="0">
              <a:lnSpc>
                <a:spcPct val="100000"/>
              </a:lnSpc>
              <a:spcBef>
                <a:spcPts val="0"/>
              </a:spcBef>
              <a:spcAft>
                <a:spcPts val="0"/>
              </a:spcAft>
              <a:buClr>
                <a:schemeClr val="dk2"/>
              </a:buClr>
              <a:buSzPts val="2600"/>
              <a:buNone/>
              <a:defRPr sz="2600">
                <a:solidFill>
                  <a:schemeClr val="dk2"/>
                </a:solidFill>
              </a:defRPr>
            </a:lvl7pPr>
            <a:lvl8pPr lvl="7" algn="l" rtl="0">
              <a:lnSpc>
                <a:spcPct val="100000"/>
              </a:lnSpc>
              <a:spcBef>
                <a:spcPts val="0"/>
              </a:spcBef>
              <a:spcAft>
                <a:spcPts val="0"/>
              </a:spcAft>
              <a:buClr>
                <a:schemeClr val="dk2"/>
              </a:buClr>
              <a:buSzPts val="2600"/>
              <a:buNone/>
              <a:defRPr sz="2600">
                <a:solidFill>
                  <a:schemeClr val="dk2"/>
                </a:solidFill>
              </a:defRPr>
            </a:lvl8pPr>
            <a:lvl9pPr lvl="8" algn="l" rtl="0">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34" name="Google Shape;34;p5"/>
          <p:cNvSpPr txBox="1">
            <a:spLocks noGrp="1"/>
          </p:cNvSpPr>
          <p:nvPr>
            <p:ph type="body" idx="1"/>
          </p:nvPr>
        </p:nvSpPr>
        <p:spPr>
          <a:xfrm>
            <a:off x="729325" y="2078875"/>
            <a:ext cx="3774300" cy="2261100"/>
          </a:xfrm>
          <a:prstGeom prst="rect">
            <a:avLst/>
          </a:prstGeom>
          <a:noFill/>
          <a:ln>
            <a:noFill/>
          </a:ln>
        </p:spPr>
        <p:txBody>
          <a:bodyPr spcFirstLastPara="1" wrap="square" lIns="91425" tIns="91425" rIns="91425" bIns="91425" anchor="t" anchorCtr="0">
            <a:noAutofit/>
          </a:bodyPr>
          <a:lstStyle>
            <a:lvl1pPr marL="457200" lvl="0" indent="-311150" algn="l" rtl="0">
              <a:lnSpc>
                <a:spcPct val="115000"/>
              </a:lnSpc>
              <a:spcBef>
                <a:spcPts val="0"/>
              </a:spcBef>
              <a:spcAft>
                <a:spcPts val="0"/>
              </a:spcAft>
              <a:buSzPts val="1300"/>
              <a:buChar char="●"/>
              <a:defRPr/>
            </a:lvl1pPr>
            <a:lvl2pPr marL="914400" lvl="1" indent="-298450" algn="l" rtl="0">
              <a:lnSpc>
                <a:spcPct val="115000"/>
              </a:lnSpc>
              <a:spcBef>
                <a:spcPts val="1600"/>
              </a:spcBef>
              <a:spcAft>
                <a:spcPts val="0"/>
              </a:spcAft>
              <a:buSzPts val="1100"/>
              <a:buChar char="○"/>
              <a:defRPr/>
            </a:lvl2pPr>
            <a:lvl3pPr marL="1371600" lvl="2" indent="-298450" algn="l" rtl="0">
              <a:lnSpc>
                <a:spcPct val="115000"/>
              </a:lnSpc>
              <a:spcBef>
                <a:spcPts val="1600"/>
              </a:spcBef>
              <a:spcAft>
                <a:spcPts val="0"/>
              </a:spcAft>
              <a:buSzPts val="1100"/>
              <a:buChar char="■"/>
              <a:defRPr/>
            </a:lvl3pPr>
            <a:lvl4pPr marL="1828800" lvl="3" indent="-298450" algn="l" rtl="0">
              <a:lnSpc>
                <a:spcPct val="115000"/>
              </a:lnSpc>
              <a:spcBef>
                <a:spcPts val="1600"/>
              </a:spcBef>
              <a:spcAft>
                <a:spcPts val="0"/>
              </a:spcAft>
              <a:buSzPts val="1100"/>
              <a:buChar char="●"/>
              <a:defRPr/>
            </a:lvl4pPr>
            <a:lvl5pPr marL="2286000" lvl="4" indent="-298450" algn="l" rtl="0">
              <a:lnSpc>
                <a:spcPct val="115000"/>
              </a:lnSpc>
              <a:spcBef>
                <a:spcPts val="1600"/>
              </a:spcBef>
              <a:spcAft>
                <a:spcPts val="0"/>
              </a:spcAft>
              <a:buSzPts val="1100"/>
              <a:buChar char="○"/>
              <a:defRPr/>
            </a:lvl5pPr>
            <a:lvl6pPr marL="2743200" lvl="5" indent="-298450" algn="l" rtl="0">
              <a:lnSpc>
                <a:spcPct val="115000"/>
              </a:lnSpc>
              <a:spcBef>
                <a:spcPts val="1600"/>
              </a:spcBef>
              <a:spcAft>
                <a:spcPts val="0"/>
              </a:spcAft>
              <a:buSzPts val="1100"/>
              <a:buChar char="■"/>
              <a:defRPr/>
            </a:lvl6pPr>
            <a:lvl7pPr marL="3200400" lvl="6" indent="-298450" algn="l" rtl="0">
              <a:lnSpc>
                <a:spcPct val="115000"/>
              </a:lnSpc>
              <a:spcBef>
                <a:spcPts val="1600"/>
              </a:spcBef>
              <a:spcAft>
                <a:spcPts val="0"/>
              </a:spcAft>
              <a:buSzPts val="1100"/>
              <a:buChar char="●"/>
              <a:defRPr/>
            </a:lvl7pPr>
            <a:lvl8pPr marL="3657600" lvl="7" indent="-298450" algn="l" rtl="0">
              <a:lnSpc>
                <a:spcPct val="115000"/>
              </a:lnSpc>
              <a:spcBef>
                <a:spcPts val="1600"/>
              </a:spcBef>
              <a:spcAft>
                <a:spcPts val="0"/>
              </a:spcAft>
              <a:buSzPts val="1100"/>
              <a:buChar char="○"/>
              <a:defRPr/>
            </a:lvl8pPr>
            <a:lvl9pPr marL="4114800" lvl="8" indent="-298450" algn="l" rtl="0">
              <a:lnSpc>
                <a:spcPct val="115000"/>
              </a:lnSpc>
              <a:spcBef>
                <a:spcPts val="1600"/>
              </a:spcBef>
              <a:spcAft>
                <a:spcPts val="1600"/>
              </a:spcAft>
              <a:buSzPts val="1100"/>
              <a:buChar char="■"/>
              <a:defRPr/>
            </a:lvl9pPr>
          </a:lstStyle>
          <a:p>
            <a:endParaRPr/>
          </a:p>
        </p:txBody>
      </p:sp>
      <p:sp>
        <p:nvSpPr>
          <p:cNvPr id="35" name="Google Shape;35;p5"/>
          <p:cNvSpPr txBox="1">
            <a:spLocks noGrp="1"/>
          </p:cNvSpPr>
          <p:nvPr>
            <p:ph type="body" idx="2"/>
          </p:nvPr>
        </p:nvSpPr>
        <p:spPr>
          <a:xfrm>
            <a:off x="4643604" y="2078875"/>
            <a:ext cx="3774300" cy="2261100"/>
          </a:xfrm>
          <a:prstGeom prst="rect">
            <a:avLst/>
          </a:prstGeom>
          <a:noFill/>
          <a:ln>
            <a:noFill/>
          </a:ln>
        </p:spPr>
        <p:txBody>
          <a:bodyPr spcFirstLastPara="1" wrap="square" lIns="91425" tIns="91425" rIns="91425" bIns="91425" anchor="t" anchorCtr="0">
            <a:noAutofit/>
          </a:bodyPr>
          <a:lstStyle>
            <a:lvl1pPr marL="457200" lvl="0" indent="-311150" algn="l" rtl="0">
              <a:lnSpc>
                <a:spcPct val="115000"/>
              </a:lnSpc>
              <a:spcBef>
                <a:spcPts val="0"/>
              </a:spcBef>
              <a:spcAft>
                <a:spcPts val="0"/>
              </a:spcAft>
              <a:buSzPts val="1300"/>
              <a:buChar char="●"/>
              <a:defRPr/>
            </a:lvl1pPr>
            <a:lvl2pPr marL="914400" lvl="1" indent="-298450" algn="l" rtl="0">
              <a:lnSpc>
                <a:spcPct val="115000"/>
              </a:lnSpc>
              <a:spcBef>
                <a:spcPts val="1600"/>
              </a:spcBef>
              <a:spcAft>
                <a:spcPts val="0"/>
              </a:spcAft>
              <a:buSzPts val="1100"/>
              <a:buChar char="○"/>
              <a:defRPr/>
            </a:lvl2pPr>
            <a:lvl3pPr marL="1371600" lvl="2" indent="-298450" algn="l" rtl="0">
              <a:lnSpc>
                <a:spcPct val="115000"/>
              </a:lnSpc>
              <a:spcBef>
                <a:spcPts val="1600"/>
              </a:spcBef>
              <a:spcAft>
                <a:spcPts val="0"/>
              </a:spcAft>
              <a:buSzPts val="1100"/>
              <a:buChar char="■"/>
              <a:defRPr/>
            </a:lvl3pPr>
            <a:lvl4pPr marL="1828800" lvl="3" indent="-298450" algn="l" rtl="0">
              <a:lnSpc>
                <a:spcPct val="115000"/>
              </a:lnSpc>
              <a:spcBef>
                <a:spcPts val="1600"/>
              </a:spcBef>
              <a:spcAft>
                <a:spcPts val="0"/>
              </a:spcAft>
              <a:buSzPts val="1100"/>
              <a:buChar char="●"/>
              <a:defRPr/>
            </a:lvl4pPr>
            <a:lvl5pPr marL="2286000" lvl="4" indent="-298450" algn="l" rtl="0">
              <a:lnSpc>
                <a:spcPct val="115000"/>
              </a:lnSpc>
              <a:spcBef>
                <a:spcPts val="1600"/>
              </a:spcBef>
              <a:spcAft>
                <a:spcPts val="0"/>
              </a:spcAft>
              <a:buSzPts val="1100"/>
              <a:buChar char="○"/>
              <a:defRPr/>
            </a:lvl5pPr>
            <a:lvl6pPr marL="2743200" lvl="5" indent="-298450" algn="l" rtl="0">
              <a:lnSpc>
                <a:spcPct val="115000"/>
              </a:lnSpc>
              <a:spcBef>
                <a:spcPts val="1600"/>
              </a:spcBef>
              <a:spcAft>
                <a:spcPts val="0"/>
              </a:spcAft>
              <a:buSzPts val="1100"/>
              <a:buChar char="■"/>
              <a:defRPr/>
            </a:lvl6pPr>
            <a:lvl7pPr marL="3200400" lvl="6" indent="-298450" algn="l" rtl="0">
              <a:lnSpc>
                <a:spcPct val="115000"/>
              </a:lnSpc>
              <a:spcBef>
                <a:spcPts val="1600"/>
              </a:spcBef>
              <a:spcAft>
                <a:spcPts val="0"/>
              </a:spcAft>
              <a:buSzPts val="1100"/>
              <a:buChar char="●"/>
              <a:defRPr/>
            </a:lvl7pPr>
            <a:lvl8pPr marL="3657600" lvl="7" indent="-298450" algn="l" rtl="0">
              <a:lnSpc>
                <a:spcPct val="115000"/>
              </a:lnSpc>
              <a:spcBef>
                <a:spcPts val="1600"/>
              </a:spcBef>
              <a:spcAft>
                <a:spcPts val="0"/>
              </a:spcAft>
              <a:buSzPts val="1100"/>
              <a:buChar char="○"/>
              <a:defRPr/>
            </a:lvl8pPr>
            <a:lvl9pPr marL="4114800" lvl="8" indent="-298450" algn="l" rtl="0">
              <a:lnSpc>
                <a:spcPct val="115000"/>
              </a:lnSpc>
              <a:spcBef>
                <a:spcPts val="1600"/>
              </a:spcBef>
              <a:spcAft>
                <a:spcPts val="1600"/>
              </a:spcAft>
              <a:buSzPts val="1100"/>
              <a:buChar char="■"/>
              <a:defRPr/>
            </a:lvl9pPr>
          </a:lstStyle>
          <a:p>
            <a:endParaRPr/>
          </a:p>
        </p:txBody>
      </p:sp>
      <p:sp>
        <p:nvSpPr>
          <p:cNvPr id="36" name="Google Shape;36;p5"/>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sp>
        <p:nvSpPr>
          <p:cNvPr id="38" name="Google Shape;38;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9" name="Google Shape;39;p6"/>
          <p:cNvGrpSpPr/>
          <p:nvPr/>
        </p:nvGrpSpPr>
        <p:grpSpPr>
          <a:xfrm>
            <a:off x="830394" y="1191277"/>
            <a:ext cx="745763" cy="45826"/>
            <a:chOff x="4580561" y="2589004"/>
            <a:chExt cx="1064464" cy="25200"/>
          </a:xfrm>
        </p:grpSpPr>
        <p:sp>
          <p:nvSpPr>
            <p:cNvPr id="40" name="Google Shape;40;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2" name="Google Shape;42;p6"/>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dk2"/>
              </a:buClr>
              <a:buSzPts val="2600"/>
              <a:buNone/>
              <a:defRPr sz="2600">
                <a:solidFill>
                  <a:schemeClr val="dk2"/>
                </a:solidFill>
              </a:defRPr>
            </a:lvl1pPr>
            <a:lvl2pPr lvl="1" algn="l" rtl="0">
              <a:lnSpc>
                <a:spcPct val="100000"/>
              </a:lnSpc>
              <a:spcBef>
                <a:spcPts val="0"/>
              </a:spcBef>
              <a:spcAft>
                <a:spcPts val="0"/>
              </a:spcAft>
              <a:buClr>
                <a:schemeClr val="dk2"/>
              </a:buClr>
              <a:buSzPts val="2600"/>
              <a:buNone/>
              <a:defRPr sz="2600">
                <a:solidFill>
                  <a:schemeClr val="dk2"/>
                </a:solidFill>
              </a:defRPr>
            </a:lvl2pPr>
            <a:lvl3pPr lvl="2" algn="l" rtl="0">
              <a:lnSpc>
                <a:spcPct val="100000"/>
              </a:lnSpc>
              <a:spcBef>
                <a:spcPts val="0"/>
              </a:spcBef>
              <a:spcAft>
                <a:spcPts val="0"/>
              </a:spcAft>
              <a:buClr>
                <a:schemeClr val="dk2"/>
              </a:buClr>
              <a:buSzPts val="2600"/>
              <a:buNone/>
              <a:defRPr sz="2600">
                <a:solidFill>
                  <a:schemeClr val="dk2"/>
                </a:solidFill>
              </a:defRPr>
            </a:lvl3pPr>
            <a:lvl4pPr lvl="3" algn="l" rtl="0">
              <a:lnSpc>
                <a:spcPct val="100000"/>
              </a:lnSpc>
              <a:spcBef>
                <a:spcPts val="0"/>
              </a:spcBef>
              <a:spcAft>
                <a:spcPts val="0"/>
              </a:spcAft>
              <a:buClr>
                <a:schemeClr val="dk2"/>
              </a:buClr>
              <a:buSzPts val="2600"/>
              <a:buNone/>
              <a:defRPr sz="2600">
                <a:solidFill>
                  <a:schemeClr val="dk2"/>
                </a:solidFill>
              </a:defRPr>
            </a:lvl4pPr>
            <a:lvl5pPr lvl="4" algn="l" rtl="0">
              <a:lnSpc>
                <a:spcPct val="100000"/>
              </a:lnSpc>
              <a:spcBef>
                <a:spcPts val="0"/>
              </a:spcBef>
              <a:spcAft>
                <a:spcPts val="0"/>
              </a:spcAft>
              <a:buClr>
                <a:schemeClr val="dk2"/>
              </a:buClr>
              <a:buSzPts val="2600"/>
              <a:buNone/>
              <a:defRPr sz="2600">
                <a:solidFill>
                  <a:schemeClr val="dk2"/>
                </a:solidFill>
              </a:defRPr>
            </a:lvl5pPr>
            <a:lvl6pPr lvl="5" algn="l" rtl="0">
              <a:lnSpc>
                <a:spcPct val="100000"/>
              </a:lnSpc>
              <a:spcBef>
                <a:spcPts val="0"/>
              </a:spcBef>
              <a:spcAft>
                <a:spcPts val="0"/>
              </a:spcAft>
              <a:buClr>
                <a:schemeClr val="dk2"/>
              </a:buClr>
              <a:buSzPts val="2600"/>
              <a:buNone/>
              <a:defRPr sz="2600">
                <a:solidFill>
                  <a:schemeClr val="dk2"/>
                </a:solidFill>
              </a:defRPr>
            </a:lvl6pPr>
            <a:lvl7pPr lvl="6" algn="l" rtl="0">
              <a:lnSpc>
                <a:spcPct val="100000"/>
              </a:lnSpc>
              <a:spcBef>
                <a:spcPts val="0"/>
              </a:spcBef>
              <a:spcAft>
                <a:spcPts val="0"/>
              </a:spcAft>
              <a:buClr>
                <a:schemeClr val="dk2"/>
              </a:buClr>
              <a:buSzPts val="2600"/>
              <a:buNone/>
              <a:defRPr sz="2600">
                <a:solidFill>
                  <a:schemeClr val="dk2"/>
                </a:solidFill>
              </a:defRPr>
            </a:lvl7pPr>
            <a:lvl8pPr lvl="7" algn="l" rtl="0">
              <a:lnSpc>
                <a:spcPct val="100000"/>
              </a:lnSpc>
              <a:spcBef>
                <a:spcPts val="0"/>
              </a:spcBef>
              <a:spcAft>
                <a:spcPts val="0"/>
              </a:spcAft>
              <a:buClr>
                <a:schemeClr val="dk2"/>
              </a:buClr>
              <a:buSzPts val="2600"/>
              <a:buNone/>
              <a:defRPr sz="2600">
                <a:solidFill>
                  <a:schemeClr val="dk2"/>
                </a:solidFill>
              </a:defRPr>
            </a:lvl8pPr>
            <a:lvl9pPr lvl="8" algn="l" rtl="0">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43" name="Google Shape;43;p6"/>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4"/>
        <p:cNvGrpSpPr/>
        <p:nvPr/>
      </p:nvGrpSpPr>
      <p:grpSpPr>
        <a:xfrm>
          <a:off x="0" y="0"/>
          <a:ext cx="0" cy="0"/>
          <a:chOff x="0" y="0"/>
          <a:chExt cx="0" cy="0"/>
        </a:xfrm>
      </p:grpSpPr>
      <p:sp>
        <p:nvSpPr>
          <p:cNvPr id="45" name="Google Shape;45;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6" name="Google Shape;46;p7"/>
          <p:cNvGrpSpPr/>
          <p:nvPr/>
        </p:nvGrpSpPr>
        <p:grpSpPr>
          <a:xfrm>
            <a:off x="830394" y="1191277"/>
            <a:ext cx="745763" cy="45826"/>
            <a:chOff x="4580561" y="2589004"/>
            <a:chExt cx="1064464" cy="25200"/>
          </a:xfrm>
        </p:grpSpPr>
        <p:sp>
          <p:nvSpPr>
            <p:cNvPr id="47" name="Google Shape;47;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9" name="Google Shape;49;p7"/>
          <p:cNvSpPr txBox="1">
            <a:spLocks noGrp="1"/>
          </p:cNvSpPr>
          <p:nvPr>
            <p:ph type="title"/>
          </p:nvPr>
        </p:nvSpPr>
        <p:spPr>
          <a:xfrm>
            <a:off x="730000" y="1318650"/>
            <a:ext cx="3300900" cy="13815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dk2"/>
              </a:buClr>
              <a:buSzPts val="2600"/>
              <a:buNone/>
              <a:defRPr sz="2600">
                <a:solidFill>
                  <a:schemeClr val="dk2"/>
                </a:solidFill>
              </a:defRPr>
            </a:lvl1pPr>
            <a:lvl2pPr lvl="1" algn="l" rtl="0">
              <a:lnSpc>
                <a:spcPct val="100000"/>
              </a:lnSpc>
              <a:spcBef>
                <a:spcPts val="0"/>
              </a:spcBef>
              <a:spcAft>
                <a:spcPts val="0"/>
              </a:spcAft>
              <a:buClr>
                <a:schemeClr val="dk2"/>
              </a:buClr>
              <a:buSzPts val="2600"/>
              <a:buNone/>
              <a:defRPr sz="2600">
                <a:solidFill>
                  <a:schemeClr val="dk2"/>
                </a:solidFill>
              </a:defRPr>
            </a:lvl2pPr>
            <a:lvl3pPr lvl="2" algn="l" rtl="0">
              <a:lnSpc>
                <a:spcPct val="100000"/>
              </a:lnSpc>
              <a:spcBef>
                <a:spcPts val="0"/>
              </a:spcBef>
              <a:spcAft>
                <a:spcPts val="0"/>
              </a:spcAft>
              <a:buClr>
                <a:schemeClr val="dk2"/>
              </a:buClr>
              <a:buSzPts val="2600"/>
              <a:buNone/>
              <a:defRPr sz="2600">
                <a:solidFill>
                  <a:schemeClr val="dk2"/>
                </a:solidFill>
              </a:defRPr>
            </a:lvl3pPr>
            <a:lvl4pPr lvl="3" algn="l" rtl="0">
              <a:lnSpc>
                <a:spcPct val="100000"/>
              </a:lnSpc>
              <a:spcBef>
                <a:spcPts val="0"/>
              </a:spcBef>
              <a:spcAft>
                <a:spcPts val="0"/>
              </a:spcAft>
              <a:buClr>
                <a:schemeClr val="dk2"/>
              </a:buClr>
              <a:buSzPts val="2600"/>
              <a:buNone/>
              <a:defRPr sz="2600">
                <a:solidFill>
                  <a:schemeClr val="dk2"/>
                </a:solidFill>
              </a:defRPr>
            </a:lvl4pPr>
            <a:lvl5pPr lvl="4" algn="l" rtl="0">
              <a:lnSpc>
                <a:spcPct val="100000"/>
              </a:lnSpc>
              <a:spcBef>
                <a:spcPts val="0"/>
              </a:spcBef>
              <a:spcAft>
                <a:spcPts val="0"/>
              </a:spcAft>
              <a:buClr>
                <a:schemeClr val="dk2"/>
              </a:buClr>
              <a:buSzPts val="2600"/>
              <a:buNone/>
              <a:defRPr sz="2600">
                <a:solidFill>
                  <a:schemeClr val="dk2"/>
                </a:solidFill>
              </a:defRPr>
            </a:lvl5pPr>
            <a:lvl6pPr lvl="5" algn="l" rtl="0">
              <a:lnSpc>
                <a:spcPct val="100000"/>
              </a:lnSpc>
              <a:spcBef>
                <a:spcPts val="0"/>
              </a:spcBef>
              <a:spcAft>
                <a:spcPts val="0"/>
              </a:spcAft>
              <a:buClr>
                <a:schemeClr val="dk2"/>
              </a:buClr>
              <a:buSzPts val="2600"/>
              <a:buNone/>
              <a:defRPr sz="2600">
                <a:solidFill>
                  <a:schemeClr val="dk2"/>
                </a:solidFill>
              </a:defRPr>
            </a:lvl6pPr>
            <a:lvl7pPr lvl="6" algn="l" rtl="0">
              <a:lnSpc>
                <a:spcPct val="100000"/>
              </a:lnSpc>
              <a:spcBef>
                <a:spcPts val="0"/>
              </a:spcBef>
              <a:spcAft>
                <a:spcPts val="0"/>
              </a:spcAft>
              <a:buClr>
                <a:schemeClr val="dk2"/>
              </a:buClr>
              <a:buSzPts val="2600"/>
              <a:buNone/>
              <a:defRPr sz="2600">
                <a:solidFill>
                  <a:schemeClr val="dk2"/>
                </a:solidFill>
              </a:defRPr>
            </a:lvl7pPr>
            <a:lvl8pPr lvl="7" algn="l" rtl="0">
              <a:lnSpc>
                <a:spcPct val="100000"/>
              </a:lnSpc>
              <a:spcBef>
                <a:spcPts val="0"/>
              </a:spcBef>
              <a:spcAft>
                <a:spcPts val="0"/>
              </a:spcAft>
              <a:buClr>
                <a:schemeClr val="dk2"/>
              </a:buClr>
              <a:buSzPts val="2600"/>
              <a:buNone/>
              <a:defRPr sz="2600">
                <a:solidFill>
                  <a:schemeClr val="dk2"/>
                </a:solidFill>
              </a:defRPr>
            </a:lvl8pPr>
            <a:lvl9pPr lvl="8" algn="l" rtl="0">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50" name="Google Shape;50;p7"/>
          <p:cNvSpPr txBox="1">
            <a:spLocks noGrp="1"/>
          </p:cNvSpPr>
          <p:nvPr>
            <p:ph type="body" idx="1"/>
          </p:nvPr>
        </p:nvSpPr>
        <p:spPr>
          <a:xfrm>
            <a:off x="721225" y="2781725"/>
            <a:ext cx="3300900" cy="1597500"/>
          </a:xfrm>
          <a:prstGeom prst="rect">
            <a:avLst/>
          </a:prstGeom>
          <a:noFill/>
          <a:ln>
            <a:noFill/>
          </a:ln>
        </p:spPr>
        <p:txBody>
          <a:bodyPr spcFirstLastPara="1" wrap="square" lIns="91425" tIns="91425" rIns="91425" bIns="91425" anchor="t" anchorCtr="0">
            <a:noAutofit/>
          </a:bodyPr>
          <a:lstStyle>
            <a:lvl1pPr marL="457200" lvl="0" indent="-311150" algn="l" rtl="0">
              <a:lnSpc>
                <a:spcPct val="115000"/>
              </a:lnSpc>
              <a:spcBef>
                <a:spcPts val="0"/>
              </a:spcBef>
              <a:spcAft>
                <a:spcPts val="0"/>
              </a:spcAft>
              <a:buSzPts val="1300"/>
              <a:buChar char="●"/>
              <a:defRPr/>
            </a:lvl1pPr>
            <a:lvl2pPr marL="914400" lvl="1" indent="-298450" algn="l" rtl="0">
              <a:lnSpc>
                <a:spcPct val="115000"/>
              </a:lnSpc>
              <a:spcBef>
                <a:spcPts val="1600"/>
              </a:spcBef>
              <a:spcAft>
                <a:spcPts val="0"/>
              </a:spcAft>
              <a:buSzPts val="1100"/>
              <a:buChar char="○"/>
              <a:defRPr/>
            </a:lvl2pPr>
            <a:lvl3pPr marL="1371600" lvl="2" indent="-298450" algn="l" rtl="0">
              <a:lnSpc>
                <a:spcPct val="115000"/>
              </a:lnSpc>
              <a:spcBef>
                <a:spcPts val="1600"/>
              </a:spcBef>
              <a:spcAft>
                <a:spcPts val="0"/>
              </a:spcAft>
              <a:buSzPts val="1100"/>
              <a:buChar char="■"/>
              <a:defRPr/>
            </a:lvl3pPr>
            <a:lvl4pPr marL="1828800" lvl="3" indent="-298450" algn="l" rtl="0">
              <a:lnSpc>
                <a:spcPct val="115000"/>
              </a:lnSpc>
              <a:spcBef>
                <a:spcPts val="1600"/>
              </a:spcBef>
              <a:spcAft>
                <a:spcPts val="0"/>
              </a:spcAft>
              <a:buSzPts val="1100"/>
              <a:buChar char="●"/>
              <a:defRPr/>
            </a:lvl4pPr>
            <a:lvl5pPr marL="2286000" lvl="4" indent="-298450" algn="l" rtl="0">
              <a:lnSpc>
                <a:spcPct val="115000"/>
              </a:lnSpc>
              <a:spcBef>
                <a:spcPts val="1600"/>
              </a:spcBef>
              <a:spcAft>
                <a:spcPts val="0"/>
              </a:spcAft>
              <a:buSzPts val="1100"/>
              <a:buChar char="○"/>
              <a:defRPr/>
            </a:lvl5pPr>
            <a:lvl6pPr marL="2743200" lvl="5" indent="-298450" algn="l" rtl="0">
              <a:lnSpc>
                <a:spcPct val="115000"/>
              </a:lnSpc>
              <a:spcBef>
                <a:spcPts val="1600"/>
              </a:spcBef>
              <a:spcAft>
                <a:spcPts val="0"/>
              </a:spcAft>
              <a:buSzPts val="1100"/>
              <a:buChar char="■"/>
              <a:defRPr/>
            </a:lvl6pPr>
            <a:lvl7pPr marL="3200400" lvl="6" indent="-298450" algn="l" rtl="0">
              <a:lnSpc>
                <a:spcPct val="115000"/>
              </a:lnSpc>
              <a:spcBef>
                <a:spcPts val="1600"/>
              </a:spcBef>
              <a:spcAft>
                <a:spcPts val="0"/>
              </a:spcAft>
              <a:buSzPts val="1100"/>
              <a:buChar char="●"/>
              <a:defRPr/>
            </a:lvl7pPr>
            <a:lvl8pPr marL="3657600" lvl="7" indent="-298450" algn="l" rtl="0">
              <a:lnSpc>
                <a:spcPct val="115000"/>
              </a:lnSpc>
              <a:spcBef>
                <a:spcPts val="1600"/>
              </a:spcBef>
              <a:spcAft>
                <a:spcPts val="0"/>
              </a:spcAft>
              <a:buSzPts val="1100"/>
              <a:buChar char="○"/>
              <a:defRPr/>
            </a:lvl8pPr>
            <a:lvl9pPr marL="4114800" lvl="8" indent="-298450" algn="l" rtl="0">
              <a:lnSpc>
                <a:spcPct val="115000"/>
              </a:lnSpc>
              <a:spcBef>
                <a:spcPts val="1600"/>
              </a:spcBef>
              <a:spcAft>
                <a:spcPts val="1600"/>
              </a:spcAft>
              <a:buSzPts val="1100"/>
              <a:buChar char="■"/>
              <a:defRPr/>
            </a:lvl9pPr>
          </a:lstStyle>
          <a:p>
            <a:endParaRPr/>
          </a:p>
        </p:txBody>
      </p:sp>
      <p:sp>
        <p:nvSpPr>
          <p:cNvPr id="51" name="Google Shape;51;p7"/>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2"/>
        <p:cNvGrpSpPr/>
        <p:nvPr/>
      </p:nvGrpSpPr>
      <p:grpSpPr>
        <a:xfrm>
          <a:off x="0" y="0"/>
          <a:ext cx="0" cy="0"/>
          <a:chOff x="0" y="0"/>
          <a:chExt cx="0" cy="0"/>
        </a:xfrm>
      </p:grpSpPr>
      <p:grpSp>
        <p:nvGrpSpPr>
          <p:cNvPr id="53" name="Google Shape;53;p8"/>
          <p:cNvGrpSpPr/>
          <p:nvPr/>
        </p:nvGrpSpPr>
        <p:grpSpPr>
          <a:xfrm>
            <a:off x="830394" y="4169151"/>
            <a:ext cx="745763" cy="45826"/>
            <a:chOff x="4580561" y="2589004"/>
            <a:chExt cx="1064464" cy="25200"/>
          </a:xfrm>
        </p:grpSpPr>
        <p:sp>
          <p:nvSpPr>
            <p:cNvPr id="54" name="Google Shape;54;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6" name="Google Shape;56;p8"/>
          <p:cNvSpPr txBox="1">
            <a:spLocks noGrp="1"/>
          </p:cNvSpPr>
          <p:nvPr>
            <p:ph type="title"/>
          </p:nvPr>
        </p:nvSpPr>
        <p:spPr>
          <a:xfrm>
            <a:off x="729450" y="864300"/>
            <a:ext cx="7021200" cy="29850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Clr>
                <a:schemeClr val="lt1"/>
              </a:buClr>
              <a:buSzPts val="3600"/>
              <a:buNone/>
              <a:defRPr sz="3600">
                <a:solidFill>
                  <a:schemeClr val="lt1"/>
                </a:solidFill>
              </a:defRPr>
            </a:lvl1pPr>
            <a:lvl2pPr lvl="1" algn="l" rtl="0">
              <a:lnSpc>
                <a:spcPct val="100000"/>
              </a:lnSpc>
              <a:spcBef>
                <a:spcPts val="0"/>
              </a:spcBef>
              <a:spcAft>
                <a:spcPts val="0"/>
              </a:spcAft>
              <a:buClr>
                <a:schemeClr val="lt1"/>
              </a:buClr>
              <a:buSzPts val="3600"/>
              <a:buNone/>
              <a:defRPr sz="3600">
                <a:solidFill>
                  <a:schemeClr val="lt1"/>
                </a:solidFill>
              </a:defRPr>
            </a:lvl2pPr>
            <a:lvl3pPr lvl="2" algn="l" rtl="0">
              <a:lnSpc>
                <a:spcPct val="100000"/>
              </a:lnSpc>
              <a:spcBef>
                <a:spcPts val="0"/>
              </a:spcBef>
              <a:spcAft>
                <a:spcPts val="0"/>
              </a:spcAft>
              <a:buClr>
                <a:schemeClr val="lt1"/>
              </a:buClr>
              <a:buSzPts val="3600"/>
              <a:buNone/>
              <a:defRPr sz="3600">
                <a:solidFill>
                  <a:schemeClr val="lt1"/>
                </a:solidFill>
              </a:defRPr>
            </a:lvl3pPr>
            <a:lvl4pPr lvl="3" algn="l" rtl="0">
              <a:lnSpc>
                <a:spcPct val="100000"/>
              </a:lnSpc>
              <a:spcBef>
                <a:spcPts val="0"/>
              </a:spcBef>
              <a:spcAft>
                <a:spcPts val="0"/>
              </a:spcAft>
              <a:buClr>
                <a:schemeClr val="lt1"/>
              </a:buClr>
              <a:buSzPts val="3600"/>
              <a:buNone/>
              <a:defRPr sz="3600">
                <a:solidFill>
                  <a:schemeClr val="lt1"/>
                </a:solidFill>
              </a:defRPr>
            </a:lvl4pPr>
            <a:lvl5pPr lvl="4" algn="l" rtl="0">
              <a:lnSpc>
                <a:spcPct val="100000"/>
              </a:lnSpc>
              <a:spcBef>
                <a:spcPts val="0"/>
              </a:spcBef>
              <a:spcAft>
                <a:spcPts val="0"/>
              </a:spcAft>
              <a:buClr>
                <a:schemeClr val="lt1"/>
              </a:buClr>
              <a:buSzPts val="3600"/>
              <a:buNone/>
              <a:defRPr sz="3600">
                <a:solidFill>
                  <a:schemeClr val="lt1"/>
                </a:solidFill>
              </a:defRPr>
            </a:lvl5pPr>
            <a:lvl6pPr lvl="5" algn="l" rtl="0">
              <a:lnSpc>
                <a:spcPct val="100000"/>
              </a:lnSpc>
              <a:spcBef>
                <a:spcPts val="0"/>
              </a:spcBef>
              <a:spcAft>
                <a:spcPts val="0"/>
              </a:spcAft>
              <a:buClr>
                <a:schemeClr val="lt1"/>
              </a:buClr>
              <a:buSzPts val="3600"/>
              <a:buNone/>
              <a:defRPr sz="3600">
                <a:solidFill>
                  <a:schemeClr val="lt1"/>
                </a:solidFill>
              </a:defRPr>
            </a:lvl6pPr>
            <a:lvl7pPr lvl="6" algn="l" rtl="0">
              <a:lnSpc>
                <a:spcPct val="100000"/>
              </a:lnSpc>
              <a:spcBef>
                <a:spcPts val="0"/>
              </a:spcBef>
              <a:spcAft>
                <a:spcPts val="0"/>
              </a:spcAft>
              <a:buClr>
                <a:schemeClr val="lt1"/>
              </a:buClr>
              <a:buSzPts val="3600"/>
              <a:buNone/>
              <a:defRPr sz="3600">
                <a:solidFill>
                  <a:schemeClr val="lt1"/>
                </a:solidFill>
              </a:defRPr>
            </a:lvl7pPr>
            <a:lvl8pPr lvl="7" algn="l" rtl="0">
              <a:lnSpc>
                <a:spcPct val="100000"/>
              </a:lnSpc>
              <a:spcBef>
                <a:spcPts val="0"/>
              </a:spcBef>
              <a:spcAft>
                <a:spcPts val="0"/>
              </a:spcAft>
              <a:buClr>
                <a:schemeClr val="lt1"/>
              </a:buClr>
              <a:buSzPts val="3600"/>
              <a:buNone/>
              <a:defRPr sz="3600">
                <a:solidFill>
                  <a:schemeClr val="lt1"/>
                </a:solidFill>
              </a:defRPr>
            </a:lvl8pPr>
            <a:lvl9pPr lvl="8" algn="l" rtl="0">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57" name="Google Shape;57;p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8"/>
        <p:cNvGrpSpPr/>
        <p:nvPr/>
      </p:nvGrpSpPr>
      <p:grpSpPr>
        <a:xfrm>
          <a:off x="0" y="0"/>
          <a:ext cx="0" cy="0"/>
          <a:chOff x="0" y="0"/>
          <a:chExt cx="0" cy="0"/>
        </a:xfrm>
      </p:grpSpPr>
      <p:sp>
        <p:nvSpPr>
          <p:cNvPr id="59" name="Google Shape;59;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0" name="Google Shape;60;p9"/>
          <p:cNvGrpSpPr/>
          <p:nvPr/>
        </p:nvGrpSpPr>
        <p:grpSpPr>
          <a:xfrm>
            <a:off x="830394" y="1191277"/>
            <a:ext cx="745763" cy="45826"/>
            <a:chOff x="4580561" y="2589004"/>
            <a:chExt cx="1064464" cy="25200"/>
          </a:xfrm>
        </p:grpSpPr>
        <p:sp>
          <p:nvSpPr>
            <p:cNvPr id="61" name="Google Shape;61;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3" name="Google Shape;63;p9"/>
          <p:cNvSpPr txBox="1">
            <a:spLocks noGrp="1"/>
          </p:cNvSpPr>
          <p:nvPr>
            <p:ph type="title"/>
          </p:nvPr>
        </p:nvSpPr>
        <p:spPr>
          <a:xfrm>
            <a:off x="730000" y="1318650"/>
            <a:ext cx="3300900" cy="16872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dk2"/>
              </a:buClr>
              <a:buSzPts val="2600"/>
              <a:buNone/>
              <a:defRPr sz="2600">
                <a:solidFill>
                  <a:schemeClr val="dk2"/>
                </a:solidFill>
              </a:defRPr>
            </a:lvl1pPr>
            <a:lvl2pPr lvl="1" algn="l" rtl="0">
              <a:lnSpc>
                <a:spcPct val="100000"/>
              </a:lnSpc>
              <a:spcBef>
                <a:spcPts val="0"/>
              </a:spcBef>
              <a:spcAft>
                <a:spcPts val="0"/>
              </a:spcAft>
              <a:buClr>
                <a:schemeClr val="dk2"/>
              </a:buClr>
              <a:buSzPts val="2600"/>
              <a:buNone/>
              <a:defRPr sz="2600">
                <a:solidFill>
                  <a:schemeClr val="dk2"/>
                </a:solidFill>
              </a:defRPr>
            </a:lvl2pPr>
            <a:lvl3pPr lvl="2" algn="l" rtl="0">
              <a:lnSpc>
                <a:spcPct val="100000"/>
              </a:lnSpc>
              <a:spcBef>
                <a:spcPts val="0"/>
              </a:spcBef>
              <a:spcAft>
                <a:spcPts val="0"/>
              </a:spcAft>
              <a:buClr>
                <a:schemeClr val="dk2"/>
              </a:buClr>
              <a:buSzPts val="2600"/>
              <a:buNone/>
              <a:defRPr sz="2600">
                <a:solidFill>
                  <a:schemeClr val="dk2"/>
                </a:solidFill>
              </a:defRPr>
            </a:lvl3pPr>
            <a:lvl4pPr lvl="3" algn="l" rtl="0">
              <a:lnSpc>
                <a:spcPct val="100000"/>
              </a:lnSpc>
              <a:spcBef>
                <a:spcPts val="0"/>
              </a:spcBef>
              <a:spcAft>
                <a:spcPts val="0"/>
              </a:spcAft>
              <a:buClr>
                <a:schemeClr val="dk2"/>
              </a:buClr>
              <a:buSzPts val="2600"/>
              <a:buNone/>
              <a:defRPr sz="2600">
                <a:solidFill>
                  <a:schemeClr val="dk2"/>
                </a:solidFill>
              </a:defRPr>
            </a:lvl4pPr>
            <a:lvl5pPr lvl="4" algn="l" rtl="0">
              <a:lnSpc>
                <a:spcPct val="100000"/>
              </a:lnSpc>
              <a:spcBef>
                <a:spcPts val="0"/>
              </a:spcBef>
              <a:spcAft>
                <a:spcPts val="0"/>
              </a:spcAft>
              <a:buClr>
                <a:schemeClr val="dk2"/>
              </a:buClr>
              <a:buSzPts val="2600"/>
              <a:buNone/>
              <a:defRPr sz="2600">
                <a:solidFill>
                  <a:schemeClr val="dk2"/>
                </a:solidFill>
              </a:defRPr>
            </a:lvl5pPr>
            <a:lvl6pPr lvl="5" algn="l" rtl="0">
              <a:lnSpc>
                <a:spcPct val="100000"/>
              </a:lnSpc>
              <a:spcBef>
                <a:spcPts val="0"/>
              </a:spcBef>
              <a:spcAft>
                <a:spcPts val="0"/>
              </a:spcAft>
              <a:buClr>
                <a:schemeClr val="dk2"/>
              </a:buClr>
              <a:buSzPts val="2600"/>
              <a:buNone/>
              <a:defRPr sz="2600">
                <a:solidFill>
                  <a:schemeClr val="dk2"/>
                </a:solidFill>
              </a:defRPr>
            </a:lvl6pPr>
            <a:lvl7pPr lvl="6" algn="l" rtl="0">
              <a:lnSpc>
                <a:spcPct val="100000"/>
              </a:lnSpc>
              <a:spcBef>
                <a:spcPts val="0"/>
              </a:spcBef>
              <a:spcAft>
                <a:spcPts val="0"/>
              </a:spcAft>
              <a:buClr>
                <a:schemeClr val="dk2"/>
              </a:buClr>
              <a:buSzPts val="2600"/>
              <a:buNone/>
              <a:defRPr sz="2600">
                <a:solidFill>
                  <a:schemeClr val="dk2"/>
                </a:solidFill>
              </a:defRPr>
            </a:lvl7pPr>
            <a:lvl8pPr lvl="7" algn="l" rtl="0">
              <a:lnSpc>
                <a:spcPct val="100000"/>
              </a:lnSpc>
              <a:spcBef>
                <a:spcPts val="0"/>
              </a:spcBef>
              <a:spcAft>
                <a:spcPts val="0"/>
              </a:spcAft>
              <a:buClr>
                <a:schemeClr val="dk2"/>
              </a:buClr>
              <a:buSzPts val="2600"/>
              <a:buNone/>
              <a:defRPr sz="2600">
                <a:solidFill>
                  <a:schemeClr val="dk2"/>
                </a:solidFill>
              </a:defRPr>
            </a:lvl8pPr>
            <a:lvl9pPr lvl="8" algn="l" rtl="0">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64" name="Google Shape;64;p9"/>
          <p:cNvSpPr txBox="1">
            <a:spLocks noGrp="1"/>
          </p:cNvSpPr>
          <p:nvPr>
            <p:ph type="subTitle" idx="1"/>
          </p:nvPr>
        </p:nvSpPr>
        <p:spPr>
          <a:xfrm>
            <a:off x="724950" y="3161525"/>
            <a:ext cx="3300900" cy="7590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1600"/>
              <a:buNone/>
              <a:defRPr sz="1600"/>
            </a:lvl1pPr>
            <a:lvl2pPr lvl="1" algn="l" rtl="0">
              <a:lnSpc>
                <a:spcPct val="100000"/>
              </a:lnSpc>
              <a:spcBef>
                <a:spcPts val="0"/>
              </a:spcBef>
              <a:spcAft>
                <a:spcPts val="0"/>
              </a:spcAft>
              <a:buSzPts val="1600"/>
              <a:buNone/>
              <a:defRPr sz="1600"/>
            </a:lvl2pPr>
            <a:lvl3pPr lvl="2" algn="l" rtl="0">
              <a:lnSpc>
                <a:spcPct val="100000"/>
              </a:lnSpc>
              <a:spcBef>
                <a:spcPts val="0"/>
              </a:spcBef>
              <a:spcAft>
                <a:spcPts val="0"/>
              </a:spcAft>
              <a:buSzPts val="1600"/>
              <a:buNone/>
              <a:defRPr sz="1600"/>
            </a:lvl3pPr>
            <a:lvl4pPr lvl="3" algn="l" rtl="0">
              <a:lnSpc>
                <a:spcPct val="100000"/>
              </a:lnSpc>
              <a:spcBef>
                <a:spcPts val="0"/>
              </a:spcBef>
              <a:spcAft>
                <a:spcPts val="0"/>
              </a:spcAft>
              <a:buSzPts val="1600"/>
              <a:buNone/>
              <a:defRPr sz="1600"/>
            </a:lvl4pPr>
            <a:lvl5pPr lvl="4" algn="l" rtl="0">
              <a:lnSpc>
                <a:spcPct val="100000"/>
              </a:lnSpc>
              <a:spcBef>
                <a:spcPts val="0"/>
              </a:spcBef>
              <a:spcAft>
                <a:spcPts val="0"/>
              </a:spcAft>
              <a:buSzPts val="1600"/>
              <a:buNone/>
              <a:defRPr sz="1600"/>
            </a:lvl5pPr>
            <a:lvl6pPr lvl="5" algn="l" rtl="0">
              <a:lnSpc>
                <a:spcPct val="100000"/>
              </a:lnSpc>
              <a:spcBef>
                <a:spcPts val="0"/>
              </a:spcBef>
              <a:spcAft>
                <a:spcPts val="0"/>
              </a:spcAft>
              <a:buSzPts val="1600"/>
              <a:buNone/>
              <a:defRPr sz="1600"/>
            </a:lvl6pPr>
            <a:lvl7pPr lvl="6" algn="l" rtl="0">
              <a:lnSpc>
                <a:spcPct val="100000"/>
              </a:lnSpc>
              <a:spcBef>
                <a:spcPts val="0"/>
              </a:spcBef>
              <a:spcAft>
                <a:spcPts val="0"/>
              </a:spcAft>
              <a:buSzPts val="1600"/>
              <a:buNone/>
              <a:defRPr sz="1600"/>
            </a:lvl7pPr>
            <a:lvl8pPr lvl="7" algn="l" rtl="0">
              <a:lnSpc>
                <a:spcPct val="100000"/>
              </a:lnSpc>
              <a:spcBef>
                <a:spcPts val="0"/>
              </a:spcBef>
              <a:spcAft>
                <a:spcPts val="0"/>
              </a:spcAft>
              <a:buSzPts val="1600"/>
              <a:buNone/>
              <a:defRPr sz="1600"/>
            </a:lvl8pPr>
            <a:lvl9pPr lvl="8" algn="l" rtl="0">
              <a:lnSpc>
                <a:spcPct val="100000"/>
              </a:lnSpc>
              <a:spcBef>
                <a:spcPts val="0"/>
              </a:spcBef>
              <a:spcAft>
                <a:spcPts val="0"/>
              </a:spcAft>
              <a:buSzPts val="1600"/>
              <a:buNone/>
              <a:defRPr sz="1600"/>
            </a:lvl9pPr>
          </a:lstStyle>
          <a:p>
            <a:endParaRPr/>
          </a:p>
        </p:txBody>
      </p:sp>
      <p:sp>
        <p:nvSpPr>
          <p:cNvPr id="65" name="Google Shape;65;p9"/>
          <p:cNvSpPr txBox="1">
            <a:spLocks noGrp="1"/>
          </p:cNvSpPr>
          <p:nvPr>
            <p:ph type="body" idx="2"/>
          </p:nvPr>
        </p:nvSpPr>
        <p:spPr>
          <a:xfrm>
            <a:off x="5174225" y="1352625"/>
            <a:ext cx="3374400" cy="3025500"/>
          </a:xfrm>
          <a:prstGeom prst="rect">
            <a:avLst/>
          </a:prstGeom>
          <a:noFill/>
          <a:ln>
            <a:noFill/>
          </a:ln>
        </p:spPr>
        <p:txBody>
          <a:bodyPr spcFirstLastPara="1" wrap="square" lIns="91425" tIns="91425" rIns="91425" bIns="91425" anchor="t" anchorCtr="0">
            <a:noAutofit/>
          </a:bodyPr>
          <a:lstStyle>
            <a:lvl1pPr marL="457200" lvl="0" indent="-311150" algn="l" rtl="0">
              <a:lnSpc>
                <a:spcPct val="115000"/>
              </a:lnSpc>
              <a:spcBef>
                <a:spcPts val="0"/>
              </a:spcBef>
              <a:spcAft>
                <a:spcPts val="0"/>
              </a:spcAft>
              <a:buSzPts val="1300"/>
              <a:buChar char="●"/>
              <a:defRPr/>
            </a:lvl1pPr>
            <a:lvl2pPr marL="914400" lvl="1" indent="-298450" algn="l" rtl="0">
              <a:lnSpc>
                <a:spcPct val="115000"/>
              </a:lnSpc>
              <a:spcBef>
                <a:spcPts val="1600"/>
              </a:spcBef>
              <a:spcAft>
                <a:spcPts val="0"/>
              </a:spcAft>
              <a:buSzPts val="1100"/>
              <a:buChar char="○"/>
              <a:defRPr/>
            </a:lvl2pPr>
            <a:lvl3pPr marL="1371600" lvl="2" indent="-298450" algn="l" rtl="0">
              <a:lnSpc>
                <a:spcPct val="115000"/>
              </a:lnSpc>
              <a:spcBef>
                <a:spcPts val="1600"/>
              </a:spcBef>
              <a:spcAft>
                <a:spcPts val="0"/>
              </a:spcAft>
              <a:buSzPts val="1100"/>
              <a:buChar char="■"/>
              <a:defRPr/>
            </a:lvl3pPr>
            <a:lvl4pPr marL="1828800" lvl="3" indent="-298450" algn="l" rtl="0">
              <a:lnSpc>
                <a:spcPct val="115000"/>
              </a:lnSpc>
              <a:spcBef>
                <a:spcPts val="1600"/>
              </a:spcBef>
              <a:spcAft>
                <a:spcPts val="0"/>
              </a:spcAft>
              <a:buSzPts val="1100"/>
              <a:buChar char="●"/>
              <a:defRPr/>
            </a:lvl4pPr>
            <a:lvl5pPr marL="2286000" lvl="4" indent="-298450" algn="l" rtl="0">
              <a:lnSpc>
                <a:spcPct val="115000"/>
              </a:lnSpc>
              <a:spcBef>
                <a:spcPts val="1600"/>
              </a:spcBef>
              <a:spcAft>
                <a:spcPts val="0"/>
              </a:spcAft>
              <a:buSzPts val="1100"/>
              <a:buChar char="○"/>
              <a:defRPr/>
            </a:lvl5pPr>
            <a:lvl6pPr marL="2743200" lvl="5" indent="-298450" algn="l" rtl="0">
              <a:lnSpc>
                <a:spcPct val="115000"/>
              </a:lnSpc>
              <a:spcBef>
                <a:spcPts val="1600"/>
              </a:spcBef>
              <a:spcAft>
                <a:spcPts val="0"/>
              </a:spcAft>
              <a:buSzPts val="1100"/>
              <a:buChar char="■"/>
              <a:defRPr/>
            </a:lvl6pPr>
            <a:lvl7pPr marL="3200400" lvl="6" indent="-298450" algn="l" rtl="0">
              <a:lnSpc>
                <a:spcPct val="115000"/>
              </a:lnSpc>
              <a:spcBef>
                <a:spcPts val="1600"/>
              </a:spcBef>
              <a:spcAft>
                <a:spcPts val="0"/>
              </a:spcAft>
              <a:buSzPts val="1100"/>
              <a:buChar char="●"/>
              <a:defRPr/>
            </a:lvl7pPr>
            <a:lvl8pPr marL="3657600" lvl="7" indent="-298450" algn="l" rtl="0">
              <a:lnSpc>
                <a:spcPct val="115000"/>
              </a:lnSpc>
              <a:spcBef>
                <a:spcPts val="1600"/>
              </a:spcBef>
              <a:spcAft>
                <a:spcPts val="0"/>
              </a:spcAft>
              <a:buSzPts val="1100"/>
              <a:buChar char="○"/>
              <a:defRPr/>
            </a:lvl8pPr>
            <a:lvl9pPr marL="4114800" lvl="8" indent="-298450" algn="l" rtl="0">
              <a:lnSpc>
                <a:spcPct val="115000"/>
              </a:lnSpc>
              <a:spcBef>
                <a:spcPts val="1600"/>
              </a:spcBef>
              <a:spcAft>
                <a:spcPts val="1600"/>
              </a:spcAft>
              <a:buSzPts val="1100"/>
              <a:buChar char="■"/>
              <a:defRPr/>
            </a:lvl9pPr>
          </a:lstStyle>
          <a:p>
            <a:endParaRPr/>
          </a:p>
        </p:txBody>
      </p:sp>
      <p:sp>
        <p:nvSpPr>
          <p:cNvPr id="66" name="Google Shape;66;p9"/>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7"/>
        <p:cNvGrpSpPr/>
        <p:nvPr/>
      </p:nvGrpSpPr>
      <p:grpSpPr>
        <a:xfrm>
          <a:off x="0" y="0"/>
          <a:ext cx="0" cy="0"/>
          <a:chOff x="0" y="0"/>
          <a:chExt cx="0" cy="0"/>
        </a:xfrm>
      </p:grpSpPr>
      <p:sp>
        <p:nvSpPr>
          <p:cNvPr id="68" name="Google Shape;68;p10"/>
          <p:cNvSpPr txBox="1">
            <a:spLocks noGrp="1"/>
          </p:cNvSpPr>
          <p:nvPr>
            <p:ph type="body" idx="1"/>
          </p:nvPr>
        </p:nvSpPr>
        <p:spPr>
          <a:xfrm>
            <a:off x="724950" y="4372551"/>
            <a:ext cx="7697400" cy="460500"/>
          </a:xfrm>
          <a:prstGeom prst="rect">
            <a:avLst/>
          </a:prstGeom>
          <a:noFill/>
          <a:ln>
            <a:noFill/>
          </a:ln>
        </p:spPr>
        <p:txBody>
          <a:bodyPr spcFirstLastPara="1" wrap="square" lIns="91425" tIns="91425" rIns="91425" bIns="91425" anchor="ctr" anchorCtr="0">
            <a:noAutofit/>
          </a:bodyPr>
          <a:lstStyle>
            <a:lvl1pPr marL="457200" lvl="0" indent="-228600" algn="l" rtl="0">
              <a:lnSpc>
                <a:spcPct val="100000"/>
              </a:lnSpc>
              <a:spcBef>
                <a:spcPts val="0"/>
              </a:spcBef>
              <a:spcAft>
                <a:spcPts val="0"/>
              </a:spcAft>
              <a:buSzPts val="1300"/>
              <a:buNone/>
              <a:defRPr/>
            </a:lvl1pPr>
          </a:lstStyle>
          <a:p>
            <a:endParaRPr/>
          </a:p>
        </p:txBody>
      </p:sp>
      <p:sp>
        <p:nvSpPr>
          <p:cNvPr id="69" name="Google Shape;69;p10"/>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1pPr>
            <a:lvl2pPr marR="0" lvl="1"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2pPr>
            <a:lvl3pPr marR="0" lvl="2"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3pPr>
            <a:lvl4pPr marR="0" lvl="3"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4pPr>
            <a:lvl5pPr marR="0" lvl="4"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5pPr>
            <a:lvl6pPr marR="0" lvl="5"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6pPr>
            <a:lvl7pPr marR="0" lvl="6"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7pPr>
            <a:lvl8pPr marR="0" lvl="7"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8pPr>
            <a:lvl9pPr marR="0" lvl="8"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surprise.readthedocs.io/en/stable/"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hyperlink" Target="http://fastml.com/evaluating-recommender-systems/" TargetMode="External"/><Relationship Id="rId4" Type="http://schemas.openxmlformats.org/officeDocument/2006/relationships/hyperlink" Target="https://arxiv.org/pdf/1901.03888.pdf"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3"/>
          <p:cNvSpPr txBox="1">
            <a:spLocks noGrp="1"/>
          </p:cNvSpPr>
          <p:nvPr>
            <p:ph type="ctrTitle"/>
          </p:nvPr>
        </p:nvSpPr>
        <p:spPr>
          <a:xfrm>
            <a:off x="729450" y="1322450"/>
            <a:ext cx="7688100" cy="13401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b="0" i="0">
                <a:solidFill>
                  <a:schemeClr val="dk2"/>
                </a:solidFill>
                <a:latin typeface="Times New Roman"/>
                <a:ea typeface="Times New Roman"/>
                <a:cs typeface="Times New Roman"/>
                <a:sym typeface="Times New Roman"/>
              </a:rPr>
              <a:t>Anime Recommendation System: A Personalized Approach</a:t>
            </a:r>
            <a:endParaRPr>
              <a:solidFill>
                <a:schemeClr val="dk2"/>
              </a:solidFill>
              <a:latin typeface="Times New Roman"/>
              <a:ea typeface="Times New Roman"/>
              <a:cs typeface="Times New Roman"/>
              <a:sym typeface="Times New Roman"/>
            </a:endParaRPr>
          </a:p>
        </p:txBody>
      </p:sp>
      <p:sp>
        <p:nvSpPr>
          <p:cNvPr id="84" name="Google Shape;84;p13"/>
          <p:cNvSpPr txBox="1">
            <a:spLocks noGrp="1"/>
          </p:cNvSpPr>
          <p:nvPr>
            <p:ph type="subTitle" idx="1"/>
          </p:nvPr>
        </p:nvSpPr>
        <p:spPr>
          <a:xfrm>
            <a:off x="737199" y="2969400"/>
            <a:ext cx="7688100" cy="1854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00"/>
              <a:buNone/>
            </a:pPr>
            <a:r>
              <a:rPr lang="en" sz="1700" b="1">
                <a:solidFill>
                  <a:srgbClr val="000000"/>
                </a:solidFill>
                <a:latin typeface="Times New Roman"/>
                <a:ea typeface="Times New Roman"/>
                <a:cs typeface="Times New Roman"/>
                <a:sym typeface="Times New Roman"/>
              </a:rPr>
              <a:t>Group </a:t>
            </a:r>
            <a:r>
              <a:rPr lang="en" sz="1700" b="1" smtClean="0">
                <a:solidFill>
                  <a:srgbClr val="000000"/>
                </a:solidFill>
                <a:latin typeface="Times New Roman"/>
                <a:ea typeface="Times New Roman"/>
                <a:cs typeface="Times New Roman"/>
                <a:sym typeface="Times New Roman"/>
              </a:rPr>
              <a:t>: 2</a:t>
            </a:r>
            <a:endParaRPr dirty="0">
              <a:latin typeface="Times New Roman"/>
              <a:ea typeface="Times New Roman"/>
              <a:cs typeface="Times New Roman"/>
              <a:sym typeface="Times New Roman"/>
            </a:endParaRPr>
          </a:p>
          <a:p>
            <a:pPr marL="0" lvl="0" indent="0" algn="l" rtl="0">
              <a:lnSpc>
                <a:spcPct val="100000"/>
              </a:lnSpc>
              <a:spcBef>
                <a:spcPts val="0"/>
              </a:spcBef>
              <a:spcAft>
                <a:spcPts val="0"/>
              </a:spcAft>
              <a:buSzPts val="1600"/>
              <a:buNone/>
            </a:pPr>
            <a:r>
              <a:rPr lang="en" sz="1700" b="1" dirty="0">
                <a:solidFill>
                  <a:srgbClr val="000000"/>
                </a:solidFill>
                <a:latin typeface="Times New Roman"/>
                <a:ea typeface="Times New Roman"/>
                <a:cs typeface="Times New Roman"/>
                <a:sym typeface="Times New Roman"/>
              </a:rPr>
              <a:t>Section </a:t>
            </a:r>
            <a:r>
              <a:rPr lang="en" sz="1700" dirty="0">
                <a:solidFill>
                  <a:srgbClr val="000000"/>
                </a:solidFill>
                <a:latin typeface="Times New Roman"/>
                <a:ea typeface="Times New Roman"/>
                <a:cs typeface="Times New Roman"/>
                <a:sym typeface="Times New Roman"/>
              </a:rPr>
              <a:t>BDS-5A</a:t>
            </a:r>
            <a:endParaRPr sz="1700" dirty="0">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600"/>
              <a:buNone/>
            </a:pPr>
            <a:r>
              <a:rPr lang="en" sz="1700" b="1" dirty="0">
                <a:solidFill>
                  <a:srgbClr val="000000"/>
                </a:solidFill>
                <a:latin typeface="Times New Roman"/>
                <a:ea typeface="Times New Roman"/>
                <a:cs typeface="Times New Roman"/>
                <a:sym typeface="Times New Roman"/>
              </a:rPr>
              <a:t>Sohaib Ahmed</a:t>
            </a:r>
            <a:r>
              <a:rPr lang="en" sz="1700" dirty="0">
                <a:solidFill>
                  <a:srgbClr val="000000"/>
                </a:solidFill>
                <a:latin typeface="Times New Roman"/>
                <a:ea typeface="Times New Roman"/>
                <a:cs typeface="Times New Roman"/>
                <a:sym typeface="Times New Roman"/>
              </a:rPr>
              <a:t> 21L-5635</a:t>
            </a:r>
            <a:endParaRPr dirty="0">
              <a:latin typeface="Times New Roman"/>
              <a:ea typeface="Times New Roman"/>
              <a:cs typeface="Times New Roman"/>
              <a:sym typeface="Times New Roman"/>
            </a:endParaRPr>
          </a:p>
          <a:p>
            <a:pPr marL="0" lvl="0" indent="0" algn="l" rtl="0">
              <a:lnSpc>
                <a:spcPct val="100000"/>
              </a:lnSpc>
              <a:spcBef>
                <a:spcPts val="0"/>
              </a:spcBef>
              <a:spcAft>
                <a:spcPts val="0"/>
              </a:spcAft>
              <a:buSzPts val="1600"/>
              <a:buNone/>
            </a:pPr>
            <a:r>
              <a:rPr lang="en" sz="1700" b="1" dirty="0">
                <a:solidFill>
                  <a:srgbClr val="000000"/>
                </a:solidFill>
                <a:latin typeface="Times New Roman"/>
                <a:ea typeface="Times New Roman"/>
                <a:cs typeface="Times New Roman"/>
                <a:sym typeface="Times New Roman"/>
              </a:rPr>
              <a:t>Hamza Rao</a:t>
            </a:r>
            <a:r>
              <a:rPr lang="en" sz="1700" dirty="0">
                <a:solidFill>
                  <a:srgbClr val="000000"/>
                </a:solidFill>
                <a:latin typeface="Times New Roman"/>
                <a:ea typeface="Times New Roman"/>
                <a:cs typeface="Times New Roman"/>
                <a:sym typeface="Times New Roman"/>
              </a:rPr>
              <a:t> 21L-5636</a:t>
            </a:r>
            <a:endParaRPr dirty="0">
              <a:latin typeface="Times New Roman"/>
              <a:ea typeface="Times New Roman"/>
              <a:cs typeface="Times New Roman"/>
              <a:sym typeface="Times New Roman"/>
            </a:endParaRPr>
          </a:p>
          <a:p>
            <a:pPr marL="0" lvl="0" indent="0" algn="l" rtl="0">
              <a:lnSpc>
                <a:spcPct val="100000"/>
              </a:lnSpc>
              <a:spcBef>
                <a:spcPts val="0"/>
              </a:spcBef>
              <a:spcAft>
                <a:spcPts val="0"/>
              </a:spcAft>
              <a:buSzPts val="1600"/>
              <a:buNone/>
            </a:pPr>
            <a:r>
              <a:rPr lang="en" sz="1700" b="1" dirty="0">
                <a:solidFill>
                  <a:srgbClr val="000000"/>
                </a:solidFill>
                <a:latin typeface="Times New Roman"/>
                <a:ea typeface="Times New Roman"/>
                <a:cs typeface="Times New Roman"/>
                <a:sym typeface="Times New Roman"/>
              </a:rPr>
              <a:t>Hassan Khalid </a:t>
            </a:r>
            <a:r>
              <a:rPr lang="en" sz="1700" dirty="0">
                <a:solidFill>
                  <a:srgbClr val="000000"/>
                </a:solidFill>
                <a:latin typeface="Times New Roman"/>
                <a:ea typeface="Times New Roman"/>
                <a:cs typeface="Times New Roman"/>
                <a:sym typeface="Times New Roman"/>
              </a:rPr>
              <a:t>21L-5692</a:t>
            </a:r>
            <a:endParaRPr sz="1700" dirty="0">
              <a:solidFill>
                <a:srgbClr val="00000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pic>
        <p:nvPicPr>
          <p:cNvPr id="138" name="Google Shape;138;p22"/>
          <p:cNvPicPr preferRelativeResize="0"/>
          <p:nvPr/>
        </p:nvPicPr>
        <p:blipFill>
          <a:blip r:embed="rId3">
            <a:alphaModFix/>
          </a:blip>
          <a:stretch>
            <a:fillRect/>
          </a:stretch>
        </p:blipFill>
        <p:spPr>
          <a:xfrm>
            <a:off x="1871675" y="526325"/>
            <a:ext cx="5655475" cy="4346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3"/>
          <p:cNvSpPr txBox="1">
            <a:spLocks noGrp="1"/>
          </p:cNvSpPr>
          <p:nvPr>
            <p:ph type="title"/>
          </p:nvPr>
        </p:nvSpPr>
        <p:spPr>
          <a:xfrm>
            <a:off x="642450" y="720575"/>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sz="5000">
                <a:latin typeface="Times New Roman"/>
                <a:ea typeface="Times New Roman"/>
                <a:cs typeface="Times New Roman"/>
                <a:sym typeface="Times New Roman"/>
              </a:rPr>
              <a:t>Models</a:t>
            </a:r>
            <a:endParaRPr sz="5000">
              <a:latin typeface="Times New Roman"/>
              <a:ea typeface="Times New Roman"/>
              <a:cs typeface="Times New Roman"/>
              <a:sym typeface="Times New Roman"/>
            </a:endParaRPr>
          </a:p>
        </p:txBody>
      </p:sp>
      <p:sp>
        <p:nvSpPr>
          <p:cNvPr id="144" name="Google Shape;144;p23"/>
          <p:cNvSpPr txBox="1">
            <a:spLocks noGrp="1"/>
          </p:cNvSpPr>
          <p:nvPr>
            <p:ph type="body" idx="1"/>
          </p:nvPr>
        </p:nvSpPr>
        <p:spPr>
          <a:xfrm>
            <a:off x="729450" y="2078875"/>
            <a:ext cx="6297600" cy="1503000"/>
          </a:xfrm>
          <a:prstGeom prst="rect">
            <a:avLst/>
          </a:prstGeom>
          <a:noFill/>
          <a:ln>
            <a:noFill/>
          </a:ln>
        </p:spPr>
        <p:txBody>
          <a:bodyPr spcFirstLastPara="1" wrap="square" lIns="91425" tIns="91425" rIns="91425" bIns="91425" anchor="t" anchorCtr="0">
            <a:noAutofit/>
          </a:bodyPr>
          <a:lstStyle/>
          <a:p>
            <a:pPr marL="457200" lvl="0" indent="-450850" algn="l" rtl="0">
              <a:lnSpc>
                <a:spcPct val="115000"/>
              </a:lnSpc>
              <a:spcBef>
                <a:spcPts val="0"/>
              </a:spcBef>
              <a:spcAft>
                <a:spcPts val="0"/>
              </a:spcAft>
              <a:buClr>
                <a:srgbClr val="000000"/>
              </a:buClr>
              <a:buSzPts val="3500"/>
              <a:buFont typeface="Times New Roman"/>
              <a:buAutoNum type="arabicPeriod"/>
            </a:pPr>
            <a:r>
              <a:rPr lang="en" sz="3500">
                <a:solidFill>
                  <a:srgbClr val="000000"/>
                </a:solidFill>
                <a:latin typeface="Times New Roman"/>
                <a:ea typeface="Times New Roman"/>
                <a:cs typeface="Times New Roman"/>
                <a:sym typeface="Times New Roman"/>
              </a:rPr>
              <a:t>Popularity based model</a:t>
            </a:r>
            <a:endParaRPr sz="3500">
              <a:solidFill>
                <a:srgbClr val="000000"/>
              </a:solidFill>
              <a:latin typeface="Times New Roman"/>
              <a:ea typeface="Times New Roman"/>
              <a:cs typeface="Times New Roman"/>
              <a:sym typeface="Times New Roman"/>
            </a:endParaRPr>
          </a:p>
          <a:p>
            <a:pPr marL="457200" lvl="0" indent="-450850" algn="l" rtl="0">
              <a:lnSpc>
                <a:spcPct val="115000"/>
              </a:lnSpc>
              <a:spcBef>
                <a:spcPts val="0"/>
              </a:spcBef>
              <a:spcAft>
                <a:spcPts val="0"/>
              </a:spcAft>
              <a:buClr>
                <a:srgbClr val="000000"/>
              </a:buClr>
              <a:buSzPts val="3500"/>
              <a:buFont typeface="Times New Roman"/>
              <a:buAutoNum type="arabicPeriod"/>
            </a:pPr>
            <a:r>
              <a:rPr lang="en" sz="3500">
                <a:solidFill>
                  <a:srgbClr val="000000"/>
                </a:solidFill>
                <a:latin typeface="Times New Roman"/>
                <a:ea typeface="Times New Roman"/>
                <a:cs typeface="Times New Roman"/>
                <a:sym typeface="Times New Roman"/>
              </a:rPr>
              <a:t>Content based model </a:t>
            </a:r>
            <a:endParaRPr sz="3500">
              <a:solidFill>
                <a:srgbClr val="000000"/>
              </a:solidFill>
              <a:latin typeface="Times New Roman"/>
              <a:ea typeface="Times New Roman"/>
              <a:cs typeface="Times New Roman"/>
              <a:sym typeface="Times New Roman"/>
            </a:endParaRPr>
          </a:p>
          <a:p>
            <a:pPr marL="457200" lvl="0" indent="-450850" algn="l" rtl="0">
              <a:lnSpc>
                <a:spcPct val="115000"/>
              </a:lnSpc>
              <a:spcBef>
                <a:spcPts val="0"/>
              </a:spcBef>
              <a:spcAft>
                <a:spcPts val="0"/>
              </a:spcAft>
              <a:buClr>
                <a:srgbClr val="000000"/>
              </a:buClr>
              <a:buSzPts val="3500"/>
              <a:buFont typeface="Times New Roman"/>
              <a:buAutoNum type="arabicPeriod"/>
            </a:pPr>
            <a:r>
              <a:rPr lang="en" sz="3500">
                <a:solidFill>
                  <a:srgbClr val="000000"/>
                </a:solidFill>
                <a:latin typeface="Times New Roman"/>
                <a:ea typeface="Times New Roman"/>
                <a:cs typeface="Times New Roman"/>
                <a:sym typeface="Times New Roman"/>
              </a:rPr>
              <a:t>Collaborative Filtering</a:t>
            </a:r>
            <a:endParaRPr sz="3500">
              <a:solidFill>
                <a:srgbClr val="000000"/>
              </a:solidFill>
              <a:latin typeface="Times New Roman"/>
              <a:ea typeface="Times New Roman"/>
              <a:cs typeface="Times New Roman"/>
              <a:sym typeface="Times New Roman"/>
            </a:endParaRPr>
          </a:p>
          <a:p>
            <a:pPr marL="457200" lvl="0" indent="0" algn="l" rtl="0">
              <a:lnSpc>
                <a:spcPct val="115000"/>
              </a:lnSpc>
              <a:spcBef>
                <a:spcPts val="0"/>
              </a:spcBef>
              <a:spcAft>
                <a:spcPts val="0"/>
              </a:spcAft>
              <a:buNone/>
            </a:pPr>
            <a:endParaRPr sz="3500">
              <a:solidFill>
                <a:srgbClr val="00000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4"/>
          <p:cNvSpPr txBox="1"/>
          <p:nvPr/>
        </p:nvSpPr>
        <p:spPr>
          <a:xfrm>
            <a:off x="0" y="489325"/>
            <a:ext cx="9144000" cy="4339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latin typeface="Times New Roman"/>
                <a:ea typeface="Times New Roman"/>
                <a:cs typeface="Times New Roman"/>
                <a:sym typeface="Times New Roman"/>
              </a:rPr>
              <a:t>Fine-Tuning Recommendations for Enhanced User Experience</a:t>
            </a:r>
            <a:endParaRPr sz="2200" b="1">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a:latin typeface="Times New Roman"/>
                <a:ea typeface="Times New Roman"/>
                <a:cs typeface="Times New Roman"/>
                <a:sym typeface="Times New Roman"/>
              </a:rPr>
              <a:t>Elevating Anime Recommendations with Deep Learning</a:t>
            </a:r>
            <a:endParaRPr>
              <a:latin typeface="Times New Roman"/>
              <a:ea typeface="Times New Roman"/>
              <a:cs typeface="Times New Roman"/>
              <a:sym typeface="Times New Roman"/>
            </a:endParaRPr>
          </a:p>
          <a:p>
            <a:pPr marL="457200" lvl="0" indent="-228600" algn="l" rtl="0">
              <a:lnSpc>
                <a:spcPct val="115000"/>
              </a:lnSpc>
              <a:spcBef>
                <a:spcPts val="1500"/>
              </a:spcBef>
              <a:spcAft>
                <a:spcPts val="0"/>
              </a:spcAft>
              <a:buClr>
                <a:srgbClr val="000000"/>
              </a:buClr>
              <a:buSzPts val="1400"/>
              <a:buFont typeface="Times New Roman"/>
              <a:buNone/>
            </a:pPr>
            <a:r>
              <a:rPr lang="en" b="1">
                <a:latin typeface="Times New Roman"/>
                <a:ea typeface="Times New Roman"/>
                <a:cs typeface="Times New Roman"/>
                <a:sym typeface="Times New Roman"/>
              </a:rPr>
              <a:t>Introduction to the Recommendation Process</a:t>
            </a:r>
            <a:endParaRPr b="1">
              <a:latin typeface="Times New Roman"/>
              <a:ea typeface="Times New Roman"/>
              <a:cs typeface="Times New Roman"/>
              <a:sym typeface="Times New Roman"/>
            </a:endParaRPr>
          </a:p>
          <a:p>
            <a:pPr marL="914400" lvl="1" indent="-317500" algn="l" rtl="0">
              <a:lnSpc>
                <a:spcPct val="115000"/>
              </a:lnSpc>
              <a:spcBef>
                <a:spcPts val="0"/>
              </a:spcBef>
              <a:spcAft>
                <a:spcPts val="0"/>
              </a:spcAft>
              <a:buClr>
                <a:srgbClr val="000000"/>
              </a:buClr>
              <a:buSzPts val="1400"/>
              <a:buFont typeface="Times New Roman"/>
              <a:buChar char="●"/>
            </a:pPr>
            <a:r>
              <a:rPr lang="en">
                <a:latin typeface="Times New Roman"/>
                <a:ea typeface="Times New Roman"/>
                <a:cs typeface="Times New Roman"/>
                <a:sym typeface="Times New Roman"/>
              </a:rPr>
              <a:t>Within our collaborative filtering model, we embarked on a journey to enhance anime recommendations, aiming for precision and relevance.</a:t>
            </a:r>
            <a:endParaRPr>
              <a:latin typeface="Times New Roman"/>
              <a:ea typeface="Times New Roman"/>
              <a:cs typeface="Times New Roman"/>
              <a:sym typeface="Times New Roman"/>
            </a:endParaRPr>
          </a:p>
          <a:p>
            <a:pPr marL="457200" lvl="0" indent="-228600" algn="l" rtl="0">
              <a:lnSpc>
                <a:spcPct val="115000"/>
              </a:lnSpc>
              <a:spcBef>
                <a:spcPts val="0"/>
              </a:spcBef>
              <a:spcAft>
                <a:spcPts val="0"/>
              </a:spcAft>
              <a:buClr>
                <a:srgbClr val="000000"/>
              </a:buClr>
              <a:buSzPts val="1400"/>
              <a:buFont typeface="Times New Roman"/>
              <a:buNone/>
            </a:pPr>
            <a:r>
              <a:rPr lang="en" b="1">
                <a:latin typeface="Times New Roman"/>
                <a:ea typeface="Times New Roman"/>
                <a:cs typeface="Times New Roman"/>
                <a:sym typeface="Times New Roman"/>
              </a:rPr>
              <a:t>Embeddings Extraction for User Insights</a:t>
            </a:r>
            <a:endParaRPr b="1">
              <a:latin typeface="Times New Roman"/>
              <a:ea typeface="Times New Roman"/>
              <a:cs typeface="Times New Roman"/>
              <a:sym typeface="Times New Roman"/>
            </a:endParaRPr>
          </a:p>
          <a:p>
            <a:pPr marL="914400" lvl="1" indent="-317500" algn="l" rtl="0">
              <a:lnSpc>
                <a:spcPct val="115000"/>
              </a:lnSpc>
              <a:spcBef>
                <a:spcPts val="0"/>
              </a:spcBef>
              <a:spcAft>
                <a:spcPts val="0"/>
              </a:spcAft>
              <a:buClr>
                <a:srgbClr val="000000"/>
              </a:buClr>
              <a:buSzPts val="1400"/>
              <a:buFont typeface="Times New Roman"/>
              <a:buChar char="●"/>
            </a:pPr>
            <a:r>
              <a:rPr lang="en">
                <a:latin typeface="Times New Roman"/>
                <a:ea typeface="Times New Roman"/>
                <a:cs typeface="Times New Roman"/>
                <a:sym typeface="Times New Roman"/>
              </a:rPr>
              <a:t>The journey began with the extraction and normalization of embeddings from our deep learning model. These embeddings represented users and anime titles, providing invaluable insights into user preferences and anime characteristics.</a:t>
            </a:r>
            <a:endParaRPr>
              <a:latin typeface="Times New Roman"/>
              <a:ea typeface="Times New Roman"/>
              <a:cs typeface="Times New Roman"/>
              <a:sym typeface="Times New Roman"/>
            </a:endParaRPr>
          </a:p>
          <a:p>
            <a:pPr marL="457200" lvl="0" indent="-228600" algn="l" rtl="0">
              <a:lnSpc>
                <a:spcPct val="115000"/>
              </a:lnSpc>
              <a:spcBef>
                <a:spcPts val="0"/>
              </a:spcBef>
              <a:spcAft>
                <a:spcPts val="0"/>
              </a:spcAft>
              <a:buClr>
                <a:srgbClr val="000000"/>
              </a:buClr>
              <a:buSzPts val="1400"/>
              <a:buFont typeface="Times New Roman"/>
              <a:buNone/>
            </a:pPr>
            <a:r>
              <a:rPr lang="en" b="1">
                <a:latin typeface="Times New Roman"/>
                <a:ea typeface="Times New Roman"/>
                <a:cs typeface="Times New Roman"/>
                <a:sym typeface="Times New Roman"/>
              </a:rPr>
              <a:t>Implementing the Popularity Threshold</a:t>
            </a:r>
            <a:endParaRPr b="1">
              <a:latin typeface="Times New Roman"/>
              <a:ea typeface="Times New Roman"/>
              <a:cs typeface="Times New Roman"/>
              <a:sym typeface="Times New Roman"/>
            </a:endParaRPr>
          </a:p>
          <a:p>
            <a:pPr marL="914400" lvl="1" indent="-317500" algn="l" rtl="0">
              <a:lnSpc>
                <a:spcPct val="115000"/>
              </a:lnSpc>
              <a:spcBef>
                <a:spcPts val="0"/>
              </a:spcBef>
              <a:spcAft>
                <a:spcPts val="0"/>
              </a:spcAft>
              <a:buClr>
                <a:srgbClr val="000000"/>
              </a:buClr>
              <a:buSzPts val="1400"/>
              <a:buFont typeface="Roboto"/>
              <a:buChar char="●"/>
            </a:pPr>
            <a:r>
              <a:rPr lang="en">
                <a:latin typeface="Times New Roman"/>
                <a:ea typeface="Times New Roman"/>
                <a:cs typeface="Times New Roman"/>
                <a:sym typeface="Times New Roman"/>
              </a:rPr>
              <a:t>An integral aspect of our approach was the introduction of a popularity threshold. This threshold, set at a minimum number of user ratings </a:t>
            </a:r>
            <a:r>
              <a:rPr lang="en" b="1">
                <a:latin typeface="Times New Roman"/>
                <a:ea typeface="Times New Roman"/>
                <a:cs typeface="Times New Roman"/>
                <a:sym typeface="Times New Roman"/>
              </a:rPr>
              <a:t>(popularity_threshold)</a:t>
            </a:r>
            <a:r>
              <a:rPr lang="en">
                <a:latin typeface="Times New Roman"/>
                <a:ea typeface="Times New Roman"/>
                <a:cs typeface="Times New Roman"/>
                <a:sym typeface="Times New Roman"/>
              </a:rPr>
              <a:t>, ensured that our recommendations encompassed only anime titles with a sufficient level of popularity and user engagement.</a:t>
            </a:r>
            <a:endParaRPr>
              <a:latin typeface="Times New Roman"/>
              <a:ea typeface="Times New Roman"/>
              <a:cs typeface="Times New Roman"/>
              <a:sym typeface="Times New Roman"/>
            </a:endParaRPr>
          </a:p>
          <a:p>
            <a:pPr marL="914400" lvl="1" indent="-317500" algn="l" rtl="0">
              <a:lnSpc>
                <a:spcPct val="115000"/>
              </a:lnSpc>
              <a:spcBef>
                <a:spcPts val="0"/>
              </a:spcBef>
              <a:spcAft>
                <a:spcPts val="0"/>
              </a:spcAft>
              <a:buClr>
                <a:srgbClr val="000000"/>
              </a:buClr>
              <a:buSzPts val="1400"/>
              <a:buFont typeface="Roboto"/>
              <a:buChar char="●"/>
            </a:pPr>
            <a:r>
              <a:rPr lang="en">
                <a:latin typeface="Times New Roman"/>
                <a:ea typeface="Times New Roman"/>
                <a:cs typeface="Times New Roman"/>
                <a:sym typeface="Times New Roman"/>
              </a:rPr>
              <a:t>To further enhance recommendation precision, we harnessed deep learning-based embeddings </a:t>
            </a:r>
            <a:r>
              <a:rPr lang="en" b="1">
                <a:latin typeface="Times New Roman"/>
                <a:ea typeface="Times New Roman"/>
                <a:cs typeface="Times New Roman"/>
                <a:sym typeface="Times New Roman"/>
              </a:rPr>
              <a:t>(anime_weights and user_weights)</a:t>
            </a:r>
            <a:r>
              <a:rPr lang="en">
                <a:latin typeface="Times New Roman"/>
                <a:ea typeface="Times New Roman"/>
                <a:cs typeface="Times New Roman"/>
                <a:sym typeface="Times New Roman"/>
              </a:rPr>
              <a:t>, which encapsulated user preferences and anime characteristics.</a:t>
            </a:r>
            <a:endParaRPr>
              <a:latin typeface="Times New Roman"/>
              <a:ea typeface="Times New Roman"/>
              <a:cs typeface="Times New Roman"/>
              <a:sym typeface="Times New Roman"/>
            </a:endParaRPr>
          </a:p>
          <a:p>
            <a:pPr marL="457200" lvl="0" indent="-228600" algn="l" rtl="0">
              <a:lnSpc>
                <a:spcPct val="115000"/>
              </a:lnSpc>
              <a:spcBef>
                <a:spcPts val="0"/>
              </a:spcBef>
              <a:spcAft>
                <a:spcPts val="0"/>
              </a:spcAft>
              <a:buClr>
                <a:srgbClr val="000000"/>
              </a:buClr>
              <a:buSzPts val="1400"/>
              <a:buFont typeface="Times New Roman"/>
              <a:buNone/>
            </a:pPr>
            <a:endParaRPr b="1">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5"/>
          <p:cNvSpPr txBox="1"/>
          <p:nvPr/>
        </p:nvSpPr>
        <p:spPr>
          <a:xfrm>
            <a:off x="0" y="478475"/>
            <a:ext cx="9144000" cy="378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latin typeface="Times New Roman"/>
                <a:ea typeface="Times New Roman"/>
                <a:cs typeface="Times New Roman"/>
                <a:sym typeface="Times New Roman"/>
              </a:rPr>
              <a:t>Slide 8: Personalized Anime Recommendations</a:t>
            </a:r>
            <a:endParaRPr sz="1800" b="1">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a:latin typeface="Times New Roman"/>
                <a:ea typeface="Times New Roman"/>
                <a:cs typeface="Times New Roman"/>
                <a:sym typeface="Times New Roman"/>
              </a:rPr>
              <a:t>Title: Tailored Suggestions for an Enriched Experience</a:t>
            </a:r>
            <a:endParaRPr>
              <a:latin typeface="Times New Roman"/>
              <a:ea typeface="Times New Roman"/>
              <a:cs typeface="Times New Roman"/>
              <a:sym typeface="Times New Roman"/>
            </a:endParaRPr>
          </a:p>
          <a:p>
            <a:pPr marL="457200" lvl="0" indent="-228600" algn="l" rtl="0">
              <a:lnSpc>
                <a:spcPct val="115000"/>
              </a:lnSpc>
              <a:spcBef>
                <a:spcPts val="1500"/>
              </a:spcBef>
              <a:spcAft>
                <a:spcPts val="0"/>
              </a:spcAft>
              <a:buClr>
                <a:srgbClr val="000000"/>
              </a:buClr>
              <a:buSzPts val="1400"/>
              <a:buFont typeface="Times New Roman"/>
              <a:buNone/>
            </a:pPr>
            <a:r>
              <a:rPr lang="en" b="1">
                <a:latin typeface="Times New Roman"/>
                <a:ea typeface="Times New Roman"/>
                <a:cs typeface="Times New Roman"/>
                <a:sym typeface="Times New Roman"/>
              </a:rPr>
              <a:t>Precise Anime Identification</a:t>
            </a:r>
            <a:endParaRPr b="1">
              <a:latin typeface="Times New Roman"/>
              <a:ea typeface="Times New Roman"/>
              <a:cs typeface="Times New Roman"/>
              <a:sym typeface="Times New Roman"/>
            </a:endParaRPr>
          </a:p>
          <a:p>
            <a:pPr marL="914400" lvl="1" indent="-317500" algn="l" rtl="0">
              <a:lnSpc>
                <a:spcPct val="115000"/>
              </a:lnSpc>
              <a:spcBef>
                <a:spcPts val="0"/>
              </a:spcBef>
              <a:spcAft>
                <a:spcPts val="0"/>
              </a:spcAft>
              <a:buClr>
                <a:srgbClr val="000000"/>
              </a:buClr>
              <a:buSzPts val="1400"/>
              <a:buFont typeface="Times New Roman"/>
              <a:buChar char="●"/>
            </a:pPr>
            <a:r>
              <a:rPr lang="en">
                <a:latin typeface="Times New Roman"/>
                <a:ea typeface="Times New Roman"/>
                <a:cs typeface="Times New Roman"/>
                <a:sym typeface="Times New Roman"/>
              </a:rPr>
              <a:t>Our system begins by accurately identifying the target anime using a unique ID extracted from its name.</a:t>
            </a:r>
            <a:endParaRPr>
              <a:latin typeface="Times New Roman"/>
              <a:ea typeface="Times New Roman"/>
              <a:cs typeface="Times New Roman"/>
              <a:sym typeface="Times New Roman"/>
            </a:endParaRPr>
          </a:p>
          <a:p>
            <a:pPr marL="457200" lvl="0" indent="-228600" algn="l" rtl="0">
              <a:lnSpc>
                <a:spcPct val="115000"/>
              </a:lnSpc>
              <a:spcBef>
                <a:spcPts val="0"/>
              </a:spcBef>
              <a:spcAft>
                <a:spcPts val="0"/>
              </a:spcAft>
              <a:buClr>
                <a:srgbClr val="000000"/>
              </a:buClr>
              <a:buSzPts val="1400"/>
              <a:buFont typeface="Times New Roman"/>
              <a:buNone/>
            </a:pPr>
            <a:r>
              <a:rPr lang="en" b="1">
                <a:latin typeface="Times New Roman"/>
                <a:ea typeface="Times New Roman"/>
                <a:cs typeface="Times New Roman"/>
                <a:sym typeface="Times New Roman"/>
              </a:rPr>
              <a:t>Deep Learning-Driven Similarity</a:t>
            </a:r>
            <a:endParaRPr b="1">
              <a:latin typeface="Times New Roman"/>
              <a:ea typeface="Times New Roman"/>
              <a:cs typeface="Times New Roman"/>
              <a:sym typeface="Times New Roman"/>
            </a:endParaRPr>
          </a:p>
          <a:p>
            <a:pPr marL="914400" lvl="1" indent="-317500" algn="l" rtl="0">
              <a:lnSpc>
                <a:spcPct val="115000"/>
              </a:lnSpc>
              <a:spcBef>
                <a:spcPts val="0"/>
              </a:spcBef>
              <a:spcAft>
                <a:spcPts val="0"/>
              </a:spcAft>
              <a:buClr>
                <a:srgbClr val="000000"/>
              </a:buClr>
              <a:buSzPts val="1400"/>
              <a:buFont typeface="Times New Roman"/>
              <a:buChar char="●"/>
            </a:pPr>
            <a:r>
              <a:rPr lang="en">
                <a:latin typeface="Times New Roman"/>
                <a:ea typeface="Times New Roman"/>
                <a:cs typeface="Times New Roman"/>
                <a:sym typeface="Times New Roman"/>
              </a:rPr>
              <a:t>We harness the power of deep learning to calculate anime similarity scores. </a:t>
            </a:r>
            <a:r>
              <a:rPr lang="en">
                <a:solidFill>
                  <a:srgbClr val="374151"/>
                </a:solidFill>
                <a:latin typeface="Times New Roman"/>
                <a:ea typeface="Times New Roman"/>
                <a:cs typeface="Times New Roman"/>
                <a:sym typeface="Times New Roman"/>
              </a:rPr>
              <a:t>Pre-trained anime embeddings and calculates similarity using dot products. This method quantifies the likeness between the target anime and the entire dataset, forming the basis for personalized recommendations.</a:t>
            </a:r>
            <a:endParaRPr>
              <a:latin typeface="Times New Roman"/>
              <a:ea typeface="Times New Roman"/>
              <a:cs typeface="Times New Roman"/>
              <a:sym typeface="Times New Roman"/>
            </a:endParaRPr>
          </a:p>
          <a:p>
            <a:pPr marL="457200" lvl="0" indent="-228600" algn="l" rtl="0">
              <a:lnSpc>
                <a:spcPct val="115000"/>
              </a:lnSpc>
              <a:spcBef>
                <a:spcPts val="0"/>
              </a:spcBef>
              <a:spcAft>
                <a:spcPts val="0"/>
              </a:spcAft>
              <a:buClr>
                <a:srgbClr val="000000"/>
              </a:buClr>
              <a:buSzPts val="1400"/>
              <a:buFont typeface="Times New Roman"/>
              <a:buNone/>
            </a:pPr>
            <a:r>
              <a:rPr lang="en" b="1">
                <a:latin typeface="Times New Roman"/>
                <a:ea typeface="Times New Roman"/>
                <a:cs typeface="Times New Roman"/>
                <a:sym typeface="Times New Roman"/>
              </a:rPr>
              <a:t>Customized and Detail-Rich Suggestions</a:t>
            </a:r>
            <a:endParaRPr b="1">
              <a:latin typeface="Times New Roman"/>
              <a:ea typeface="Times New Roman"/>
              <a:cs typeface="Times New Roman"/>
              <a:sym typeface="Times New Roman"/>
            </a:endParaRPr>
          </a:p>
          <a:p>
            <a:pPr marL="914400" lvl="1" indent="-317500" algn="l" rtl="0">
              <a:lnSpc>
                <a:spcPct val="115000"/>
              </a:lnSpc>
              <a:spcBef>
                <a:spcPts val="0"/>
              </a:spcBef>
              <a:spcAft>
                <a:spcPts val="0"/>
              </a:spcAft>
              <a:buClr>
                <a:srgbClr val="000000"/>
              </a:buClr>
              <a:buSzPts val="1400"/>
              <a:buFont typeface="Times New Roman"/>
              <a:buChar char="●"/>
            </a:pPr>
            <a:r>
              <a:rPr lang="en">
                <a:latin typeface="Times New Roman"/>
                <a:ea typeface="Times New Roman"/>
                <a:cs typeface="Times New Roman"/>
                <a:sym typeface="Times New Roman"/>
              </a:rPr>
              <a:t>Recommendations are tailored to user preferences, offering both ranking options. Detailed information, including </a:t>
            </a:r>
            <a:r>
              <a:rPr lang="en" b="1">
                <a:latin typeface="Times New Roman"/>
                <a:ea typeface="Times New Roman"/>
                <a:cs typeface="Times New Roman"/>
                <a:sym typeface="Times New Roman"/>
              </a:rPr>
              <a:t>name, similarity score, genre, and synopsis</a:t>
            </a:r>
            <a:r>
              <a:rPr lang="en">
                <a:latin typeface="Times New Roman"/>
                <a:ea typeface="Times New Roman"/>
                <a:cs typeface="Times New Roman"/>
                <a:sym typeface="Times New Roman"/>
              </a:rPr>
              <a:t>, empowers users to make informed choices.</a:t>
            </a:r>
            <a:endParaRPr>
              <a:latin typeface="Times New Roman"/>
              <a:ea typeface="Times New Roman"/>
              <a:cs typeface="Times New Roman"/>
              <a:sym typeface="Times New Roman"/>
            </a:endParaRPr>
          </a:p>
          <a:p>
            <a:pPr marL="0" lvl="0" indent="0" algn="l" rtl="0">
              <a:lnSpc>
                <a:spcPct val="115000"/>
              </a:lnSpc>
              <a:spcBef>
                <a:spcPts val="1500"/>
              </a:spcBef>
              <a:spcAft>
                <a:spcPts val="0"/>
              </a:spcAft>
              <a:buNone/>
            </a:pPr>
            <a:r>
              <a:rPr lang="en">
                <a:latin typeface="Times New Roman"/>
                <a:ea typeface="Times New Roman"/>
                <a:cs typeface="Times New Roman"/>
                <a:sym typeface="Times New Roman"/>
              </a:rPr>
              <a:t>By combining precise identification, deep learning-driven similarity, and detailed recommendations, we provide users with personalized anime suggestions, enhancing their viewing experience.</a:t>
            </a:r>
            <a:endParaRPr>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p26"/>
          <p:cNvPicPr preferRelativeResize="0"/>
          <p:nvPr/>
        </p:nvPicPr>
        <p:blipFill>
          <a:blip r:embed="rId3">
            <a:alphaModFix/>
          </a:blip>
          <a:stretch>
            <a:fillRect/>
          </a:stretch>
        </p:blipFill>
        <p:spPr>
          <a:xfrm>
            <a:off x="152400" y="663475"/>
            <a:ext cx="8839198" cy="394194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7"/>
          <p:cNvSpPr txBox="1"/>
          <p:nvPr/>
        </p:nvSpPr>
        <p:spPr>
          <a:xfrm>
            <a:off x="0" y="511100"/>
            <a:ext cx="9144000" cy="3829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800" b="1">
                <a:solidFill>
                  <a:srgbClr val="374151"/>
                </a:solidFill>
                <a:latin typeface="Times New Roman"/>
                <a:ea typeface="Times New Roman"/>
                <a:cs typeface="Times New Roman"/>
                <a:sym typeface="Times New Roman"/>
              </a:rPr>
              <a:t>Slide 9: Enhancing User Engagement</a:t>
            </a:r>
            <a:endParaRPr sz="1800" b="1">
              <a:solidFill>
                <a:srgbClr val="374151"/>
              </a:solidFill>
              <a:latin typeface="Times New Roman"/>
              <a:ea typeface="Times New Roman"/>
              <a:cs typeface="Times New Roman"/>
              <a:sym typeface="Times New Roman"/>
            </a:endParaRPr>
          </a:p>
          <a:p>
            <a:pPr marL="0" lvl="0" indent="0" algn="l" rtl="0">
              <a:lnSpc>
                <a:spcPct val="115000"/>
              </a:lnSpc>
              <a:spcBef>
                <a:spcPts val="1500"/>
              </a:spcBef>
              <a:spcAft>
                <a:spcPts val="0"/>
              </a:spcAft>
              <a:buNone/>
            </a:pPr>
            <a:r>
              <a:rPr lang="en">
                <a:solidFill>
                  <a:srgbClr val="374151"/>
                </a:solidFill>
                <a:latin typeface="Times New Roman"/>
                <a:ea typeface="Times New Roman"/>
                <a:cs typeface="Times New Roman"/>
                <a:sym typeface="Times New Roman"/>
              </a:rPr>
              <a:t>Title: Personalized User Recommendations</a:t>
            </a:r>
            <a:endParaRPr>
              <a:solidFill>
                <a:srgbClr val="374151"/>
              </a:solidFill>
              <a:latin typeface="Times New Roman"/>
              <a:ea typeface="Times New Roman"/>
              <a:cs typeface="Times New Roman"/>
              <a:sym typeface="Times New Roman"/>
            </a:endParaRPr>
          </a:p>
          <a:p>
            <a:pPr marL="457200" lvl="0" indent="-228600" algn="l" rtl="0">
              <a:lnSpc>
                <a:spcPct val="115000"/>
              </a:lnSpc>
              <a:spcBef>
                <a:spcPts val="1500"/>
              </a:spcBef>
              <a:spcAft>
                <a:spcPts val="0"/>
              </a:spcAft>
              <a:buClr>
                <a:srgbClr val="374151"/>
              </a:buClr>
              <a:buSzPts val="1400"/>
              <a:buFont typeface="Times New Roman"/>
              <a:buNone/>
            </a:pPr>
            <a:r>
              <a:rPr lang="en" b="1">
                <a:solidFill>
                  <a:srgbClr val="374151"/>
                </a:solidFill>
                <a:latin typeface="Times New Roman"/>
                <a:ea typeface="Times New Roman"/>
                <a:cs typeface="Times New Roman"/>
                <a:sym typeface="Times New Roman"/>
              </a:rPr>
              <a:t>Precise User Identification</a:t>
            </a:r>
            <a:endParaRPr b="1">
              <a:solidFill>
                <a:srgbClr val="374151"/>
              </a:solidFill>
              <a:latin typeface="Times New Roman"/>
              <a:ea typeface="Times New Roman"/>
              <a:cs typeface="Times New Roman"/>
              <a:sym typeface="Times New Roman"/>
            </a:endParaRPr>
          </a:p>
          <a:p>
            <a:pPr marL="914400" lvl="1" indent="-317500" algn="l" rtl="0">
              <a:lnSpc>
                <a:spcPct val="115000"/>
              </a:lnSpc>
              <a:spcBef>
                <a:spcPts val="0"/>
              </a:spcBef>
              <a:spcAft>
                <a:spcPts val="0"/>
              </a:spcAft>
              <a:buClr>
                <a:srgbClr val="374151"/>
              </a:buClr>
              <a:buSzPts val="1400"/>
              <a:buFont typeface="Times New Roman"/>
              <a:buChar char="●"/>
            </a:pPr>
            <a:r>
              <a:rPr lang="en">
                <a:solidFill>
                  <a:srgbClr val="374151"/>
                </a:solidFill>
                <a:latin typeface="Times New Roman"/>
                <a:ea typeface="Times New Roman"/>
                <a:cs typeface="Times New Roman"/>
                <a:sym typeface="Times New Roman"/>
              </a:rPr>
              <a:t>Our system identifies individual users with precision, utilizing unique IDs such as </a:t>
            </a:r>
            <a:r>
              <a:rPr lang="en" b="1">
                <a:solidFill>
                  <a:srgbClr val="374151"/>
                </a:solidFill>
                <a:latin typeface="Times New Roman"/>
                <a:ea typeface="Times New Roman"/>
                <a:cs typeface="Times New Roman"/>
                <a:sym typeface="Times New Roman"/>
              </a:rPr>
              <a:t>"user_id"</a:t>
            </a:r>
            <a:r>
              <a:rPr lang="en">
                <a:solidFill>
                  <a:srgbClr val="374151"/>
                </a:solidFill>
                <a:latin typeface="Times New Roman"/>
                <a:ea typeface="Times New Roman"/>
                <a:cs typeface="Times New Roman"/>
                <a:sym typeface="Times New Roman"/>
              </a:rPr>
              <a:t> to understand their preferences and viewing history.</a:t>
            </a:r>
            <a:endParaRPr>
              <a:solidFill>
                <a:srgbClr val="374151"/>
              </a:solidFill>
              <a:latin typeface="Times New Roman"/>
              <a:ea typeface="Times New Roman"/>
              <a:cs typeface="Times New Roman"/>
              <a:sym typeface="Times New Roman"/>
            </a:endParaRPr>
          </a:p>
          <a:p>
            <a:pPr marL="457200" lvl="0" indent="-228600" algn="l" rtl="0">
              <a:lnSpc>
                <a:spcPct val="115000"/>
              </a:lnSpc>
              <a:spcBef>
                <a:spcPts val="0"/>
              </a:spcBef>
              <a:spcAft>
                <a:spcPts val="0"/>
              </a:spcAft>
              <a:buClr>
                <a:srgbClr val="374151"/>
              </a:buClr>
              <a:buSzPts val="1400"/>
              <a:buFont typeface="Times New Roman"/>
              <a:buNone/>
            </a:pPr>
            <a:r>
              <a:rPr lang="en" b="1">
                <a:solidFill>
                  <a:srgbClr val="374151"/>
                </a:solidFill>
                <a:latin typeface="Times New Roman"/>
                <a:ea typeface="Times New Roman"/>
                <a:cs typeface="Times New Roman"/>
                <a:sym typeface="Times New Roman"/>
              </a:rPr>
              <a:t>Leveraging Deep Learning for Similarity</a:t>
            </a:r>
            <a:endParaRPr b="1">
              <a:solidFill>
                <a:srgbClr val="374151"/>
              </a:solidFill>
              <a:latin typeface="Times New Roman"/>
              <a:ea typeface="Times New Roman"/>
              <a:cs typeface="Times New Roman"/>
              <a:sym typeface="Times New Roman"/>
            </a:endParaRPr>
          </a:p>
          <a:p>
            <a:pPr marL="914400" lvl="1" indent="-317500" algn="l" rtl="0">
              <a:lnSpc>
                <a:spcPct val="115000"/>
              </a:lnSpc>
              <a:spcBef>
                <a:spcPts val="0"/>
              </a:spcBef>
              <a:spcAft>
                <a:spcPts val="0"/>
              </a:spcAft>
              <a:buClr>
                <a:srgbClr val="374151"/>
              </a:buClr>
              <a:buSzPts val="1400"/>
              <a:buFont typeface="Times New Roman"/>
              <a:buChar char="●"/>
            </a:pPr>
            <a:r>
              <a:rPr lang="en">
                <a:solidFill>
                  <a:srgbClr val="374151"/>
                </a:solidFill>
                <a:latin typeface="Times New Roman"/>
                <a:ea typeface="Times New Roman"/>
                <a:cs typeface="Times New Roman"/>
                <a:sym typeface="Times New Roman"/>
              </a:rPr>
              <a:t>Deep learning techniques power our recommendation engine, calculating user similarity scores based on their interactions with anime content. This is facilitated by utilizing variables like </a:t>
            </a:r>
            <a:r>
              <a:rPr lang="en" b="1">
                <a:solidFill>
                  <a:srgbClr val="374151"/>
                </a:solidFill>
                <a:latin typeface="Times New Roman"/>
                <a:ea typeface="Times New Roman"/>
                <a:cs typeface="Times New Roman"/>
                <a:sym typeface="Times New Roman"/>
              </a:rPr>
              <a:t>"user_encoder" and "user_weights" </a:t>
            </a:r>
            <a:r>
              <a:rPr lang="en">
                <a:solidFill>
                  <a:srgbClr val="374151"/>
                </a:solidFill>
                <a:latin typeface="Times New Roman"/>
                <a:ea typeface="Times New Roman"/>
                <a:cs typeface="Times New Roman"/>
                <a:sym typeface="Times New Roman"/>
              </a:rPr>
              <a:t>to extract and normalize user embeddings.</a:t>
            </a:r>
            <a:endParaRPr>
              <a:solidFill>
                <a:srgbClr val="374151"/>
              </a:solidFill>
              <a:latin typeface="Times New Roman"/>
              <a:ea typeface="Times New Roman"/>
              <a:cs typeface="Times New Roman"/>
              <a:sym typeface="Times New Roman"/>
            </a:endParaRPr>
          </a:p>
          <a:p>
            <a:pPr marL="457200" lvl="0" indent="-228600" algn="l" rtl="0">
              <a:lnSpc>
                <a:spcPct val="115000"/>
              </a:lnSpc>
              <a:spcBef>
                <a:spcPts val="0"/>
              </a:spcBef>
              <a:spcAft>
                <a:spcPts val="0"/>
              </a:spcAft>
              <a:buClr>
                <a:srgbClr val="374151"/>
              </a:buClr>
              <a:buSzPts val="1400"/>
              <a:buFont typeface="Times New Roman"/>
              <a:buNone/>
            </a:pPr>
            <a:r>
              <a:rPr lang="en" b="1">
                <a:solidFill>
                  <a:srgbClr val="374151"/>
                </a:solidFill>
                <a:latin typeface="Times New Roman"/>
                <a:ea typeface="Times New Roman"/>
                <a:cs typeface="Times New Roman"/>
                <a:sym typeface="Times New Roman"/>
              </a:rPr>
              <a:t>Tailored User-Specific Suggestions</a:t>
            </a:r>
            <a:endParaRPr b="1">
              <a:solidFill>
                <a:srgbClr val="374151"/>
              </a:solidFill>
              <a:latin typeface="Times New Roman"/>
              <a:ea typeface="Times New Roman"/>
              <a:cs typeface="Times New Roman"/>
              <a:sym typeface="Times New Roman"/>
            </a:endParaRPr>
          </a:p>
          <a:p>
            <a:pPr marL="914400" lvl="1" indent="-317500" algn="l" rtl="0">
              <a:lnSpc>
                <a:spcPct val="115000"/>
              </a:lnSpc>
              <a:spcBef>
                <a:spcPts val="0"/>
              </a:spcBef>
              <a:spcAft>
                <a:spcPts val="0"/>
              </a:spcAft>
              <a:buClr>
                <a:srgbClr val="374151"/>
              </a:buClr>
              <a:buSzPts val="1400"/>
              <a:buFont typeface="Times New Roman"/>
              <a:buChar char="●"/>
            </a:pPr>
            <a:r>
              <a:rPr lang="en">
                <a:solidFill>
                  <a:srgbClr val="374151"/>
                </a:solidFill>
                <a:latin typeface="Times New Roman"/>
                <a:ea typeface="Times New Roman"/>
                <a:cs typeface="Times New Roman"/>
                <a:sym typeface="Times New Roman"/>
              </a:rPr>
              <a:t>Recommendations are customized for each user, ensuring that they receive content that aligns with their tastes and preferences. We achieve this by finding similar users, as demonstrated by variables like </a:t>
            </a:r>
            <a:r>
              <a:rPr lang="en" b="1">
                <a:solidFill>
                  <a:srgbClr val="374151"/>
                </a:solidFill>
                <a:latin typeface="Times New Roman"/>
                <a:ea typeface="Times New Roman"/>
                <a:cs typeface="Times New Roman"/>
                <a:sym typeface="Times New Roman"/>
              </a:rPr>
              <a:t>"similar_users,"</a:t>
            </a:r>
            <a:r>
              <a:rPr lang="en">
                <a:solidFill>
                  <a:srgbClr val="374151"/>
                </a:solidFill>
                <a:latin typeface="Times New Roman"/>
                <a:ea typeface="Times New Roman"/>
                <a:cs typeface="Times New Roman"/>
                <a:sym typeface="Times New Roman"/>
              </a:rPr>
              <a:t> "</a:t>
            </a:r>
            <a:r>
              <a:rPr lang="en" b="1">
                <a:solidFill>
                  <a:srgbClr val="374151"/>
                </a:solidFill>
                <a:latin typeface="Times New Roman"/>
                <a:ea typeface="Times New Roman"/>
                <a:cs typeface="Times New Roman"/>
                <a:sym typeface="Times New Roman"/>
              </a:rPr>
              <a:t>random_user,</a:t>
            </a:r>
            <a:r>
              <a:rPr lang="en">
                <a:solidFill>
                  <a:srgbClr val="374151"/>
                </a:solidFill>
                <a:latin typeface="Times New Roman"/>
                <a:ea typeface="Times New Roman"/>
                <a:cs typeface="Times New Roman"/>
                <a:sym typeface="Times New Roman"/>
              </a:rPr>
              <a:t>" and "</a:t>
            </a:r>
            <a:r>
              <a:rPr lang="en" b="1">
                <a:solidFill>
                  <a:srgbClr val="374151"/>
                </a:solidFill>
                <a:latin typeface="Times New Roman"/>
                <a:ea typeface="Times New Roman"/>
                <a:cs typeface="Times New Roman"/>
                <a:sym typeface="Times New Roman"/>
              </a:rPr>
              <a:t>ratings_per_user.</a:t>
            </a:r>
            <a:r>
              <a:rPr lang="en">
                <a:solidFill>
                  <a:srgbClr val="374151"/>
                </a:solidFill>
                <a:latin typeface="Times New Roman"/>
                <a:ea typeface="Times New Roman"/>
                <a:cs typeface="Times New Roman"/>
                <a:sym typeface="Times New Roman"/>
              </a:rPr>
              <a:t>"</a:t>
            </a:r>
            <a:endParaRPr>
              <a:solidFill>
                <a:srgbClr val="37415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pic>
        <p:nvPicPr>
          <p:cNvPr id="169" name="Google Shape;169;p28"/>
          <p:cNvPicPr preferRelativeResize="0"/>
          <p:nvPr/>
        </p:nvPicPr>
        <p:blipFill>
          <a:blip r:embed="rId3">
            <a:alphaModFix/>
          </a:blip>
          <a:stretch>
            <a:fillRect/>
          </a:stretch>
        </p:blipFill>
        <p:spPr>
          <a:xfrm>
            <a:off x="4101750" y="1017100"/>
            <a:ext cx="4542326" cy="3467475"/>
          </a:xfrm>
          <a:prstGeom prst="rect">
            <a:avLst/>
          </a:prstGeom>
          <a:noFill/>
          <a:ln>
            <a:noFill/>
          </a:ln>
        </p:spPr>
      </p:pic>
      <p:pic>
        <p:nvPicPr>
          <p:cNvPr id="170" name="Google Shape;170;p28"/>
          <p:cNvPicPr preferRelativeResize="0"/>
          <p:nvPr/>
        </p:nvPicPr>
        <p:blipFill>
          <a:blip r:embed="rId4">
            <a:alphaModFix/>
          </a:blip>
          <a:stretch>
            <a:fillRect/>
          </a:stretch>
        </p:blipFill>
        <p:spPr>
          <a:xfrm>
            <a:off x="162375" y="678900"/>
            <a:ext cx="2228850" cy="3981450"/>
          </a:xfrm>
          <a:prstGeom prst="rect">
            <a:avLst/>
          </a:prstGeom>
          <a:noFill/>
          <a:ln>
            <a:noFill/>
          </a:ln>
        </p:spPr>
      </p:pic>
      <p:cxnSp>
        <p:nvCxnSpPr>
          <p:cNvPr id="171" name="Google Shape;171;p28"/>
          <p:cNvCxnSpPr>
            <a:endCxn id="169" idx="1"/>
          </p:cNvCxnSpPr>
          <p:nvPr/>
        </p:nvCxnSpPr>
        <p:spPr>
          <a:xfrm>
            <a:off x="2557650" y="1900938"/>
            <a:ext cx="1544100" cy="849900"/>
          </a:xfrm>
          <a:prstGeom prst="straightConnector1">
            <a:avLst/>
          </a:prstGeom>
          <a:noFill/>
          <a:ln w="9525" cap="flat" cmpd="sng">
            <a:solidFill>
              <a:schemeClr val="dk2"/>
            </a:solidFill>
            <a:prstDash val="solid"/>
            <a:round/>
            <a:headEnd type="none" w="med" len="med"/>
            <a:tailEnd type="triangle" w="med" len="med"/>
          </a:ln>
        </p:spPr>
      </p:cxnSp>
      <p:cxnSp>
        <p:nvCxnSpPr>
          <p:cNvPr id="172" name="Google Shape;172;p28"/>
          <p:cNvCxnSpPr>
            <a:endCxn id="169" idx="1"/>
          </p:cNvCxnSpPr>
          <p:nvPr/>
        </p:nvCxnSpPr>
        <p:spPr>
          <a:xfrm>
            <a:off x="2557650" y="1248438"/>
            <a:ext cx="1544100" cy="1502400"/>
          </a:xfrm>
          <a:prstGeom prst="straightConnector1">
            <a:avLst/>
          </a:prstGeom>
          <a:noFill/>
          <a:ln w="9525" cap="flat" cmpd="sng">
            <a:solidFill>
              <a:schemeClr val="dk2"/>
            </a:solidFill>
            <a:prstDash val="solid"/>
            <a:round/>
            <a:headEnd type="none" w="med" len="med"/>
            <a:tailEnd type="triangle" w="med" len="med"/>
          </a:ln>
        </p:spPr>
      </p:cxnSp>
      <p:cxnSp>
        <p:nvCxnSpPr>
          <p:cNvPr id="173" name="Google Shape;173;p28"/>
          <p:cNvCxnSpPr>
            <a:endCxn id="169" idx="1"/>
          </p:cNvCxnSpPr>
          <p:nvPr/>
        </p:nvCxnSpPr>
        <p:spPr>
          <a:xfrm>
            <a:off x="2557650" y="1552938"/>
            <a:ext cx="1544100" cy="1197900"/>
          </a:xfrm>
          <a:prstGeom prst="straightConnector1">
            <a:avLst/>
          </a:prstGeom>
          <a:noFill/>
          <a:ln w="9525" cap="flat" cmpd="sng">
            <a:solidFill>
              <a:schemeClr val="dk2"/>
            </a:solidFill>
            <a:prstDash val="solid"/>
            <a:round/>
            <a:headEnd type="none" w="med" len="med"/>
            <a:tailEnd type="triangle" w="med" len="med"/>
          </a:ln>
        </p:spPr>
      </p:cxnSp>
      <p:cxnSp>
        <p:nvCxnSpPr>
          <p:cNvPr id="174" name="Google Shape;174;p28"/>
          <p:cNvCxnSpPr>
            <a:endCxn id="169" idx="1"/>
          </p:cNvCxnSpPr>
          <p:nvPr/>
        </p:nvCxnSpPr>
        <p:spPr>
          <a:xfrm>
            <a:off x="2568450" y="2368638"/>
            <a:ext cx="1533300" cy="382200"/>
          </a:xfrm>
          <a:prstGeom prst="straightConnector1">
            <a:avLst/>
          </a:prstGeom>
          <a:noFill/>
          <a:ln w="9525" cap="flat" cmpd="sng">
            <a:solidFill>
              <a:schemeClr val="dk2"/>
            </a:solidFill>
            <a:prstDash val="solid"/>
            <a:round/>
            <a:headEnd type="none" w="med" len="med"/>
            <a:tailEnd type="triangle" w="med" len="med"/>
          </a:ln>
        </p:spPr>
      </p:cxnSp>
      <p:cxnSp>
        <p:nvCxnSpPr>
          <p:cNvPr id="175" name="Google Shape;175;p28"/>
          <p:cNvCxnSpPr>
            <a:endCxn id="169" idx="1"/>
          </p:cNvCxnSpPr>
          <p:nvPr/>
        </p:nvCxnSpPr>
        <p:spPr>
          <a:xfrm rot="10800000" flipH="1">
            <a:off x="2579250" y="2750838"/>
            <a:ext cx="1522500" cy="1770900"/>
          </a:xfrm>
          <a:prstGeom prst="straightConnector1">
            <a:avLst/>
          </a:prstGeom>
          <a:noFill/>
          <a:ln w="9525" cap="flat" cmpd="sng">
            <a:solidFill>
              <a:schemeClr val="dk2"/>
            </a:solidFill>
            <a:prstDash val="solid"/>
            <a:round/>
            <a:headEnd type="none" w="med" len="med"/>
            <a:tailEnd type="triangle" w="med" len="med"/>
          </a:ln>
        </p:spPr>
      </p:cxnSp>
      <p:cxnSp>
        <p:nvCxnSpPr>
          <p:cNvPr id="176" name="Google Shape;176;p28"/>
          <p:cNvCxnSpPr>
            <a:endCxn id="169" idx="1"/>
          </p:cNvCxnSpPr>
          <p:nvPr/>
        </p:nvCxnSpPr>
        <p:spPr>
          <a:xfrm rot="10800000" flipH="1">
            <a:off x="2568450" y="2750838"/>
            <a:ext cx="1533300" cy="1281600"/>
          </a:xfrm>
          <a:prstGeom prst="straightConnector1">
            <a:avLst/>
          </a:prstGeom>
          <a:noFill/>
          <a:ln w="9525" cap="flat" cmpd="sng">
            <a:solidFill>
              <a:schemeClr val="dk2"/>
            </a:solidFill>
            <a:prstDash val="solid"/>
            <a:round/>
            <a:headEnd type="none" w="med" len="med"/>
            <a:tailEnd type="triangle" w="med" len="med"/>
          </a:ln>
        </p:spPr>
      </p:cxnSp>
      <p:cxnSp>
        <p:nvCxnSpPr>
          <p:cNvPr id="177" name="Google Shape;177;p28"/>
          <p:cNvCxnSpPr>
            <a:endCxn id="169" idx="1"/>
          </p:cNvCxnSpPr>
          <p:nvPr/>
        </p:nvCxnSpPr>
        <p:spPr>
          <a:xfrm rot="10800000" flipH="1">
            <a:off x="2557650" y="2750838"/>
            <a:ext cx="1544100" cy="607200"/>
          </a:xfrm>
          <a:prstGeom prst="straightConnector1">
            <a:avLst/>
          </a:prstGeom>
          <a:noFill/>
          <a:ln w="9525" cap="flat" cmpd="sng">
            <a:solidFill>
              <a:schemeClr val="dk2"/>
            </a:solidFill>
            <a:prstDash val="solid"/>
            <a:round/>
            <a:headEnd type="none" w="med" len="med"/>
            <a:tailEnd type="triangle" w="med" len="med"/>
          </a:ln>
        </p:spPr>
      </p:cxnSp>
      <p:cxnSp>
        <p:nvCxnSpPr>
          <p:cNvPr id="178" name="Google Shape;178;p28"/>
          <p:cNvCxnSpPr>
            <a:endCxn id="169" idx="1"/>
          </p:cNvCxnSpPr>
          <p:nvPr/>
        </p:nvCxnSpPr>
        <p:spPr>
          <a:xfrm rot="10800000" flipH="1">
            <a:off x="2611950" y="2750838"/>
            <a:ext cx="1489800" cy="324600"/>
          </a:xfrm>
          <a:prstGeom prst="straightConnector1">
            <a:avLst/>
          </a:prstGeom>
          <a:noFill/>
          <a:ln w="9525" cap="flat" cmpd="sng">
            <a:solidFill>
              <a:schemeClr val="dk2"/>
            </a:solidFill>
            <a:prstDash val="solid"/>
            <a:round/>
            <a:headEnd type="none" w="med" len="med"/>
            <a:tailEnd type="triangle" w="med" len="med"/>
          </a:ln>
        </p:spPr>
      </p:cxnSp>
      <p:cxnSp>
        <p:nvCxnSpPr>
          <p:cNvPr id="179" name="Google Shape;179;p28"/>
          <p:cNvCxnSpPr>
            <a:stCxn id="170" idx="3"/>
            <a:endCxn id="169" idx="1"/>
          </p:cNvCxnSpPr>
          <p:nvPr/>
        </p:nvCxnSpPr>
        <p:spPr>
          <a:xfrm>
            <a:off x="2391225" y="2669625"/>
            <a:ext cx="1710600" cy="81300"/>
          </a:xfrm>
          <a:prstGeom prst="straightConnector1">
            <a:avLst/>
          </a:prstGeom>
          <a:noFill/>
          <a:ln w="9525" cap="flat" cmpd="sng">
            <a:solidFill>
              <a:schemeClr val="dk2"/>
            </a:solidFill>
            <a:prstDash val="solid"/>
            <a:round/>
            <a:headEnd type="none" w="med" len="med"/>
            <a:tailEnd type="triangle" w="med" len="med"/>
          </a:ln>
        </p:spPr>
      </p:cxnSp>
      <p:cxnSp>
        <p:nvCxnSpPr>
          <p:cNvPr id="180" name="Google Shape;180;p28"/>
          <p:cNvCxnSpPr/>
          <p:nvPr/>
        </p:nvCxnSpPr>
        <p:spPr>
          <a:xfrm>
            <a:off x="4123500" y="3864700"/>
            <a:ext cx="4458300" cy="21900"/>
          </a:xfrm>
          <a:prstGeom prst="straightConnector1">
            <a:avLst/>
          </a:prstGeom>
          <a:noFill/>
          <a:ln w="9525" cap="flat" cmpd="sng">
            <a:solidFill>
              <a:schemeClr val="dk2"/>
            </a:solidFill>
            <a:prstDash val="solid"/>
            <a:round/>
            <a:headEnd type="none" w="med" len="med"/>
            <a:tailEnd type="none" w="med" len="med"/>
          </a:ln>
        </p:spPr>
      </p:cxnSp>
      <p:cxnSp>
        <p:nvCxnSpPr>
          <p:cNvPr id="181" name="Google Shape;181;p28"/>
          <p:cNvCxnSpPr>
            <a:stCxn id="169" idx="3"/>
            <a:endCxn id="169" idx="2"/>
          </p:cNvCxnSpPr>
          <p:nvPr/>
        </p:nvCxnSpPr>
        <p:spPr>
          <a:xfrm flipH="1">
            <a:off x="6372776" y="2750838"/>
            <a:ext cx="2271300" cy="1733700"/>
          </a:xfrm>
          <a:prstGeom prst="curvedConnector4">
            <a:avLst>
              <a:gd name="adj1" fmla="val -10484"/>
              <a:gd name="adj2" fmla="val 113737"/>
            </a:avLst>
          </a:prstGeom>
          <a:noFill/>
          <a:ln w="38100" cap="flat" cmpd="sng">
            <a:solidFill>
              <a:schemeClr val="dk2"/>
            </a:solidFill>
            <a:prstDash val="solid"/>
            <a:round/>
            <a:headEnd type="none" w="med" len="med"/>
            <a:tailEnd type="stealth"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9"/>
          <p:cNvSpPr txBox="1">
            <a:spLocks noGrp="1"/>
          </p:cNvSpPr>
          <p:nvPr>
            <p:ph type="title"/>
          </p:nvPr>
        </p:nvSpPr>
        <p:spPr>
          <a:xfrm>
            <a:off x="615575" y="5784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a:latin typeface="Times New Roman"/>
                <a:ea typeface="Times New Roman"/>
                <a:cs typeface="Times New Roman"/>
                <a:sym typeface="Times New Roman"/>
              </a:rPr>
              <a:t>User-User and Item-Based comparison</a:t>
            </a:r>
            <a:endParaRPr>
              <a:latin typeface="Times New Roman"/>
              <a:ea typeface="Times New Roman"/>
              <a:cs typeface="Times New Roman"/>
              <a:sym typeface="Times New Roman"/>
            </a:endParaRPr>
          </a:p>
        </p:txBody>
      </p:sp>
      <p:pic>
        <p:nvPicPr>
          <p:cNvPr id="187" name="Google Shape;187;p29"/>
          <p:cNvPicPr preferRelativeResize="0"/>
          <p:nvPr/>
        </p:nvPicPr>
        <p:blipFill rotWithShape="1">
          <a:blip r:embed="rId3">
            <a:alphaModFix/>
          </a:blip>
          <a:srcRect/>
          <a:stretch/>
        </p:blipFill>
        <p:spPr>
          <a:xfrm>
            <a:off x="145000" y="1489900"/>
            <a:ext cx="8999000" cy="3549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0"/>
          <p:cNvSpPr txBox="1"/>
          <p:nvPr/>
        </p:nvSpPr>
        <p:spPr>
          <a:xfrm>
            <a:off x="0" y="504300"/>
            <a:ext cx="9144000" cy="4710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800" b="1">
                <a:solidFill>
                  <a:srgbClr val="374151"/>
                </a:solidFill>
                <a:latin typeface="Times New Roman"/>
                <a:ea typeface="Times New Roman"/>
                <a:cs typeface="Times New Roman"/>
                <a:sym typeface="Times New Roman"/>
              </a:rPr>
              <a:t>Model Training (Content-Based Filtering)</a:t>
            </a:r>
            <a:endParaRPr sz="1800" b="1">
              <a:solidFill>
                <a:srgbClr val="374151"/>
              </a:solidFill>
              <a:latin typeface="Times New Roman"/>
              <a:ea typeface="Times New Roman"/>
              <a:cs typeface="Times New Roman"/>
              <a:sym typeface="Times New Roman"/>
            </a:endParaRPr>
          </a:p>
          <a:p>
            <a:pPr marL="0" lvl="0" indent="0" algn="l" rtl="0">
              <a:lnSpc>
                <a:spcPct val="115000"/>
              </a:lnSpc>
              <a:spcBef>
                <a:spcPts val="1500"/>
              </a:spcBef>
              <a:spcAft>
                <a:spcPts val="0"/>
              </a:spcAft>
              <a:buNone/>
            </a:pPr>
            <a:r>
              <a:rPr lang="en">
                <a:solidFill>
                  <a:srgbClr val="374151"/>
                </a:solidFill>
                <a:latin typeface="Times New Roman"/>
                <a:ea typeface="Times New Roman"/>
                <a:cs typeface="Times New Roman"/>
                <a:sym typeface="Times New Roman"/>
              </a:rPr>
              <a:t>Enhancing Personalization with Content-Based Filtering</a:t>
            </a:r>
            <a:endParaRPr>
              <a:solidFill>
                <a:srgbClr val="374151"/>
              </a:solidFill>
              <a:latin typeface="Times New Roman"/>
              <a:ea typeface="Times New Roman"/>
              <a:cs typeface="Times New Roman"/>
              <a:sym typeface="Times New Roman"/>
            </a:endParaRPr>
          </a:p>
          <a:p>
            <a:pPr marL="457200" lvl="0" indent="-228600" algn="l" rtl="0">
              <a:lnSpc>
                <a:spcPct val="115000"/>
              </a:lnSpc>
              <a:spcBef>
                <a:spcPts val="1500"/>
              </a:spcBef>
              <a:spcAft>
                <a:spcPts val="0"/>
              </a:spcAft>
              <a:buClr>
                <a:srgbClr val="374151"/>
              </a:buClr>
              <a:buSzPts val="1400"/>
              <a:buFont typeface="Times New Roman"/>
              <a:buNone/>
            </a:pPr>
            <a:r>
              <a:rPr lang="en" b="1">
                <a:solidFill>
                  <a:srgbClr val="374151"/>
                </a:solidFill>
                <a:latin typeface="Times New Roman"/>
                <a:ea typeface="Times New Roman"/>
                <a:cs typeface="Times New Roman"/>
                <a:sym typeface="Times New Roman"/>
              </a:rPr>
              <a:t>TF-IDF Vectorizer for Anime Content</a:t>
            </a:r>
            <a:endParaRPr b="1">
              <a:solidFill>
                <a:srgbClr val="374151"/>
              </a:solidFill>
              <a:latin typeface="Times New Roman"/>
              <a:ea typeface="Times New Roman"/>
              <a:cs typeface="Times New Roman"/>
              <a:sym typeface="Times New Roman"/>
            </a:endParaRPr>
          </a:p>
          <a:p>
            <a:pPr marL="914400" lvl="1" indent="-317500" algn="l" rtl="0">
              <a:lnSpc>
                <a:spcPct val="115000"/>
              </a:lnSpc>
              <a:spcBef>
                <a:spcPts val="0"/>
              </a:spcBef>
              <a:spcAft>
                <a:spcPts val="0"/>
              </a:spcAft>
              <a:buClr>
                <a:srgbClr val="374151"/>
              </a:buClr>
              <a:buSzPts val="1400"/>
              <a:buFont typeface="Times New Roman"/>
              <a:buChar char="●"/>
            </a:pPr>
            <a:r>
              <a:rPr lang="en">
                <a:solidFill>
                  <a:srgbClr val="374151"/>
                </a:solidFill>
                <a:latin typeface="Times New Roman"/>
                <a:ea typeface="Times New Roman"/>
                <a:cs typeface="Times New Roman"/>
                <a:sym typeface="Times New Roman"/>
              </a:rPr>
              <a:t>To effectively analyze anime content, we employ a </a:t>
            </a:r>
            <a:r>
              <a:rPr lang="en" b="1">
                <a:solidFill>
                  <a:srgbClr val="374151"/>
                </a:solidFill>
                <a:latin typeface="Times New Roman"/>
                <a:ea typeface="Times New Roman"/>
                <a:cs typeface="Times New Roman"/>
                <a:sym typeface="Times New Roman"/>
              </a:rPr>
              <a:t>TF-IDF (Term Frequency-Inverse Document Frequency)</a:t>
            </a:r>
            <a:r>
              <a:rPr lang="en">
                <a:solidFill>
                  <a:srgbClr val="374151"/>
                </a:solidFill>
                <a:latin typeface="Times New Roman"/>
                <a:ea typeface="Times New Roman"/>
                <a:cs typeface="Times New Roman"/>
                <a:sym typeface="Times New Roman"/>
              </a:rPr>
              <a:t> vectorizer. This vectorizer is customized to exclude common English stop words, ensuring that only informative words are considered.</a:t>
            </a:r>
            <a:endParaRPr>
              <a:solidFill>
                <a:srgbClr val="374151"/>
              </a:solidFill>
              <a:latin typeface="Times New Roman"/>
              <a:ea typeface="Times New Roman"/>
              <a:cs typeface="Times New Roman"/>
              <a:sym typeface="Times New Roman"/>
            </a:endParaRPr>
          </a:p>
          <a:p>
            <a:pPr marL="457200" lvl="0" indent="-228600" algn="l" rtl="0">
              <a:lnSpc>
                <a:spcPct val="115000"/>
              </a:lnSpc>
              <a:spcBef>
                <a:spcPts val="0"/>
              </a:spcBef>
              <a:spcAft>
                <a:spcPts val="0"/>
              </a:spcAft>
              <a:buClr>
                <a:srgbClr val="374151"/>
              </a:buClr>
              <a:buSzPts val="1400"/>
              <a:buFont typeface="Times New Roman"/>
              <a:buNone/>
            </a:pPr>
            <a:r>
              <a:rPr lang="en" b="1">
                <a:solidFill>
                  <a:srgbClr val="374151"/>
                </a:solidFill>
                <a:latin typeface="Times New Roman"/>
                <a:ea typeface="Times New Roman"/>
                <a:cs typeface="Times New Roman"/>
                <a:sym typeface="Times New Roman"/>
              </a:rPr>
              <a:t>Generating the TF-IDF Matrix</a:t>
            </a:r>
            <a:endParaRPr b="1">
              <a:solidFill>
                <a:srgbClr val="374151"/>
              </a:solidFill>
              <a:latin typeface="Times New Roman"/>
              <a:ea typeface="Times New Roman"/>
              <a:cs typeface="Times New Roman"/>
              <a:sym typeface="Times New Roman"/>
            </a:endParaRPr>
          </a:p>
          <a:p>
            <a:pPr marL="914400" lvl="1" indent="-317500" algn="l" rtl="0">
              <a:lnSpc>
                <a:spcPct val="115000"/>
              </a:lnSpc>
              <a:spcBef>
                <a:spcPts val="0"/>
              </a:spcBef>
              <a:spcAft>
                <a:spcPts val="0"/>
              </a:spcAft>
              <a:buClr>
                <a:srgbClr val="374151"/>
              </a:buClr>
              <a:buSzPts val="1400"/>
              <a:buFont typeface="Times New Roman"/>
              <a:buChar char="●"/>
            </a:pPr>
            <a:r>
              <a:rPr lang="en">
                <a:solidFill>
                  <a:srgbClr val="374151"/>
                </a:solidFill>
                <a:latin typeface="Times New Roman"/>
                <a:ea typeface="Times New Roman"/>
                <a:cs typeface="Times New Roman"/>
                <a:sym typeface="Times New Roman"/>
              </a:rPr>
              <a:t>We create a generator that iterates through the </a:t>
            </a:r>
            <a:r>
              <a:rPr lang="en" b="1">
                <a:solidFill>
                  <a:srgbClr val="374151"/>
                </a:solidFill>
                <a:latin typeface="Times New Roman"/>
                <a:ea typeface="Times New Roman"/>
                <a:cs typeface="Times New Roman"/>
                <a:sym typeface="Times New Roman"/>
              </a:rPr>
              <a:t>'Genres' </a:t>
            </a:r>
            <a:r>
              <a:rPr lang="en">
                <a:solidFill>
                  <a:srgbClr val="374151"/>
                </a:solidFill>
                <a:latin typeface="Times New Roman"/>
                <a:ea typeface="Times New Roman"/>
                <a:cs typeface="Times New Roman"/>
                <a:sym typeface="Times New Roman"/>
              </a:rPr>
              <a:t>column of the anime dataset. This generator efficiently computes TF-IDF values on the fly for each anime genre.</a:t>
            </a:r>
            <a:endParaRPr>
              <a:solidFill>
                <a:srgbClr val="374151"/>
              </a:solidFill>
              <a:latin typeface="Times New Roman"/>
              <a:ea typeface="Times New Roman"/>
              <a:cs typeface="Times New Roman"/>
              <a:sym typeface="Times New Roman"/>
            </a:endParaRPr>
          </a:p>
          <a:p>
            <a:pPr marL="457200" lvl="0" indent="-228600" algn="l" rtl="0">
              <a:lnSpc>
                <a:spcPct val="115000"/>
              </a:lnSpc>
              <a:spcBef>
                <a:spcPts val="0"/>
              </a:spcBef>
              <a:spcAft>
                <a:spcPts val="0"/>
              </a:spcAft>
              <a:buClr>
                <a:srgbClr val="374151"/>
              </a:buClr>
              <a:buSzPts val="1400"/>
              <a:buFont typeface="Times New Roman"/>
              <a:buNone/>
            </a:pPr>
            <a:r>
              <a:rPr lang="en" b="1">
                <a:solidFill>
                  <a:srgbClr val="374151"/>
                </a:solidFill>
                <a:latin typeface="Times New Roman"/>
                <a:ea typeface="Times New Roman"/>
                <a:cs typeface="Times New Roman"/>
                <a:sym typeface="Times New Roman"/>
              </a:rPr>
              <a:t>Computing Similarity</a:t>
            </a:r>
            <a:endParaRPr b="1">
              <a:solidFill>
                <a:srgbClr val="374151"/>
              </a:solidFill>
              <a:latin typeface="Times New Roman"/>
              <a:ea typeface="Times New Roman"/>
              <a:cs typeface="Times New Roman"/>
              <a:sym typeface="Times New Roman"/>
            </a:endParaRPr>
          </a:p>
          <a:p>
            <a:pPr marL="914400" lvl="1" indent="-317500" algn="l" rtl="0">
              <a:lnSpc>
                <a:spcPct val="115000"/>
              </a:lnSpc>
              <a:spcBef>
                <a:spcPts val="0"/>
              </a:spcBef>
              <a:spcAft>
                <a:spcPts val="0"/>
              </a:spcAft>
              <a:buClr>
                <a:srgbClr val="374151"/>
              </a:buClr>
              <a:buSzPts val="1400"/>
              <a:buFont typeface="Roboto"/>
              <a:buChar char="●"/>
            </a:pPr>
            <a:r>
              <a:rPr lang="en">
                <a:solidFill>
                  <a:srgbClr val="374151"/>
                </a:solidFill>
                <a:latin typeface="Times New Roman"/>
                <a:ea typeface="Times New Roman"/>
                <a:cs typeface="Times New Roman"/>
                <a:sym typeface="Times New Roman"/>
              </a:rPr>
              <a:t>The TF-IDF matrix enables us to calculate similarity between anime content. By using the linear_kernel function, we efficiently compute the similarity scores, aiding in the content-based filtering process.</a:t>
            </a:r>
            <a:endParaRPr>
              <a:solidFill>
                <a:srgbClr val="374151"/>
              </a:solidFill>
              <a:latin typeface="Times New Roman"/>
              <a:ea typeface="Times New Roman"/>
              <a:cs typeface="Times New Roman"/>
              <a:sym typeface="Times New Roman"/>
            </a:endParaRPr>
          </a:p>
          <a:p>
            <a:pPr marL="0" lvl="0" indent="0" algn="l" rtl="0">
              <a:lnSpc>
                <a:spcPct val="115000"/>
              </a:lnSpc>
              <a:spcBef>
                <a:spcPts val="1500"/>
              </a:spcBef>
              <a:spcAft>
                <a:spcPts val="0"/>
              </a:spcAft>
              <a:buNone/>
            </a:pPr>
            <a:r>
              <a:rPr lang="en" b="1">
                <a:solidFill>
                  <a:srgbClr val="374151"/>
                </a:solidFill>
                <a:latin typeface="Times New Roman"/>
                <a:ea typeface="Times New Roman"/>
                <a:cs typeface="Times New Roman"/>
                <a:sym typeface="Times New Roman"/>
              </a:rPr>
              <a:t>Why TF-IDF?</a:t>
            </a:r>
            <a:endParaRPr b="1">
              <a:solidFill>
                <a:srgbClr val="374151"/>
              </a:solidFill>
              <a:latin typeface="Times New Roman"/>
              <a:ea typeface="Times New Roman"/>
              <a:cs typeface="Times New Roman"/>
              <a:sym typeface="Times New Roman"/>
            </a:endParaRPr>
          </a:p>
          <a:p>
            <a:pPr marL="457200" lvl="0" indent="-317500" algn="l" rtl="0">
              <a:lnSpc>
                <a:spcPct val="115000"/>
              </a:lnSpc>
              <a:spcBef>
                <a:spcPts val="1500"/>
              </a:spcBef>
              <a:spcAft>
                <a:spcPts val="0"/>
              </a:spcAft>
              <a:buClr>
                <a:srgbClr val="374151"/>
              </a:buClr>
              <a:buSzPts val="1400"/>
              <a:buFont typeface="Times New Roman"/>
              <a:buChar char="●"/>
            </a:pPr>
            <a:r>
              <a:rPr lang="en">
                <a:solidFill>
                  <a:srgbClr val="374151"/>
                </a:solidFill>
                <a:latin typeface="Times New Roman"/>
                <a:ea typeface="Times New Roman"/>
                <a:cs typeface="Times New Roman"/>
                <a:sym typeface="Times New Roman"/>
              </a:rPr>
              <a:t>It helps identify unique and relevant characteristics of each anime, allowing us to make precise and personalized recommendations.</a:t>
            </a:r>
            <a:endParaRPr>
              <a:solidFill>
                <a:srgbClr val="37415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1"/>
          <p:cNvSpPr txBox="1"/>
          <p:nvPr/>
        </p:nvSpPr>
        <p:spPr>
          <a:xfrm>
            <a:off x="0" y="461075"/>
            <a:ext cx="9144000" cy="347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b="1">
                <a:solidFill>
                  <a:srgbClr val="374151"/>
                </a:solidFill>
                <a:latin typeface="Times New Roman"/>
                <a:ea typeface="Times New Roman"/>
                <a:cs typeface="Times New Roman"/>
                <a:sym typeface="Times New Roman"/>
              </a:rPr>
              <a:t>Fine-Tuning Recommendations with Cosine Similarity</a:t>
            </a:r>
            <a:endParaRPr b="1">
              <a:solidFill>
                <a:srgbClr val="374151"/>
              </a:solidFill>
              <a:latin typeface="Times New Roman"/>
              <a:ea typeface="Times New Roman"/>
              <a:cs typeface="Times New Roman"/>
              <a:sym typeface="Times New Roman"/>
            </a:endParaRPr>
          </a:p>
          <a:p>
            <a:pPr marL="0" lvl="0" indent="0" algn="l" rtl="0">
              <a:lnSpc>
                <a:spcPct val="115000"/>
              </a:lnSpc>
              <a:spcBef>
                <a:spcPts val="1500"/>
              </a:spcBef>
              <a:spcAft>
                <a:spcPts val="0"/>
              </a:spcAft>
              <a:buNone/>
            </a:pPr>
            <a:r>
              <a:rPr lang="en">
                <a:solidFill>
                  <a:srgbClr val="374151"/>
                </a:solidFill>
                <a:latin typeface="Times New Roman"/>
                <a:ea typeface="Times New Roman"/>
                <a:cs typeface="Times New Roman"/>
                <a:sym typeface="Times New Roman"/>
              </a:rPr>
              <a:t>Personalized Anime Suggestions</a:t>
            </a:r>
            <a:endParaRPr>
              <a:solidFill>
                <a:srgbClr val="374151"/>
              </a:solidFill>
              <a:latin typeface="Times New Roman"/>
              <a:ea typeface="Times New Roman"/>
              <a:cs typeface="Times New Roman"/>
              <a:sym typeface="Times New Roman"/>
            </a:endParaRPr>
          </a:p>
          <a:p>
            <a:pPr marL="457200" lvl="0" indent="-228600" algn="l" rtl="0">
              <a:lnSpc>
                <a:spcPct val="115000"/>
              </a:lnSpc>
              <a:spcBef>
                <a:spcPts val="1500"/>
              </a:spcBef>
              <a:spcAft>
                <a:spcPts val="0"/>
              </a:spcAft>
              <a:buClr>
                <a:srgbClr val="374151"/>
              </a:buClr>
              <a:buSzPts val="1400"/>
              <a:buFont typeface="Roboto"/>
              <a:buNone/>
            </a:pPr>
            <a:r>
              <a:rPr lang="en" b="1">
                <a:solidFill>
                  <a:srgbClr val="374151"/>
                </a:solidFill>
                <a:latin typeface="Times New Roman"/>
                <a:ea typeface="Times New Roman"/>
                <a:cs typeface="Times New Roman"/>
                <a:sym typeface="Times New Roman"/>
              </a:rPr>
              <a:t>Recommendation Function: get_recommendations</a:t>
            </a:r>
            <a:endParaRPr b="1">
              <a:solidFill>
                <a:srgbClr val="374151"/>
              </a:solidFill>
              <a:latin typeface="Times New Roman"/>
              <a:ea typeface="Times New Roman"/>
              <a:cs typeface="Times New Roman"/>
              <a:sym typeface="Times New Roman"/>
            </a:endParaRPr>
          </a:p>
          <a:p>
            <a:pPr marL="914400" lvl="1" indent="-317500" algn="l" rtl="0">
              <a:lnSpc>
                <a:spcPct val="115000"/>
              </a:lnSpc>
              <a:spcBef>
                <a:spcPts val="0"/>
              </a:spcBef>
              <a:spcAft>
                <a:spcPts val="0"/>
              </a:spcAft>
              <a:buClr>
                <a:srgbClr val="374151"/>
              </a:buClr>
              <a:buSzPts val="1400"/>
              <a:buFont typeface="Roboto"/>
              <a:buChar char="●"/>
            </a:pPr>
            <a:r>
              <a:rPr lang="en">
                <a:solidFill>
                  <a:srgbClr val="374151"/>
                </a:solidFill>
                <a:latin typeface="Times New Roman"/>
                <a:ea typeface="Times New Roman"/>
                <a:cs typeface="Times New Roman"/>
                <a:sym typeface="Times New Roman"/>
              </a:rPr>
              <a:t>Utilizing cosine similarity, genres, and ratings, our </a:t>
            </a:r>
            <a:r>
              <a:rPr lang="en" b="1">
                <a:solidFill>
                  <a:srgbClr val="374151"/>
                </a:solidFill>
                <a:latin typeface="Times New Roman"/>
                <a:ea typeface="Times New Roman"/>
                <a:cs typeface="Times New Roman"/>
                <a:sym typeface="Times New Roman"/>
              </a:rPr>
              <a:t>get_recommendations</a:t>
            </a:r>
            <a:r>
              <a:rPr lang="en">
                <a:solidFill>
                  <a:srgbClr val="374151"/>
                </a:solidFill>
                <a:latin typeface="Times New Roman"/>
                <a:ea typeface="Times New Roman"/>
                <a:cs typeface="Times New Roman"/>
                <a:sym typeface="Times New Roman"/>
              </a:rPr>
              <a:t> function delivers personalized anime recommendations.</a:t>
            </a:r>
            <a:endParaRPr>
              <a:solidFill>
                <a:srgbClr val="374151"/>
              </a:solidFill>
              <a:latin typeface="Times New Roman"/>
              <a:ea typeface="Times New Roman"/>
              <a:cs typeface="Times New Roman"/>
              <a:sym typeface="Times New Roman"/>
            </a:endParaRPr>
          </a:p>
          <a:p>
            <a:pPr marL="457200" lvl="0" indent="-228600" algn="l" rtl="0">
              <a:lnSpc>
                <a:spcPct val="115000"/>
              </a:lnSpc>
              <a:spcBef>
                <a:spcPts val="0"/>
              </a:spcBef>
              <a:spcAft>
                <a:spcPts val="0"/>
              </a:spcAft>
              <a:buClr>
                <a:srgbClr val="374151"/>
              </a:buClr>
              <a:buSzPts val="1400"/>
              <a:buFont typeface="Times New Roman"/>
              <a:buNone/>
            </a:pPr>
            <a:r>
              <a:rPr lang="en" b="1">
                <a:solidFill>
                  <a:srgbClr val="374151"/>
                </a:solidFill>
                <a:latin typeface="Times New Roman"/>
                <a:ea typeface="Times New Roman"/>
                <a:cs typeface="Times New Roman"/>
                <a:sym typeface="Times New Roman"/>
              </a:rPr>
              <a:t>Computing Similarity Scores</a:t>
            </a:r>
            <a:endParaRPr b="1">
              <a:solidFill>
                <a:srgbClr val="374151"/>
              </a:solidFill>
              <a:latin typeface="Times New Roman"/>
              <a:ea typeface="Times New Roman"/>
              <a:cs typeface="Times New Roman"/>
              <a:sym typeface="Times New Roman"/>
            </a:endParaRPr>
          </a:p>
          <a:p>
            <a:pPr marL="914400" lvl="1" indent="-317500" algn="l" rtl="0">
              <a:lnSpc>
                <a:spcPct val="115000"/>
              </a:lnSpc>
              <a:spcBef>
                <a:spcPts val="0"/>
              </a:spcBef>
              <a:spcAft>
                <a:spcPts val="0"/>
              </a:spcAft>
              <a:buClr>
                <a:srgbClr val="374151"/>
              </a:buClr>
              <a:buSzPts val="1400"/>
              <a:buFont typeface="Times New Roman"/>
              <a:buChar char="●"/>
            </a:pPr>
            <a:r>
              <a:rPr lang="en">
                <a:solidFill>
                  <a:srgbClr val="374151"/>
                </a:solidFill>
                <a:latin typeface="Times New Roman"/>
                <a:ea typeface="Times New Roman"/>
                <a:cs typeface="Times New Roman"/>
                <a:sym typeface="Times New Roman"/>
              </a:rPr>
              <a:t>When a user selects an anime title, the system calculates similarity scores using cosine similarity on </a:t>
            </a:r>
            <a:r>
              <a:rPr lang="en" b="1">
                <a:solidFill>
                  <a:srgbClr val="374151"/>
                </a:solidFill>
                <a:latin typeface="Times New Roman"/>
                <a:ea typeface="Times New Roman"/>
                <a:cs typeface="Times New Roman"/>
                <a:sym typeface="Times New Roman"/>
              </a:rPr>
              <a:t>TF-IDF </a:t>
            </a:r>
            <a:r>
              <a:rPr lang="en">
                <a:solidFill>
                  <a:srgbClr val="374151"/>
                </a:solidFill>
                <a:latin typeface="Times New Roman"/>
                <a:ea typeface="Times New Roman"/>
                <a:cs typeface="Times New Roman"/>
                <a:sym typeface="Times New Roman"/>
              </a:rPr>
              <a:t>vectors, capturing content relevance.</a:t>
            </a:r>
            <a:endParaRPr>
              <a:solidFill>
                <a:srgbClr val="374151"/>
              </a:solidFill>
              <a:latin typeface="Times New Roman"/>
              <a:ea typeface="Times New Roman"/>
              <a:cs typeface="Times New Roman"/>
              <a:sym typeface="Times New Roman"/>
            </a:endParaRPr>
          </a:p>
          <a:p>
            <a:pPr marL="457200" lvl="0" indent="-228600" algn="l" rtl="0">
              <a:lnSpc>
                <a:spcPct val="115000"/>
              </a:lnSpc>
              <a:spcBef>
                <a:spcPts val="0"/>
              </a:spcBef>
              <a:spcAft>
                <a:spcPts val="0"/>
              </a:spcAft>
              <a:buClr>
                <a:srgbClr val="374151"/>
              </a:buClr>
              <a:buSzPts val="1400"/>
              <a:buFont typeface="Times New Roman"/>
              <a:buNone/>
            </a:pPr>
            <a:r>
              <a:rPr lang="en" b="1">
                <a:solidFill>
                  <a:srgbClr val="374151"/>
                </a:solidFill>
                <a:latin typeface="Times New Roman"/>
                <a:ea typeface="Times New Roman"/>
                <a:cs typeface="Times New Roman"/>
                <a:sym typeface="Times New Roman"/>
              </a:rPr>
              <a:t>Filtering and Sorting</a:t>
            </a:r>
            <a:endParaRPr b="1">
              <a:solidFill>
                <a:srgbClr val="374151"/>
              </a:solidFill>
              <a:latin typeface="Times New Roman"/>
              <a:ea typeface="Times New Roman"/>
              <a:cs typeface="Times New Roman"/>
              <a:sym typeface="Times New Roman"/>
            </a:endParaRPr>
          </a:p>
          <a:p>
            <a:pPr marL="914400" lvl="1" indent="-317500" algn="l" rtl="0">
              <a:lnSpc>
                <a:spcPct val="115000"/>
              </a:lnSpc>
              <a:spcBef>
                <a:spcPts val="0"/>
              </a:spcBef>
              <a:spcAft>
                <a:spcPts val="0"/>
              </a:spcAft>
              <a:buClr>
                <a:srgbClr val="374151"/>
              </a:buClr>
              <a:buSzPts val="1400"/>
              <a:buFont typeface="Times New Roman"/>
              <a:buChar char="●"/>
            </a:pPr>
            <a:r>
              <a:rPr lang="en">
                <a:solidFill>
                  <a:srgbClr val="374151"/>
                </a:solidFill>
                <a:latin typeface="Times New Roman"/>
                <a:ea typeface="Times New Roman"/>
                <a:cs typeface="Times New Roman"/>
                <a:sym typeface="Times New Roman"/>
              </a:rPr>
              <a:t>Unreliable data is filtered out, ensuring recommendations rely on known </a:t>
            </a:r>
            <a:r>
              <a:rPr lang="en" b="1">
                <a:solidFill>
                  <a:srgbClr val="374151"/>
                </a:solidFill>
                <a:latin typeface="Times New Roman"/>
                <a:ea typeface="Times New Roman"/>
                <a:cs typeface="Times New Roman"/>
                <a:sym typeface="Times New Roman"/>
              </a:rPr>
              <a:t>ratings</a:t>
            </a:r>
            <a:r>
              <a:rPr lang="en">
                <a:solidFill>
                  <a:srgbClr val="374151"/>
                </a:solidFill>
                <a:latin typeface="Times New Roman"/>
                <a:ea typeface="Times New Roman"/>
                <a:cs typeface="Times New Roman"/>
                <a:sym typeface="Times New Roman"/>
              </a:rPr>
              <a:t>. </a:t>
            </a:r>
            <a:r>
              <a:rPr lang="en" b="1">
                <a:solidFill>
                  <a:srgbClr val="374151"/>
                </a:solidFill>
                <a:latin typeface="Times New Roman"/>
                <a:ea typeface="Times New Roman"/>
                <a:cs typeface="Times New Roman"/>
                <a:sym typeface="Times New Roman"/>
              </a:rPr>
              <a:t>Scores </a:t>
            </a:r>
            <a:r>
              <a:rPr lang="en">
                <a:solidFill>
                  <a:srgbClr val="374151"/>
                </a:solidFill>
                <a:latin typeface="Times New Roman"/>
                <a:ea typeface="Times New Roman"/>
                <a:cs typeface="Times New Roman"/>
                <a:sym typeface="Times New Roman"/>
              </a:rPr>
              <a:t>are sorted by both similarity and ratings in </a:t>
            </a:r>
            <a:r>
              <a:rPr lang="en" b="1">
                <a:solidFill>
                  <a:srgbClr val="374151"/>
                </a:solidFill>
                <a:latin typeface="Times New Roman"/>
                <a:ea typeface="Times New Roman"/>
                <a:cs typeface="Times New Roman"/>
                <a:sym typeface="Times New Roman"/>
              </a:rPr>
              <a:t>descending order</a:t>
            </a:r>
            <a:r>
              <a:rPr lang="en">
                <a:solidFill>
                  <a:srgbClr val="374151"/>
                </a:solidFill>
                <a:latin typeface="Times New Roman"/>
                <a:ea typeface="Times New Roman"/>
                <a:cs typeface="Times New Roman"/>
                <a:sym typeface="Times New Roman"/>
              </a:rPr>
              <a:t>.</a:t>
            </a:r>
            <a:endParaRPr>
              <a:solidFill>
                <a:srgbClr val="37415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4"/>
          <p:cNvSpPr txBox="1"/>
          <p:nvPr/>
        </p:nvSpPr>
        <p:spPr>
          <a:xfrm>
            <a:off x="2576286" y="499723"/>
            <a:ext cx="5094514"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800" b="1" i="0" u="none" strike="noStrike" cap="none">
                <a:solidFill>
                  <a:srgbClr val="14191A"/>
                </a:solidFill>
                <a:latin typeface="Times New Roman"/>
                <a:ea typeface="Times New Roman"/>
                <a:cs typeface="Times New Roman"/>
                <a:sym typeface="Times New Roman"/>
              </a:rPr>
              <a:t>Introduction to Anime Recommendation System</a:t>
            </a:r>
            <a:endParaRPr/>
          </a:p>
        </p:txBody>
      </p:sp>
      <p:sp>
        <p:nvSpPr>
          <p:cNvPr id="90" name="Google Shape;90;p14"/>
          <p:cNvSpPr txBox="1"/>
          <p:nvPr/>
        </p:nvSpPr>
        <p:spPr>
          <a:xfrm>
            <a:off x="638627" y="1193001"/>
            <a:ext cx="7968300" cy="3324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400" b="1" i="0" u="none" strike="noStrike" cap="none">
                <a:solidFill>
                  <a:srgbClr val="000000"/>
                </a:solidFill>
                <a:latin typeface="Times New Roman"/>
                <a:ea typeface="Times New Roman"/>
                <a:cs typeface="Times New Roman"/>
                <a:sym typeface="Times New Roman"/>
              </a:rPr>
              <a:t>Problem Statement:</a:t>
            </a:r>
            <a:endParaRPr/>
          </a:p>
          <a:p>
            <a:pPr marL="0" marR="0" lvl="0" indent="0" algn="l" rtl="0">
              <a:lnSpc>
                <a:spcPct val="100000"/>
              </a:lnSpc>
              <a:spcBef>
                <a:spcPts val="0"/>
              </a:spcBef>
              <a:spcAft>
                <a:spcPts val="0"/>
              </a:spcAft>
              <a:buNone/>
            </a:pPr>
            <a:r>
              <a:rPr lang="en" sz="1400" b="0" i="0" u="none" strike="noStrike" cap="none">
                <a:solidFill>
                  <a:schemeClr val="dk2"/>
                </a:solidFill>
                <a:latin typeface="Times New Roman"/>
                <a:ea typeface="Times New Roman"/>
                <a:cs typeface="Times New Roman"/>
                <a:sym typeface="Times New Roman"/>
              </a:rPr>
              <a:t>The challenge: How to effectively recommend anime titles tailored to individual tastes from a vast and diverse library.</a:t>
            </a:r>
            <a:endParaRPr sz="1400" b="0" i="0" u="none" strike="noStrike" cap="none">
              <a:solidFill>
                <a:schemeClr val="dk2"/>
              </a:solidFill>
              <a:latin typeface="Times New Roman"/>
              <a:ea typeface="Times New Roman"/>
              <a:cs typeface="Times New Roman"/>
              <a:sym typeface="Times New Roman"/>
            </a:endParaRPr>
          </a:p>
          <a:p>
            <a:pPr marL="285750" marR="0" lvl="0" indent="-196850" algn="l" rtl="0">
              <a:lnSpc>
                <a:spcPct val="100000"/>
              </a:lnSpc>
              <a:spcBef>
                <a:spcPts val="0"/>
              </a:spcBef>
              <a:spcAft>
                <a:spcPts val="0"/>
              </a:spcAft>
              <a:buClr>
                <a:srgbClr val="000000"/>
              </a:buClr>
              <a:buSzPts val="1400"/>
              <a:buFont typeface="Noto Sans Symbols"/>
              <a:buNone/>
            </a:pPr>
            <a:endParaRPr sz="1400" b="1" i="0" u="none" strike="noStrike" cap="none">
              <a:solidFill>
                <a:srgbClr val="14191A"/>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1400"/>
              <a:buFont typeface="Noto Sans Symbols"/>
              <a:buChar char="▪"/>
            </a:pPr>
            <a:r>
              <a:rPr lang="en" sz="1400" b="1" i="0" u="none" strike="noStrike" cap="none">
                <a:solidFill>
                  <a:srgbClr val="14191A"/>
                </a:solidFill>
                <a:latin typeface="Times New Roman"/>
                <a:ea typeface="Times New Roman"/>
                <a:cs typeface="Times New Roman"/>
                <a:sym typeface="Times New Roman"/>
              </a:rPr>
              <a:t>Overview:</a:t>
            </a:r>
            <a:r>
              <a:rPr lang="en" sz="1400" b="0" i="0" u="none" strike="noStrike" cap="none">
                <a:solidFill>
                  <a:srgbClr val="14191A"/>
                </a:solidFill>
                <a:latin typeface="Times New Roman"/>
                <a:ea typeface="Times New Roman"/>
                <a:cs typeface="Times New Roman"/>
                <a:sym typeface="Times New Roman"/>
              </a:rPr>
              <a:t> This project utilizes advanced data analysis and machine learning techniques to offer personalized anime recommendations. Leveraging user ratings and detailed anime metadata, the system employs </a:t>
            </a:r>
            <a:r>
              <a:rPr lang="en">
                <a:solidFill>
                  <a:srgbClr val="14191A"/>
                </a:solidFill>
                <a:latin typeface="Times New Roman"/>
                <a:ea typeface="Times New Roman"/>
                <a:cs typeface="Times New Roman"/>
                <a:sym typeface="Times New Roman"/>
              </a:rPr>
              <a:t>TensorFlow</a:t>
            </a:r>
            <a:r>
              <a:rPr lang="en" sz="1400" b="0" i="0" u="none" strike="noStrike" cap="none">
                <a:solidFill>
                  <a:srgbClr val="14191A"/>
                </a:solidFill>
                <a:latin typeface="Times New Roman"/>
                <a:ea typeface="Times New Roman"/>
                <a:cs typeface="Times New Roman"/>
                <a:sym typeface="Times New Roman"/>
              </a:rPr>
              <a:t> deep learning capabilities for pattern recognition in user-anime interactions.</a:t>
            </a:r>
            <a:endParaRPr/>
          </a:p>
          <a:p>
            <a:pPr marL="0" marR="0" lvl="0" indent="0" algn="l" rtl="0">
              <a:lnSpc>
                <a:spcPct val="100000"/>
              </a:lnSpc>
              <a:spcBef>
                <a:spcPts val="0"/>
              </a:spcBef>
              <a:spcAft>
                <a:spcPts val="0"/>
              </a:spcAft>
              <a:buNone/>
            </a:pPr>
            <a:endParaRPr sz="1400" b="0" i="0" u="none" strike="noStrike" cap="none">
              <a:solidFill>
                <a:srgbClr val="14191A"/>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1400"/>
              <a:buFont typeface="Noto Sans Symbols"/>
              <a:buChar char="▪"/>
            </a:pPr>
            <a:r>
              <a:rPr lang="en" sz="1400" b="1" i="0" u="none" strike="noStrike" cap="none">
                <a:solidFill>
                  <a:srgbClr val="14191A"/>
                </a:solidFill>
                <a:latin typeface="Times New Roman"/>
                <a:ea typeface="Times New Roman"/>
                <a:cs typeface="Times New Roman"/>
                <a:sym typeface="Times New Roman"/>
              </a:rPr>
              <a:t>Libraries Used:</a:t>
            </a:r>
            <a:r>
              <a:rPr lang="en" sz="1400" b="0" i="0" u="none" strike="noStrike" cap="none">
                <a:solidFill>
                  <a:srgbClr val="14191A"/>
                </a:solidFill>
                <a:latin typeface="Times New Roman"/>
                <a:ea typeface="Times New Roman"/>
                <a:cs typeface="Times New Roman"/>
                <a:sym typeface="Times New Roman"/>
              </a:rPr>
              <a:t> pandas, numpy, scikit-learn, TensorFlow, matplotlib, seaborn, wordcloud, etc.</a:t>
            </a:r>
            <a:endParaRPr/>
          </a:p>
          <a:p>
            <a:pPr marL="0" marR="0" lvl="0" indent="0" algn="l" rtl="0">
              <a:lnSpc>
                <a:spcPct val="100000"/>
              </a:lnSpc>
              <a:spcBef>
                <a:spcPts val="0"/>
              </a:spcBef>
              <a:spcAft>
                <a:spcPts val="0"/>
              </a:spcAft>
              <a:buNone/>
            </a:pPr>
            <a:endParaRPr sz="1400" b="0" i="0" u="none" strike="noStrike" cap="none">
              <a:solidFill>
                <a:srgbClr val="14191A"/>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1400"/>
              <a:buFont typeface="Noto Sans Symbols"/>
              <a:buChar char="▪"/>
            </a:pPr>
            <a:r>
              <a:rPr lang="en" sz="1400" b="1" i="0" u="none" strike="noStrike" cap="none">
                <a:solidFill>
                  <a:srgbClr val="000000"/>
                </a:solidFill>
                <a:latin typeface="Times New Roman"/>
                <a:ea typeface="Times New Roman"/>
                <a:cs typeface="Times New Roman"/>
                <a:sym typeface="Times New Roman"/>
              </a:rPr>
              <a:t>Aim:</a:t>
            </a:r>
            <a:r>
              <a:rPr lang="en" sz="1400" b="0" i="0" u="none" strike="noStrike" cap="none">
                <a:solidFill>
                  <a:srgbClr val="000000"/>
                </a:solidFill>
                <a:latin typeface="Times New Roman"/>
                <a:ea typeface="Times New Roman"/>
                <a:cs typeface="Times New Roman"/>
                <a:sym typeface="Times New Roman"/>
              </a:rPr>
              <a:t> To build  an anime  recommendation  system  based  on  ‘Anime’  dataset. We  wish  to integrate  the  aspects  of  personalization  of  user  with  the  overall features of anime such as genre, popularity rating and score etc.</a:t>
            </a:r>
            <a:endParaRPr/>
          </a:p>
          <a:p>
            <a:pPr marL="285750" marR="0" lvl="0" indent="-196850" algn="l" rtl="0">
              <a:lnSpc>
                <a:spcPct val="100000"/>
              </a:lnSpc>
              <a:spcBef>
                <a:spcPts val="0"/>
              </a:spcBef>
              <a:spcAft>
                <a:spcPts val="0"/>
              </a:spcAft>
              <a:buClr>
                <a:srgbClr val="000000"/>
              </a:buClr>
              <a:buSzPts val="1400"/>
              <a:buFont typeface="Noto Sans Symbols"/>
              <a:buNone/>
            </a:pPr>
            <a:endParaRPr sz="1400" b="0" i="0" u="none" strike="noStrike" cap="none">
              <a:solidFill>
                <a:srgbClr val="14191A"/>
              </a:solidFill>
              <a:latin typeface="Times New Roman"/>
              <a:ea typeface="Times New Roman"/>
              <a:cs typeface="Times New Roman"/>
              <a:sym typeface="Times New Roman"/>
            </a:endParaRPr>
          </a:p>
          <a:p>
            <a:pPr marL="285750" marR="0" lvl="0" indent="-196850" algn="l" rtl="0">
              <a:lnSpc>
                <a:spcPct val="100000"/>
              </a:lnSpc>
              <a:spcBef>
                <a:spcPts val="0"/>
              </a:spcBef>
              <a:spcAft>
                <a:spcPts val="0"/>
              </a:spcAft>
              <a:buClr>
                <a:srgbClr val="000000"/>
              </a:buClr>
              <a:buSzPts val="1400"/>
              <a:buFont typeface="Noto Sans Symbols"/>
              <a:buNone/>
            </a:pPr>
            <a:endParaRPr sz="1400" b="0" i="0" u="none" strike="noStrike" cap="none">
              <a:solidFill>
                <a:srgbClr val="14191A"/>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2"/>
          <p:cNvSpPr txBox="1"/>
          <p:nvPr/>
        </p:nvSpPr>
        <p:spPr>
          <a:xfrm>
            <a:off x="0" y="205170"/>
            <a:ext cx="9144000" cy="4767600"/>
          </a:xfrm>
          <a:prstGeom prst="rect">
            <a:avLst/>
          </a:prstGeom>
          <a:noFill/>
          <a:ln>
            <a:noFill/>
          </a:ln>
        </p:spPr>
        <p:txBody>
          <a:bodyPr spcFirstLastPara="1" wrap="square" lIns="91425" tIns="91425" rIns="91425" bIns="91425" anchor="t" anchorCtr="0">
            <a:spAutoFit/>
          </a:bodyPr>
          <a:lstStyle/>
          <a:p>
            <a:pPr marL="76200" lvl="0" indent="0" algn="l" rtl="0">
              <a:lnSpc>
                <a:spcPct val="115000"/>
              </a:lnSpc>
              <a:spcBef>
                <a:spcPts val="1800"/>
              </a:spcBef>
              <a:spcAft>
                <a:spcPts val="0"/>
              </a:spcAft>
              <a:buNone/>
            </a:pPr>
            <a:r>
              <a:rPr lang="en" b="1" dirty="0">
                <a:solidFill>
                  <a:srgbClr val="922B21"/>
                </a:solidFill>
                <a:latin typeface="Times New Roman"/>
                <a:ea typeface="Times New Roman"/>
                <a:cs typeface="Times New Roman"/>
                <a:sym typeface="Times New Roman"/>
              </a:rPr>
              <a:t>Evaluation (Part 1)</a:t>
            </a:r>
            <a:endParaRPr dirty="0">
              <a:latin typeface="Times New Roman"/>
              <a:ea typeface="Times New Roman"/>
              <a:cs typeface="Times New Roman"/>
              <a:sym typeface="Times New Roman"/>
            </a:endParaRPr>
          </a:p>
          <a:p>
            <a:pPr marL="0" lvl="0" indent="0" algn="l" rtl="0">
              <a:lnSpc>
                <a:spcPct val="115000"/>
              </a:lnSpc>
              <a:spcBef>
                <a:spcPts val="400"/>
              </a:spcBef>
              <a:spcAft>
                <a:spcPts val="0"/>
              </a:spcAft>
              <a:buNone/>
            </a:pPr>
            <a:r>
              <a:rPr lang="en" b="1" dirty="0">
                <a:latin typeface="Times New Roman"/>
                <a:ea typeface="Times New Roman"/>
                <a:cs typeface="Times New Roman"/>
                <a:sym typeface="Times New Roman"/>
              </a:rPr>
              <a:t>Model Training and Evaluation</a:t>
            </a:r>
            <a:endParaRPr b="1" dirty="0">
              <a:latin typeface="Times New Roman"/>
              <a:ea typeface="Times New Roman"/>
              <a:cs typeface="Times New Roman"/>
              <a:sym typeface="Times New Roman"/>
            </a:endParaRPr>
          </a:p>
          <a:p>
            <a:pPr marL="0" lvl="0" indent="0" algn="l" rtl="0">
              <a:lnSpc>
                <a:spcPct val="115000"/>
              </a:lnSpc>
              <a:spcBef>
                <a:spcPts val="1100"/>
              </a:spcBef>
              <a:spcAft>
                <a:spcPts val="0"/>
              </a:spcAft>
              <a:buNone/>
            </a:pPr>
            <a:r>
              <a:rPr lang="en" dirty="0">
                <a:latin typeface="Times New Roman"/>
                <a:ea typeface="Times New Roman"/>
                <a:cs typeface="Times New Roman"/>
                <a:sym typeface="Times New Roman"/>
              </a:rPr>
              <a:t>With our data prepared and features selected, we proceed to train and evaluate our recommendation model. Here are the key steps:</a:t>
            </a:r>
            <a:endParaRPr dirty="0">
              <a:latin typeface="Times New Roman"/>
              <a:ea typeface="Times New Roman"/>
              <a:cs typeface="Times New Roman"/>
              <a:sym typeface="Times New Roman"/>
            </a:endParaRPr>
          </a:p>
          <a:p>
            <a:pPr marL="457200" lvl="0" indent="-317500" algn="l" rtl="0">
              <a:lnSpc>
                <a:spcPct val="115000"/>
              </a:lnSpc>
              <a:spcBef>
                <a:spcPts val="1100"/>
              </a:spcBef>
              <a:spcAft>
                <a:spcPts val="0"/>
              </a:spcAft>
              <a:buSzPts val="1400"/>
              <a:buFont typeface="Times New Roman"/>
              <a:buChar char="●"/>
            </a:pPr>
            <a:r>
              <a:rPr lang="en" dirty="0">
                <a:latin typeface="Times New Roman"/>
                <a:ea typeface="Times New Roman"/>
                <a:cs typeface="Times New Roman"/>
                <a:sym typeface="Times New Roman"/>
              </a:rPr>
              <a:t>Initializing a </a:t>
            </a:r>
            <a:r>
              <a:rPr lang="en" b="1" dirty="0">
                <a:latin typeface="Times New Roman"/>
                <a:ea typeface="Times New Roman"/>
                <a:cs typeface="Times New Roman"/>
                <a:sym typeface="Times New Roman"/>
              </a:rPr>
              <a:t>K-Fold cross-validation with 15 folds</a:t>
            </a:r>
            <a:r>
              <a:rPr lang="en" dirty="0">
                <a:latin typeface="Times New Roman"/>
                <a:ea typeface="Times New Roman"/>
                <a:cs typeface="Times New Roman"/>
                <a:sym typeface="Times New Roman"/>
              </a:rPr>
              <a:t> for robust evaluation.</a:t>
            </a:r>
            <a:endParaRPr dirty="0">
              <a:latin typeface="Times New Roman"/>
              <a:ea typeface="Times New Roman"/>
              <a:cs typeface="Times New Roman"/>
              <a:sym typeface="Times New Roman"/>
            </a:endParaRPr>
          </a:p>
          <a:p>
            <a:pPr marL="457200" lvl="0" indent="-317500" algn="l" rtl="0">
              <a:lnSpc>
                <a:spcPct val="115000"/>
              </a:lnSpc>
              <a:spcBef>
                <a:spcPts val="0"/>
              </a:spcBef>
              <a:spcAft>
                <a:spcPts val="0"/>
              </a:spcAft>
              <a:buSzPts val="1400"/>
              <a:buFont typeface="Times New Roman"/>
              <a:buChar char="●"/>
            </a:pPr>
            <a:r>
              <a:rPr lang="en" dirty="0">
                <a:latin typeface="Times New Roman"/>
                <a:ea typeface="Times New Roman"/>
                <a:cs typeface="Times New Roman"/>
                <a:sym typeface="Times New Roman"/>
              </a:rPr>
              <a:t>Using a </a:t>
            </a:r>
            <a:r>
              <a:rPr lang="en" b="1" dirty="0">
                <a:latin typeface="Times New Roman"/>
                <a:ea typeface="Times New Roman"/>
                <a:cs typeface="Times New Roman"/>
                <a:sym typeface="Times New Roman"/>
              </a:rPr>
              <a:t>Linear Regression model</a:t>
            </a:r>
            <a:r>
              <a:rPr lang="en" dirty="0">
                <a:latin typeface="Times New Roman"/>
                <a:ea typeface="Times New Roman"/>
                <a:cs typeface="Times New Roman"/>
                <a:sym typeface="Times New Roman"/>
              </a:rPr>
              <a:t> for predicting user ratings.</a:t>
            </a:r>
            <a:endParaRPr dirty="0">
              <a:latin typeface="Times New Roman"/>
              <a:ea typeface="Times New Roman"/>
              <a:cs typeface="Times New Roman"/>
              <a:sym typeface="Times New Roman"/>
            </a:endParaRPr>
          </a:p>
          <a:p>
            <a:pPr marL="457200" lvl="0" indent="-317500" algn="l" rtl="0">
              <a:lnSpc>
                <a:spcPct val="115000"/>
              </a:lnSpc>
              <a:spcBef>
                <a:spcPts val="0"/>
              </a:spcBef>
              <a:spcAft>
                <a:spcPts val="0"/>
              </a:spcAft>
              <a:buSzPts val="1400"/>
              <a:buFont typeface="Times New Roman"/>
              <a:buChar char="●"/>
            </a:pPr>
            <a:r>
              <a:rPr lang="en" dirty="0">
                <a:latin typeface="Times New Roman"/>
                <a:ea typeface="Times New Roman"/>
                <a:cs typeface="Times New Roman"/>
                <a:sym typeface="Times New Roman"/>
              </a:rPr>
              <a:t>Iteratively train the model on different folds and evaluate its performance using </a:t>
            </a:r>
            <a:r>
              <a:rPr lang="en" b="1" dirty="0">
                <a:latin typeface="Times New Roman"/>
                <a:ea typeface="Times New Roman"/>
                <a:cs typeface="Times New Roman"/>
                <a:sym typeface="Times New Roman"/>
              </a:rPr>
              <a:t>Mean Squared Error (MSE).</a:t>
            </a:r>
            <a:endParaRPr b="1" dirty="0">
              <a:latin typeface="Times New Roman"/>
              <a:ea typeface="Times New Roman"/>
              <a:cs typeface="Times New Roman"/>
              <a:sym typeface="Times New Roman"/>
            </a:endParaRPr>
          </a:p>
          <a:p>
            <a:pPr marL="457200" lvl="0" indent="-317500" algn="l" rtl="0">
              <a:lnSpc>
                <a:spcPct val="115000"/>
              </a:lnSpc>
              <a:spcBef>
                <a:spcPts val="0"/>
              </a:spcBef>
              <a:spcAft>
                <a:spcPts val="0"/>
              </a:spcAft>
              <a:buSzPts val="1400"/>
              <a:buFont typeface="Times New Roman"/>
              <a:buChar char="●"/>
            </a:pPr>
            <a:r>
              <a:rPr lang="en" dirty="0">
                <a:latin typeface="Times New Roman"/>
                <a:ea typeface="Times New Roman"/>
                <a:cs typeface="Times New Roman"/>
                <a:sym typeface="Times New Roman"/>
              </a:rPr>
              <a:t>Calculate the </a:t>
            </a:r>
            <a:r>
              <a:rPr lang="en" b="1" dirty="0">
                <a:latin typeface="Times New Roman"/>
                <a:ea typeface="Times New Roman"/>
                <a:cs typeface="Times New Roman"/>
                <a:sym typeface="Times New Roman"/>
              </a:rPr>
              <a:t>average MSE</a:t>
            </a:r>
            <a:r>
              <a:rPr lang="en" dirty="0">
                <a:latin typeface="Times New Roman"/>
                <a:ea typeface="Times New Roman"/>
                <a:cs typeface="Times New Roman"/>
                <a:sym typeface="Times New Roman"/>
              </a:rPr>
              <a:t> as a measure of how well the model predicts user ratings.</a:t>
            </a:r>
            <a:endParaRPr dirty="0">
              <a:latin typeface="Times New Roman"/>
              <a:ea typeface="Times New Roman"/>
              <a:cs typeface="Times New Roman"/>
              <a:sym typeface="Times New Roman"/>
            </a:endParaRPr>
          </a:p>
          <a:p>
            <a:pPr marL="0" lvl="0" indent="0" algn="l" rtl="0">
              <a:lnSpc>
                <a:spcPct val="115000"/>
              </a:lnSpc>
              <a:spcBef>
                <a:spcPts val="1100"/>
              </a:spcBef>
              <a:spcAft>
                <a:spcPts val="0"/>
              </a:spcAft>
              <a:buNone/>
            </a:pPr>
            <a:r>
              <a:rPr lang="en" b="1" dirty="0">
                <a:latin typeface="Times New Roman"/>
                <a:ea typeface="Times New Roman"/>
                <a:cs typeface="Times New Roman"/>
                <a:sym typeface="Times New Roman"/>
              </a:rPr>
              <a:t>Visualizing Results</a:t>
            </a:r>
            <a:endParaRPr b="1" dirty="0">
              <a:latin typeface="Times New Roman"/>
              <a:ea typeface="Times New Roman"/>
              <a:cs typeface="Times New Roman"/>
              <a:sym typeface="Times New Roman"/>
            </a:endParaRPr>
          </a:p>
          <a:p>
            <a:pPr marL="0" lvl="0" indent="0" algn="l" rtl="0">
              <a:lnSpc>
                <a:spcPct val="115000"/>
              </a:lnSpc>
              <a:spcBef>
                <a:spcPts val="1100"/>
              </a:spcBef>
              <a:spcAft>
                <a:spcPts val="0"/>
              </a:spcAft>
              <a:buNone/>
            </a:pPr>
            <a:r>
              <a:rPr lang="en" dirty="0">
                <a:latin typeface="Times New Roman"/>
                <a:ea typeface="Times New Roman"/>
                <a:cs typeface="Times New Roman"/>
                <a:sym typeface="Times New Roman"/>
              </a:rPr>
              <a:t>To gain insights into our model's performance, we visualize the results in three ways:</a:t>
            </a:r>
            <a:endParaRPr dirty="0">
              <a:latin typeface="Times New Roman"/>
              <a:ea typeface="Times New Roman"/>
              <a:cs typeface="Times New Roman"/>
              <a:sym typeface="Times New Roman"/>
            </a:endParaRPr>
          </a:p>
          <a:p>
            <a:pPr marL="457200" lvl="0" indent="-317500" algn="l" rtl="0">
              <a:lnSpc>
                <a:spcPct val="115000"/>
              </a:lnSpc>
              <a:spcBef>
                <a:spcPts val="1100"/>
              </a:spcBef>
              <a:spcAft>
                <a:spcPts val="0"/>
              </a:spcAft>
              <a:buSzPts val="1400"/>
              <a:buFont typeface="Times New Roman"/>
              <a:buChar char="●"/>
            </a:pPr>
            <a:r>
              <a:rPr lang="en" dirty="0">
                <a:latin typeface="Times New Roman"/>
                <a:ea typeface="Times New Roman"/>
                <a:cs typeface="Times New Roman"/>
                <a:sym typeface="Times New Roman"/>
              </a:rPr>
              <a:t>A </a:t>
            </a:r>
            <a:r>
              <a:rPr lang="en" b="1" dirty="0">
                <a:latin typeface="Times New Roman"/>
                <a:ea typeface="Times New Roman"/>
                <a:cs typeface="Times New Roman"/>
                <a:sym typeface="Times New Roman"/>
              </a:rPr>
              <a:t>scatter plot of actual</a:t>
            </a:r>
            <a:r>
              <a:rPr lang="en" dirty="0">
                <a:latin typeface="Times New Roman"/>
                <a:ea typeface="Times New Roman"/>
                <a:cs typeface="Times New Roman"/>
                <a:sym typeface="Times New Roman"/>
              </a:rPr>
              <a:t> vs. </a:t>
            </a:r>
            <a:r>
              <a:rPr lang="en" b="1" dirty="0">
                <a:latin typeface="Times New Roman"/>
                <a:ea typeface="Times New Roman"/>
                <a:cs typeface="Times New Roman"/>
                <a:sym typeface="Times New Roman"/>
              </a:rPr>
              <a:t>predicted values</a:t>
            </a:r>
            <a:r>
              <a:rPr lang="en" dirty="0">
                <a:latin typeface="Times New Roman"/>
                <a:ea typeface="Times New Roman"/>
                <a:cs typeface="Times New Roman"/>
                <a:sym typeface="Times New Roman"/>
              </a:rPr>
              <a:t> to assess how closely the model predictions align with the true ratings.</a:t>
            </a:r>
            <a:endParaRPr dirty="0">
              <a:latin typeface="Times New Roman"/>
              <a:ea typeface="Times New Roman"/>
              <a:cs typeface="Times New Roman"/>
              <a:sym typeface="Times New Roman"/>
            </a:endParaRPr>
          </a:p>
          <a:p>
            <a:pPr marL="457200" lvl="0" indent="-317500" algn="l" rtl="0">
              <a:lnSpc>
                <a:spcPct val="115000"/>
              </a:lnSpc>
              <a:spcBef>
                <a:spcPts val="0"/>
              </a:spcBef>
              <a:spcAft>
                <a:spcPts val="0"/>
              </a:spcAft>
              <a:buSzPts val="1400"/>
              <a:buFont typeface="Times New Roman"/>
              <a:buChar char="●"/>
            </a:pPr>
            <a:r>
              <a:rPr lang="en" dirty="0">
                <a:latin typeface="Times New Roman"/>
                <a:ea typeface="Times New Roman"/>
                <a:cs typeface="Times New Roman"/>
                <a:sym typeface="Times New Roman"/>
              </a:rPr>
              <a:t>A residual plot to visualize the differences between </a:t>
            </a:r>
            <a:r>
              <a:rPr lang="en" b="1" dirty="0">
                <a:latin typeface="Times New Roman"/>
                <a:ea typeface="Times New Roman"/>
                <a:cs typeface="Times New Roman"/>
                <a:sym typeface="Times New Roman"/>
              </a:rPr>
              <a:t>actual and predicted ratings.</a:t>
            </a:r>
            <a:endParaRPr b="1" dirty="0">
              <a:latin typeface="Times New Roman"/>
              <a:ea typeface="Times New Roman"/>
              <a:cs typeface="Times New Roman"/>
              <a:sym typeface="Times New Roman"/>
            </a:endParaRPr>
          </a:p>
          <a:p>
            <a:pPr marL="457200" lvl="0" indent="-317500" algn="l" rtl="0">
              <a:lnSpc>
                <a:spcPct val="115000"/>
              </a:lnSpc>
              <a:spcBef>
                <a:spcPts val="0"/>
              </a:spcBef>
              <a:spcAft>
                <a:spcPts val="0"/>
              </a:spcAft>
              <a:buSzPts val="1400"/>
              <a:buFont typeface="Times New Roman"/>
              <a:buChar char="●"/>
            </a:pPr>
            <a:r>
              <a:rPr lang="en" dirty="0">
                <a:latin typeface="Times New Roman"/>
                <a:ea typeface="Times New Roman"/>
                <a:cs typeface="Times New Roman"/>
                <a:sym typeface="Times New Roman"/>
              </a:rPr>
              <a:t>A </a:t>
            </a:r>
            <a:r>
              <a:rPr lang="en" b="1" dirty="0">
                <a:latin typeface="Times New Roman"/>
                <a:ea typeface="Times New Roman"/>
                <a:cs typeface="Times New Roman"/>
                <a:sym typeface="Times New Roman"/>
              </a:rPr>
              <a:t>Q-Q Plot (Quantile-Quantile Plot)</a:t>
            </a:r>
            <a:r>
              <a:rPr lang="en" dirty="0">
                <a:latin typeface="Times New Roman"/>
                <a:ea typeface="Times New Roman"/>
                <a:cs typeface="Times New Roman"/>
                <a:sym typeface="Times New Roman"/>
              </a:rPr>
              <a:t> to check the normality of residuals.</a:t>
            </a:r>
            <a:endParaRPr dirty="0">
              <a:latin typeface="Times New Roman"/>
              <a:ea typeface="Times New Roman"/>
              <a:cs typeface="Times New Roman"/>
              <a:sym typeface="Times New Roman"/>
            </a:endParaRPr>
          </a:p>
          <a:p>
            <a:pPr marL="0" lvl="0" indent="0" algn="l" rtl="0">
              <a:lnSpc>
                <a:spcPct val="115000"/>
              </a:lnSpc>
              <a:spcBef>
                <a:spcPts val="1100"/>
              </a:spcBef>
              <a:spcAft>
                <a:spcPts val="1100"/>
              </a:spcAft>
              <a:buNone/>
            </a:pPr>
            <a:r>
              <a:rPr lang="en" dirty="0">
                <a:latin typeface="Times New Roman"/>
                <a:ea typeface="Times New Roman"/>
                <a:cs typeface="Times New Roman"/>
                <a:sym typeface="Times New Roman"/>
              </a:rPr>
              <a:t>This initial evaluation provides valuable insights into the effectiveness of our recommendation system and guides further refinement and optimization.</a:t>
            </a:r>
            <a:endParaRPr dirty="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pic>
        <p:nvPicPr>
          <p:cNvPr id="207" name="Google Shape;207;p33"/>
          <p:cNvPicPr preferRelativeResize="0"/>
          <p:nvPr/>
        </p:nvPicPr>
        <p:blipFill>
          <a:blip r:embed="rId3">
            <a:alphaModFix/>
          </a:blip>
          <a:stretch>
            <a:fillRect/>
          </a:stretch>
        </p:blipFill>
        <p:spPr>
          <a:xfrm>
            <a:off x="2512100" y="2740450"/>
            <a:ext cx="4319074" cy="2319874"/>
          </a:xfrm>
          <a:prstGeom prst="rect">
            <a:avLst/>
          </a:prstGeom>
          <a:noFill/>
          <a:ln>
            <a:noFill/>
          </a:ln>
        </p:spPr>
      </p:pic>
      <p:pic>
        <p:nvPicPr>
          <p:cNvPr id="208" name="Google Shape;208;p33"/>
          <p:cNvPicPr preferRelativeResize="0"/>
          <p:nvPr/>
        </p:nvPicPr>
        <p:blipFill>
          <a:blip r:embed="rId4">
            <a:alphaModFix/>
          </a:blip>
          <a:stretch>
            <a:fillRect/>
          </a:stretch>
        </p:blipFill>
        <p:spPr>
          <a:xfrm>
            <a:off x="0" y="447552"/>
            <a:ext cx="9143999" cy="2124196"/>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pic>
        <p:nvPicPr>
          <p:cNvPr id="213" name="Google Shape;213;p34"/>
          <p:cNvPicPr preferRelativeResize="0"/>
          <p:nvPr/>
        </p:nvPicPr>
        <p:blipFill>
          <a:blip r:embed="rId3">
            <a:alphaModFix/>
          </a:blip>
          <a:stretch>
            <a:fillRect/>
          </a:stretch>
        </p:blipFill>
        <p:spPr>
          <a:xfrm>
            <a:off x="130650" y="696125"/>
            <a:ext cx="4225073" cy="1232975"/>
          </a:xfrm>
          <a:prstGeom prst="rect">
            <a:avLst/>
          </a:prstGeom>
          <a:noFill/>
          <a:ln>
            <a:noFill/>
          </a:ln>
        </p:spPr>
      </p:pic>
      <p:pic>
        <p:nvPicPr>
          <p:cNvPr id="214" name="Google Shape;214;p34"/>
          <p:cNvPicPr preferRelativeResize="0"/>
          <p:nvPr/>
        </p:nvPicPr>
        <p:blipFill>
          <a:blip r:embed="rId4">
            <a:alphaModFix/>
          </a:blip>
          <a:stretch>
            <a:fillRect/>
          </a:stretch>
        </p:blipFill>
        <p:spPr>
          <a:xfrm>
            <a:off x="152400" y="2081500"/>
            <a:ext cx="4001070" cy="1232975"/>
          </a:xfrm>
          <a:prstGeom prst="rect">
            <a:avLst/>
          </a:prstGeom>
          <a:noFill/>
          <a:ln>
            <a:noFill/>
          </a:ln>
        </p:spPr>
      </p:pic>
      <p:pic>
        <p:nvPicPr>
          <p:cNvPr id="215" name="Google Shape;215;p34"/>
          <p:cNvPicPr preferRelativeResize="0"/>
          <p:nvPr/>
        </p:nvPicPr>
        <p:blipFill>
          <a:blip r:embed="rId5">
            <a:alphaModFix/>
          </a:blip>
          <a:stretch>
            <a:fillRect/>
          </a:stretch>
        </p:blipFill>
        <p:spPr>
          <a:xfrm>
            <a:off x="228600" y="3314465"/>
            <a:ext cx="3848673" cy="1053041"/>
          </a:xfrm>
          <a:prstGeom prst="rect">
            <a:avLst/>
          </a:prstGeom>
          <a:noFill/>
          <a:ln>
            <a:noFill/>
          </a:ln>
        </p:spPr>
      </p:pic>
      <p:pic>
        <p:nvPicPr>
          <p:cNvPr id="216" name="Google Shape;216;p34"/>
          <p:cNvPicPr preferRelativeResize="0"/>
          <p:nvPr/>
        </p:nvPicPr>
        <p:blipFill>
          <a:blip r:embed="rId6">
            <a:alphaModFix/>
          </a:blip>
          <a:stretch>
            <a:fillRect/>
          </a:stretch>
        </p:blipFill>
        <p:spPr>
          <a:xfrm>
            <a:off x="4893900" y="696126"/>
            <a:ext cx="4001076" cy="1057327"/>
          </a:xfrm>
          <a:prstGeom prst="rect">
            <a:avLst/>
          </a:prstGeom>
          <a:noFill/>
          <a:ln>
            <a:noFill/>
          </a:ln>
        </p:spPr>
      </p:pic>
      <p:pic>
        <p:nvPicPr>
          <p:cNvPr id="217" name="Google Shape;217;p34"/>
          <p:cNvPicPr preferRelativeResize="0"/>
          <p:nvPr/>
        </p:nvPicPr>
        <p:blipFill>
          <a:blip r:embed="rId7">
            <a:alphaModFix/>
          </a:blip>
          <a:stretch>
            <a:fillRect/>
          </a:stretch>
        </p:blipFill>
        <p:spPr>
          <a:xfrm>
            <a:off x="4790895" y="1987940"/>
            <a:ext cx="4104078" cy="1167625"/>
          </a:xfrm>
          <a:prstGeom prst="rect">
            <a:avLst/>
          </a:prstGeom>
          <a:noFill/>
          <a:ln>
            <a:noFill/>
          </a:ln>
        </p:spPr>
      </p:pic>
      <p:pic>
        <p:nvPicPr>
          <p:cNvPr id="218" name="Google Shape;218;p34"/>
          <p:cNvPicPr preferRelativeResize="0"/>
          <p:nvPr/>
        </p:nvPicPr>
        <p:blipFill>
          <a:blip r:embed="rId8">
            <a:alphaModFix/>
          </a:blip>
          <a:stretch>
            <a:fillRect/>
          </a:stretch>
        </p:blipFill>
        <p:spPr>
          <a:xfrm>
            <a:off x="4992738" y="3449002"/>
            <a:ext cx="3803399" cy="11084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Visualizations</a:t>
            </a:r>
            <a:endParaRPr>
              <a:latin typeface="Times New Roman"/>
              <a:ea typeface="Times New Roman"/>
              <a:cs typeface="Times New Roman"/>
              <a:sym typeface="Times New Roman"/>
            </a:endParaRPr>
          </a:p>
        </p:txBody>
      </p:sp>
      <p:sp>
        <p:nvSpPr>
          <p:cNvPr id="224" name="Google Shape;224;p3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7500" algn="l" rtl="0">
              <a:spcBef>
                <a:spcPts val="1100"/>
              </a:spcBef>
              <a:spcAft>
                <a:spcPts val="0"/>
              </a:spcAft>
              <a:buClr>
                <a:srgbClr val="000000"/>
              </a:buClr>
              <a:buSzPts val="1400"/>
              <a:buFont typeface="Arial"/>
              <a:buChar char="●"/>
            </a:pPr>
            <a:r>
              <a:rPr lang="en" sz="1400" b="1">
                <a:solidFill>
                  <a:srgbClr val="000000"/>
                </a:solidFill>
                <a:latin typeface="Times New Roman"/>
                <a:ea typeface="Times New Roman"/>
                <a:cs typeface="Times New Roman"/>
                <a:sym typeface="Times New Roman"/>
              </a:rPr>
              <a:t>Data Manipulation:</a:t>
            </a:r>
            <a:r>
              <a:rPr lang="en" sz="1400">
                <a:solidFill>
                  <a:srgbClr val="000000"/>
                </a:solidFill>
                <a:latin typeface="Times New Roman"/>
                <a:ea typeface="Times New Roman"/>
                <a:cs typeface="Times New Roman"/>
                <a:sym typeface="Times New Roman"/>
              </a:rPr>
              <a:t> We use </a:t>
            </a:r>
            <a:r>
              <a:rPr lang="en" sz="1400" b="1">
                <a:solidFill>
                  <a:srgbClr val="000000"/>
                </a:solidFill>
                <a:latin typeface="Times New Roman"/>
                <a:ea typeface="Times New Roman"/>
                <a:cs typeface="Times New Roman"/>
                <a:sym typeface="Times New Roman"/>
              </a:rPr>
              <a:t>numpy</a:t>
            </a:r>
            <a:r>
              <a:rPr lang="en" sz="1400">
                <a:solidFill>
                  <a:srgbClr val="000000"/>
                </a:solidFill>
                <a:latin typeface="Times New Roman"/>
                <a:ea typeface="Times New Roman"/>
                <a:cs typeface="Times New Roman"/>
                <a:sym typeface="Times New Roman"/>
              </a:rPr>
              <a:t> for numerical operations and </a:t>
            </a:r>
            <a:r>
              <a:rPr lang="en" sz="1400" b="1">
                <a:solidFill>
                  <a:srgbClr val="000000"/>
                </a:solidFill>
                <a:latin typeface="Times New Roman"/>
                <a:ea typeface="Times New Roman"/>
                <a:cs typeface="Times New Roman"/>
                <a:sym typeface="Times New Roman"/>
              </a:rPr>
              <a:t>pandas</a:t>
            </a:r>
            <a:r>
              <a:rPr lang="en" sz="1400">
                <a:solidFill>
                  <a:srgbClr val="000000"/>
                </a:solidFill>
                <a:latin typeface="Times New Roman"/>
                <a:ea typeface="Times New Roman"/>
                <a:cs typeface="Times New Roman"/>
                <a:sym typeface="Times New Roman"/>
              </a:rPr>
              <a:t> for data structure handling.</a:t>
            </a:r>
            <a:endParaRPr sz="1400">
              <a:solidFill>
                <a:srgbClr val="000000"/>
              </a:solidFill>
              <a:latin typeface="Times New Roman"/>
              <a:ea typeface="Times New Roman"/>
              <a:cs typeface="Times New Roman"/>
              <a:sym typeface="Times New Roman"/>
            </a:endParaRPr>
          </a:p>
          <a:p>
            <a:pPr marL="457200" lvl="0" indent="-317500" algn="l" rtl="0">
              <a:spcBef>
                <a:spcPts val="0"/>
              </a:spcBef>
              <a:spcAft>
                <a:spcPts val="0"/>
              </a:spcAft>
              <a:buClr>
                <a:srgbClr val="000000"/>
              </a:buClr>
              <a:buSzPts val="1400"/>
              <a:buFont typeface="Arial"/>
              <a:buChar char="●"/>
            </a:pPr>
            <a:r>
              <a:rPr lang="en" sz="1400" b="1">
                <a:solidFill>
                  <a:srgbClr val="000000"/>
                </a:solidFill>
                <a:latin typeface="Times New Roman"/>
                <a:ea typeface="Times New Roman"/>
                <a:cs typeface="Times New Roman"/>
                <a:sym typeface="Times New Roman"/>
              </a:rPr>
              <a:t>Data Visualization:</a:t>
            </a:r>
            <a:r>
              <a:rPr lang="en" sz="1400">
                <a:solidFill>
                  <a:srgbClr val="000000"/>
                </a:solidFill>
                <a:latin typeface="Times New Roman"/>
                <a:ea typeface="Times New Roman"/>
                <a:cs typeface="Times New Roman"/>
                <a:sym typeface="Times New Roman"/>
              </a:rPr>
              <a:t> Interactive plotting is facilitated by </a:t>
            </a:r>
            <a:r>
              <a:rPr lang="en" sz="1400" b="1">
                <a:solidFill>
                  <a:srgbClr val="000000"/>
                </a:solidFill>
                <a:latin typeface="Times New Roman"/>
                <a:ea typeface="Times New Roman"/>
                <a:cs typeface="Times New Roman"/>
                <a:sym typeface="Times New Roman"/>
              </a:rPr>
              <a:t>plotly.express</a:t>
            </a:r>
            <a:r>
              <a:rPr lang="en" sz="1400">
                <a:solidFill>
                  <a:srgbClr val="000000"/>
                </a:solidFill>
                <a:latin typeface="Times New Roman"/>
                <a:ea typeface="Times New Roman"/>
                <a:cs typeface="Times New Roman"/>
                <a:sym typeface="Times New Roman"/>
              </a:rPr>
              <a:t>, </a:t>
            </a:r>
            <a:r>
              <a:rPr lang="en" sz="1400" b="1">
                <a:solidFill>
                  <a:srgbClr val="000000"/>
                </a:solidFill>
                <a:latin typeface="Times New Roman"/>
                <a:ea typeface="Times New Roman"/>
                <a:cs typeface="Times New Roman"/>
                <a:sym typeface="Times New Roman"/>
              </a:rPr>
              <a:t>plotly.graph_objects</a:t>
            </a:r>
            <a:r>
              <a:rPr lang="en" sz="1400">
                <a:solidFill>
                  <a:srgbClr val="000000"/>
                </a:solidFill>
                <a:latin typeface="Times New Roman"/>
                <a:ea typeface="Times New Roman"/>
                <a:cs typeface="Times New Roman"/>
                <a:sym typeface="Times New Roman"/>
              </a:rPr>
              <a:t>, and </a:t>
            </a:r>
            <a:r>
              <a:rPr lang="en" sz="1400" b="1">
                <a:solidFill>
                  <a:srgbClr val="000000"/>
                </a:solidFill>
                <a:latin typeface="Times New Roman"/>
                <a:ea typeface="Times New Roman"/>
                <a:cs typeface="Times New Roman"/>
                <a:sym typeface="Times New Roman"/>
              </a:rPr>
              <a:t>plotly.figure_factory</a:t>
            </a:r>
            <a:r>
              <a:rPr lang="en" sz="1400">
                <a:solidFill>
                  <a:srgbClr val="000000"/>
                </a:solidFill>
                <a:latin typeface="Times New Roman"/>
                <a:ea typeface="Times New Roman"/>
                <a:cs typeface="Times New Roman"/>
                <a:sym typeface="Times New Roman"/>
              </a:rPr>
              <a:t>, alongside </a:t>
            </a:r>
            <a:r>
              <a:rPr lang="en" sz="1400" b="1">
                <a:solidFill>
                  <a:srgbClr val="000000"/>
                </a:solidFill>
                <a:latin typeface="Times New Roman"/>
                <a:ea typeface="Times New Roman"/>
                <a:cs typeface="Times New Roman"/>
                <a:sym typeface="Times New Roman"/>
              </a:rPr>
              <a:t>matplotlib.pyplot</a:t>
            </a:r>
            <a:r>
              <a:rPr lang="en" sz="1400">
                <a:solidFill>
                  <a:srgbClr val="000000"/>
                </a:solidFill>
                <a:latin typeface="Times New Roman"/>
                <a:ea typeface="Times New Roman"/>
                <a:cs typeface="Times New Roman"/>
                <a:sym typeface="Times New Roman"/>
              </a:rPr>
              <a:t> for static plotting.</a:t>
            </a:r>
            <a:endParaRPr sz="1400">
              <a:solidFill>
                <a:srgbClr val="000000"/>
              </a:solidFill>
              <a:latin typeface="Times New Roman"/>
              <a:ea typeface="Times New Roman"/>
              <a:cs typeface="Times New Roman"/>
              <a:sym typeface="Times New Roman"/>
            </a:endParaRPr>
          </a:p>
          <a:p>
            <a:pPr marL="457200" lvl="0" indent="-317500" algn="l" rtl="0">
              <a:spcBef>
                <a:spcPts val="0"/>
              </a:spcBef>
              <a:spcAft>
                <a:spcPts val="0"/>
              </a:spcAft>
              <a:buClr>
                <a:srgbClr val="000000"/>
              </a:buClr>
              <a:buSzPts val="1400"/>
              <a:buFont typeface="Arial"/>
              <a:buChar char="●"/>
            </a:pPr>
            <a:r>
              <a:rPr lang="en" sz="1400" b="1">
                <a:solidFill>
                  <a:srgbClr val="000000"/>
                </a:solidFill>
                <a:latin typeface="Times New Roman"/>
                <a:ea typeface="Times New Roman"/>
                <a:cs typeface="Times New Roman"/>
                <a:sym typeface="Times New Roman"/>
              </a:rPr>
              <a:t>Natural Language Processing:</a:t>
            </a:r>
            <a:r>
              <a:rPr lang="en" sz="1400">
                <a:solidFill>
                  <a:srgbClr val="000000"/>
                </a:solidFill>
                <a:latin typeface="Times New Roman"/>
                <a:ea typeface="Times New Roman"/>
                <a:cs typeface="Times New Roman"/>
                <a:sym typeface="Times New Roman"/>
              </a:rPr>
              <a:t> The </a:t>
            </a:r>
            <a:r>
              <a:rPr lang="en" sz="1400" b="1">
                <a:solidFill>
                  <a:srgbClr val="000000"/>
                </a:solidFill>
                <a:latin typeface="Times New Roman"/>
                <a:ea typeface="Times New Roman"/>
                <a:cs typeface="Times New Roman"/>
                <a:sym typeface="Times New Roman"/>
              </a:rPr>
              <a:t>WordCloud</a:t>
            </a:r>
            <a:r>
              <a:rPr lang="en" sz="1400">
                <a:solidFill>
                  <a:srgbClr val="000000"/>
                </a:solidFill>
                <a:latin typeface="Times New Roman"/>
                <a:ea typeface="Times New Roman"/>
                <a:cs typeface="Times New Roman"/>
                <a:sym typeface="Times New Roman"/>
              </a:rPr>
              <a:t> library generates word clouds, while </a:t>
            </a:r>
            <a:r>
              <a:rPr lang="en" sz="1400" b="1">
                <a:solidFill>
                  <a:srgbClr val="000000"/>
                </a:solidFill>
                <a:latin typeface="Times New Roman"/>
                <a:ea typeface="Times New Roman"/>
                <a:cs typeface="Times New Roman"/>
                <a:sym typeface="Times New Roman"/>
              </a:rPr>
              <a:t>langdetect</a:t>
            </a:r>
            <a:r>
              <a:rPr lang="en" sz="1400">
                <a:solidFill>
                  <a:srgbClr val="000000"/>
                </a:solidFill>
                <a:latin typeface="Times New Roman"/>
                <a:ea typeface="Times New Roman"/>
                <a:cs typeface="Times New Roman"/>
                <a:sym typeface="Times New Roman"/>
              </a:rPr>
              <a:t> is used for language detection.</a:t>
            </a:r>
            <a:endParaRPr sz="1400">
              <a:solidFill>
                <a:srgbClr val="000000"/>
              </a:solidFill>
              <a:latin typeface="Times New Roman"/>
              <a:ea typeface="Times New Roman"/>
              <a:cs typeface="Times New Roman"/>
              <a:sym typeface="Times New Roman"/>
            </a:endParaRPr>
          </a:p>
          <a:p>
            <a:pPr marL="457200" lvl="0" indent="-317500" algn="l" rtl="0">
              <a:spcBef>
                <a:spcPts val="0"/>
              </a:spcBef>
              <a:spcAft>
                <a:spcPts val="0"/>
              </a:spcAft>
              <a:buClr>
                <a:srgbClr val="000000"/>
              </a:buClr>
              <a:buSzPts val="1400"/>
              <a:buFont typeface="Arial"/>
              <a:buChar char="●"/>
            </a:pPr>
            <a:r>
              <a:rPr lang="en" sz="1400" b="1">
                <a:solidFill>
                  <a:srgbClr val="000000"/>
                </a:solidFill>
                <a:latin typeface="Times New Roman"/>
                <a:ea typeface="Times New Roman"/>
                <a:cs typeface="Times New Roman"/>
                <a:sym typeface="Times New Roman"/>
              </a:rPr>
              <a:t>Reproducibility:</a:t>
            </a:r>
            <a:r>
              <a:rPr lang="en" sz="1400">
                <a:solidFill>
                  <a:srgbClr val="000000"/>
                </a:solidFill>
                <a:latin typeface="Times New Roman"/>
                <a:ea typeface="Times New Roman"/>
                <a:cs typeface="Times New Roman"/>
                <a:sym typeface="Times New Roman"/>
              </a:rPr>
              <a:t> To ensure interactive plots work seamlessly in Jupyter, we initialize the notebook mode with </a:t>
            </a:r>
            <a:r>
              <a:rPr lang="en" sz="1400" b="1">
                <a:solidFill>
                  <a:srgbClr val="000000"/>
                </a:solidFill>
                <a:latin typeface="Times New Roman"/>
                <a:ea typeface="Times New Roman"/>
                <a:cs typeface="Times New Roman"/>
                <a:sym typeface="Times New Roman"/>
              </a:rPr>
              <a:t>plotly.offline.init_notebook_mode</a:t>
            </a:r>
            <a:r>
              <a:rPr lang="en" sz="1400">
                <a:solidFill>
                  <a:srgbClr val="000000"/>
                </a:solidFill>
                <a:latin typeface="Times New Roman"/>
                <a:ea typeface="Times New Roman"/>
                <a:cs typeface="Times New Roman"/>
                <a:sym typeface="Times New Roman"/>
              </a:rPr>
              <a:t>.</a:t>
            </a:r>
            <a:endParaRPr sz="1400">
              <a:solidFill>
                <a:srgbClr val="000000"/>
              </a:solidFill>
              <a:latin typeface="Times New Roman"/>
              <a:ea typeface="Times New Roman"/>
              <a:cs typeface="Times New Roman"/>
              <a:sym typeface="Times New Roman"/>
            </a:endParaRPr>
          </a:p>
          <a:p>
            <a:pPr marL="0" lvl="0" indent="0" algn="l" rtl="0">
              <a:spcBef>
                <a:spcPts val="1100"/>
              </a:spcBef>
              <a:spcAft>
                <a:spcPts val="0"/>
              </a:spcAft>
              <a:buNone/>
            </a:pPr>
            <a:endParaRPr sz="140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6"/>
          <p:cNvSpPr txBox="1">
            <a:spLocks noGrp="1"/>
          </p:cNvSpPr>
          <p:nvPr>
            <p:ph type="title"/>
          </p:nvPr>
        </p:nvSpPr>
        <p:spPr>
          <a:xfrm>
            <a:off x="649075" y="5752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a:latin typeface="Times New Roman"/>
                <a:ea typeface="Times New Roman"/>
                <a:cs typeface="Times New Roman"/>
                <a:sym typeface="Times New Roman"/>
              </a:rPr>
              <a:t>Takeaways:</a:t>
            </a:r>
            <a:endParaRPr>
              <a:latin typeface="Times New Roman"/>
              <a:ea typeface="Times New Roman"/>
              <a:cs typeface="Times New Roman"/>
              <a:sym typeface="Times New Roman"/>
            </a:endParaRPr>
          </a:p>
        </p:txBody>
      </p:sp>
      <p:sp>
        <p:nvSpPr>
          <p:cNvPr id="230" name="Google Shape;230;p36"/>
          <p:cNvSpPr txBox="1">
            <a:spLocks noGrp="1"/>
          </p:cNvSpPr>
          <p:nvPr>
            <p:ph type="body" idx="1"/>
          </p:nvPr>
        </p:nvSpPr>
        <p:spPr>
          <a:xfrm>
            <a:off x="727650" y="1593575"/>
            <a:ext cx="7688700" cy="29436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000000"/>
              </a:buClr>
              <a:buSzPts val="1800"/>
              <a:buFont typeface="Times New Roman"/>
              <a:buAutoNum type="arabicPeriod"/>
            </a:pPr>
            <a:r>
              <a:rPr lang="en" sz="1800">
                <a:solidFill>
                  <a:srgbClr val="000000"/>
                </a:solidFill>
                <a:latin typeface="Times New Roman"/>
                <a:ea typeface="Times New Roman"/>
                <a:cs typeface="Times New Roman"/>
                <a:sym typeface="Times New Roman"/>
              </a:rPr>
              <a:t>Content based with genre is better for overall similarity between all anime and user datasets.</a:t>
            </a:r>
            <a:endParaRPr sz="1800">
              <a:solidFill>
                <a:srgbClr val="000000"/>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rgbClr val="000000"/>
              </a:buClr>
              <a:buSzPts val="1800"/>
              <a:buFont typeface="Times New Roman"/>
              <a:buAutoNum type="arabicPeriod"/>
            </a:pPr>
            <a:r>
              <a:rPr lang="en" sz="1800">
                <a:solidFill>
                  <a:srgbClr val="000000"/>
                </a:solidFill>
                <a:latin typeface="Times New Roman"/>
                <a:ea typeface="Times New Roman"/>
                <a:cs typeface="Times New Roman"/>
                <a:sym typeface="Times New Roman"/>
              </a:rPr>
              <a:t>Anime similarity metric based on features like rating, popularity and number of users watched, genre and etc.</a:t>
            </a:r>
            <a:endParaRPr sz="1800">
              <a:solidFill>
                <a:srgbClr val="000000"/>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rgbClr val="000000"/>
              </a:buClr>
              <a:buSzPts val="1800"/>
              <a:buFont typeface="Times New Roman"/>
              <a:buAutoNum type="arabicPeriod"/>
            </a:pPr>
            <a:r>
              <a:rPr lang="en" sz="1800">
                <a:solidFill>
                  <a:srgbClr val="000000"/>
                </a:solidFill>
                <a:latin typeface="Times New Roman"/>
                <a:ea typeface="Times New Roman"/>
                <a:cs typeface="Times New Roman"/>
                <a:sym typeface="Times New Roman"/>
              </a:rPr>
              <a:t>Item-item collaborative filtering works same than user-user collaborative filtering if using a same deep learning model</a:t>
            </a:r>
            <a:endParaRPr sz="1800">
              <a:solidFill>
                <a:srgbClr val="000000"/>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rgbClr val="000000"/>
              </a:buClr>
              <a:buSzPts val="1800"/>
              <a:buFont typeface="Times New Roman"/>
              <a:buAutoNum type="arabicPeriod"/>
            </a:pPr>
            <a:r>
              <a:rPr lang="en" sz="1800">
                <a:solidFill>
                  <a:srgbClr val="000000"/>
                </a:solidFill>
                <a:latin typeface="Times New Roman"/>
                <a:ea typeface="Times New Roman"/>
                <a:cs typeface="Times New Roman"/>
                <a:sym typeface="Times New Roman"/>
              </a:rPr>
              <a:t>Combining the predictions and recommendations of different models gives better results aka Content Based in terms of accuracy and quality of recommendations.</a:t>
            </a:r>
            <a:endParaRPr sz="1800">
              <a:solidFill>
                <a:srgbClr val="000000"/>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7"/>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a:t>References:</a:t>
            </a:r>
            <a:endParaRPr/>
          </a:p>
        </p:txBody>
      </p:sp>
      <p:sp>
        <p:nvSpPr>
          <p:cNvPr id="236" name="Google Shape;236;p37"/>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000000"/>
              </a:buClr>
              <a:buSzPts val="1400"/>
              <a:buAutoNum type="arabicPeriod"/>
            </a:pPr>
            <a:r>
              <a:rPr lang="en" sz="1400">
                <a:solidFill>
                  <a:srgbClr val="000000"/>
                </a:solidFill>
              </a:rPr>
              <a:t>Surprise library:</a:t>
            </a:r>
            <a:r>
              <a:rPr lang="en" sz="1400">
                <a:solidFill>
                  <a:srgbClr val="0000FF"/>
                </a:solidFill>
              </a:rPr>
              <a:t> </a:t>
            </a:r>
            <a:r>
              <a:rPr lang="en" sz="1400" u="sng">
                <a:solidFill>
                  <a:schemeClr val="hlink"/>
                </a:solidFill>
                <a:latin typeface="Arial"/>
                <a:ea typeface="Arial"/>
                <a:cs typeface="Arial"/>
                <a:sym typeface="Arial"/>
                <a:hlinkClick r:id="rId3"/>
              </a:rPr>
              <a:t>https://surprise.readthedocs.io/en/stable/</a:t>
            </a:r>
            <a:endParaRPr sz="1400">
              <a:solidFill>
                <a:srgbClr val="0000FF"/>
              </a:solidFill>
            </a:endParaRPr>
          </a:p>
          <a:p>
            <a:pPr marL="457200" lvl="0" indent="-317500" algn="l" rtl="0">
              <a:lnSpc>
                <a:spcPct val="115000"/>
              </a:lnSpc>
              <a:spcBef>
                <a:spcPts val="0"/>
              </a:spcBef>
              <a:spcAft>
                <a:spcPts val="0"/>
              </a:spcAft>
              <a:buClr>
                <a:srgbClr val="000000"/>
              </a:buClr>
              <a:buSzPts val="1400"/>
              <a:buAutoNum type="arabicPeriod"/>
            </a:pPr>
            <a:r>
              <a:rPr lang="en" sz="1400">
                <a:solidFill>
                  <a:srgbClr val="000000"/>
                </a:solidFill>
              </a:rPr>
              <a:t>Hybrid recommendation system: </a:t>
            </a:r>
            <a:r>
              <a:rPr lang="en" sz="1400" u="sng">
                <a:solidFill>
                  <a:schemeClr val="hlink"/>
                </a:solidFill>
                <a:latin typeface="Arial"/>
                <a:ea typeface="Arial"/>
                <a:cs typeface="Arial"/>
                <a:sym typeface="Arial"/>
                <a:hlinkClick r:id="rId4"/>
              </a:rPr>
              <a:t>https://arxiv.org/pdf/1901.03888.pdf</a:t>
            </a:r>
            <a:endParaRPr sz="1400">
              <a:solidFill>
                <a:srgbClr val="0000FF"/>
              </a:solidFill>
            </a:endParaRPr>
          </a:p>
          <a:p>
            <a:pPr marL="457200" lvl="0" indent="-317500" algn="l" rtl="0">
              <a:lnSpc>
                <a:spcPct val="115000"/>
              </a:lnSpc>
              <a:spcBef>
                <a:spcPts val="0"/>
              </a:spcBef>
              <a:spcAft>
                <a:spcPts val="0"/>
              </a:spcAft>
              <a:buClr>
                <a:srgbClr val="000000"/>
              </a:buClr>
              <a:buSzPts val="1400"/>
              <a:buAutoNum type="arabicPeriod"/>
            </a:pPr>
            <a:r>
              <a:rPr lang="en" sz="1400">
                <a:solidFill>
                  <a:srgbClr val="000000"/>
                </a:solidFill>
              </a:rPr>
              <a:t>Evaluating recommendation system: </a:t>
            </a:r>
            <a:r>
              <a:rPr lang="en" sz="1400" u="sng">
                <a:solidFill>
                  <a:schemeClr val="hlink"/>
                </a:solidFill>
                <a:latin typeface="Arial"/>
                <a:ea typeface="Arial"/>
                <a:cs typeface="Arial"/>
                <a:sym typeface="Arial"/>
                <a:hlinkClick r:id="rId5"/>
              </a:rPr>
              <a:t>http://fastml.com/evaluating-recommender-systems/</a:t>
            </a:r>
            <a:endParaRPr sz="14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5"/>
          <p:cNvSpPr txBox="1">
            <a:spLocks noGrp="1"/>
          </p:cNvSpPr>
          <p:nvPr>
            <p:ph type="title"/>
          </p:nvPr>
        </p:nvSpPr>
        <p:spPr>
          <a:xfrm>
            <a:off x="207878" y="555543"/>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sz="1800" b="1" i="0">
                <a:latin typeface="Times New Roman"/>
                <a:ea typeface="Times New Roman"/>
                <a:cs typeface="Times New Roman"/>
                <a:sym typeface="Times New Roman"/>
              </a:rPr>
              <a:t>Data Overview</a:t>
            </a:r>
            <a:endParaRPr/>
          </a:p>
        </p:txBody>
      </p:sp>
      <p:sp>
        <p:nvSpPr>
          <p:cNvPr id="96" name="Google Shape;96;p15"/>
          <p:cNvSpPr txBox="1">
            <a:spLocks noGrp="1"/>
          </p:cNvSpPr>
          <p:nvPr>
            <p:ph type="body" idx="1"/>
          </p:nvPr>
        </p:nvSpPr>
        <p:spPr>
          <a:xfrm>
            <a:off x="0" y="1202911"/>
            <a:ext cx="8699386" cy="31776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Font typeface="Noto Sans Symbols"/>
              <a:buChar char="▪"/>
            </a:pPr>
            <a:r>
              <a:rPr lang="en" sz="1400" b="1" i="0">
                <a:solidFill>
                  <a:schemeClr val="dk2"/>
                </a:solidFill>
                <a:latin typeface="Times New Roman"/>
                <a:ea typeface="Times New Roman"/>
                <a:cs typeface="Times New Roman"/>
                <a:sym typeface="Times New Roman"/>
              </a:rPr>
              <a:t>Anime Information</a:t>
            </a:r>
            <a:r>
              <a:rPr lang="en" sz="1400" i="0">
                <a:solidFill>
                  <a:schemeClr val="dk2"/>
                </a:solidFill>
                <a:latin typeface="Times New Roman"/>
                <a:ea typeface="Times New Roman"/>
                <a:cs typeface="Times New Roman"/>
                <a:sym typeface="Times New Roman"/>
              </a:rPr>
              <a:t>:</a:t>
            </a:r>
            <a:endParaRPr sz="1400">
              <a:latin typeface="Times New Roman"/>
              <a:ea typeface="Times New Roman"/>
              <a:cs typeface="Times New Roman"/>
              <a:sym typeface="Times New Roman"/>
            </a:endParaRPr>
          </a:p>
          <a:p>
            <a:pPr marL="603250" lvl="1" indent="0" algn="l" rtl="0">
              <a:lnSpc>
                <a:spcPct val="100000"/>
              </a:lnSpc>
              <a:spcBef>
                <a:spcPts val="1600"/>
              </a:spcBef>
              <a:spcAft>
                <a:spcPts val="0"/>
              </a:spcAft>
              <a:buSzPts val="1100"/>
              <a:buNone/>
            </a:pPr>
            <a:r>
              <a:rPr lang="en" sz="1400" i="0">
                <a:solidFill>
                  <a:schemeClr val="dk2"/>
                </a:solidFill>
                <a:latin typeface="Times New Roman"/>
                <a:ea typeface="Times New Roman"/>
                <a:cs typeface="Times New Roman"/>
                <a:sym typeface="Times New Roman"/>
              </a:rPr>
              <a:t>This dataset provides an extensive collection of </a:t>
            </a:r>
            <a:r>
              <a:rPr lang="en" sz="1400" b="1" i="0">
                <a:solidFill>
                  <a:schemeClr val="dk2"/>
                </a:solidFill>
                <a:latin typeface="Times New Roman"/>
                <a:ea typeface="Times New Roman"/>
                <a:cs typeface="Times New Roman"/>
                <a:sym typeface="Times New Roman"/>
              </a:rPr>
              <a:t>24 attributes</a:t>
            </a:r>
            <a:r>
              <a:rPr lang="en" sz="1400" i="0">
                <a:solidFill>
                  <a:schemeClr val="dk2"/>
                </a:solidFill>
                <a:latin typeface="Times New Roman"/>
                <a:ea typeface="Times New Roman"/>
                <a:cs typeface="Times New Roman"/>
                <a:sym typeface="Times New Roman"/>
              </a:rPr>
              <a:t> for </a:t>
            </a:r>
            <a:r>
              <a:rPr lang="en" sz="1400" b="1" i="0">
                <a:solidFill>
                  <a:schemeClr val="dk2"/>
                </a:solidFill>
                <a:latin typeface="Times New Roman"/>
                <a:ea typeface="Times New Roman"/>
                <a:cs typeface="Times New Roman"/>
                <a:sym typeface="Times New Roman"/>
              </a:rPr>
              <a:t>24,905 anime entries</a:t>
            </a:r>
            <a:r>
              <a:rPr lang="en" sz="1400" i="0">
                <a:solidFill>
                  <a:schemeClr val="dk2"/>
                </a:solidFill>
                <a:latin typeface="Times New Roman"/>
                <a:ea typeface="Times New Roman"/>
                <a:cs typeface="Times New Roman"/>
                <a:sym typeface="Times New Roman"/>
              </a:rPr>
              <a:t>, detailing </a:t>
            </a:r>
            <a:r>
              <a:rPr lang="en" sz="1400" b="1" i="0">
                <a:solidFill>
                  <a:schemeClr val="dk2"/>
                </a:solidFill>
                <a:latin typeface="Times New Roman"/>
                <a:ea typeface="Times New Roman"/>
                <a:cs typeface="Times New Roman"/>
                <a:sym typeface="Times New Roman"/>
              </a:rPr>
              <a:t>titles</a:t>
            </a:r>
            <a:r>
              <a:rPr lang="en" sz="1400" i="0">
                <a:solidFill>
                  <a:schemeClr val="dk2"/>
                </a:solidFill>
                <a:latin typeface="Times New Roman"/>
                <a:ea typeface="Times New Roman"/>
                <a:cs typeface="Times New Roman"/>
                <a:sym typeface="Times New Roman"/>
              </a:rPr>
              <a:t>, </a:t>
            </a:r>
            <a:r>
              <a:rPr lang="en" sz="1400" b="1" i="0">
                <a:solidFill>
                  <a:schemeClr val="dk2"/>
                </a:solidFill>
                <a:latin typeface="Times New Roman"/>
                <a:ea typeface="Times New Roman"/>
                <a:cs typeface="Times New Roman"/>
                <a:sym typeface="Times New Roman"/>
              </a:rPr>
              <a:t>genres</a:t>
            </a:r>
            <a:r>
              <a:rPr lang="en" sz="1400" i="0">
                <a:solidFill>
                  <a:schemeClr val="dk2"/>
                </a:solidFill>
                <a:latin typeface="Times New Roman"/>
                <a:ea typeface="Times New Roman"/>
                <a:cs typeface="Times New Roman"/>
                <a:sym typeface="Times New Roman"/>
              </a:rPr>
              <a:t>, </a:t>
            </a:r>
            <a:r>
              <a:rPr lang="en" sz="1400" b="1" i="0">
                <a:solidFill>
                  <a:schemeClr val="dk2"/>
                </a:solidFill>
                <a:latin typeface="Times New Roman"/>
                <a:ea typeface="Times New Roman"/>
                <a:cs typeface="Times New Roman"/>
                <a:sym typeface="Times New Roman"/>
              </a:rPr>
              <a:t>ratings</a:t>
            </a:r>
            <a:r>
              <a:rPr lang="en" sz="1400" i="0">
                <a:solidFill>
                  <a:schemeClr val="dk2"/>
                </a:solidFill>
                <a:latin typeface="Times New Roman"/>
                <a:ea typeface="Times New Roman"/>
                <a:cs typeface="Times New Roman"/>
                <a:sym typeface="Times New Roman"/>
              </a:rPr>
              <a:t>, and </a:t>
            </a:r>
            <a:r>
              <a:rPr lang="en" sz="1400" b="1" i="0">
                <a:solidFill>
                  <a:schemeClr val="dk2"/>
                </a:solidFill>
                <a:latin typeface="Times New Roman"/>
                <a:ea typeface="Times New Roman"/>
                <a:cs typeface="Times New Roman"/>
                <a:sym typeface="Times New Roman"/>
              </a:rPr>
              <a:t>popularity</a:t>
            </a:r>
            <a:r>
              <a:rPr lang="en" sz="1400" i="0">
                <a:solidFill>
                  <a:schemeClr val="dk2"/>
                </a:solidFill>
                <a:latin typeface="Times New Roman"/>
                <a:ea typeface="Times New Roman"/>
                <a:cs typeface="Times New Roman"/>
                <a:sym typeface="Times New Roman"/>
              </a:rPr>
              <a:t>, along with production and content information like studio, source, and </a:t>
            </a:r>
            <a:r>
              <a:rPr lang="en" sz="1400" b="1" i="0">
                <a:solidFill>
                  <a:schemeClr val="dk2"/>
                </a:solidFill>
                <a:latin typeface="Times New Roman"/>
                <a:ea typeface="Times New Roman"/>
                <a:cs typeface="Times New Roman"/>
                <a:sym typeface="Times New Roman"/>
              </a:rPr>
              <a:t>synopsis</a:t>
            </a:r>
            <a:r>
              <a:rPr lang="en" sz="1400" b="1">
                <a:solidFill>
                  <a:schemeClr val="dk2"/>
                </a:solidFill>
                <a:latin typeface="Times New Roman"/>
                <a:ea typeface="Times New Roman"/>
                <a:cs typeface="Times New Roman"/>
                <a:sym typeface="Times New Roman"/>
              </a:rPr>
              <a:t>.</a:t>
            </a:r>
            <a:endParaRPr sz="1400" b="1">
              <a:latin typeface="Times New Roman"/>
              <a:ea typeface="Times New Roman"/>
              <a:cs typeface="Times New Roman"/>
              <a:sym typeface="Times New Roman"/>
            </a:endParaRPr>
          </a:p>
          <a:p>
            <a:pPr marL="457200" lvl="0" indent="-317500" algn="l" rtl="0">
              <a:lnSpc>
                <a:spcPct val="100000"/>
              </a:lnSpc>
              <a:spcBef>
                <a:spcPts val="0"/>
              </a:spcBef>
              <a:spcAft>
                <a:spcPts val="0"/>
              </a:spcAft>
              <a:buSzPts val="1400"/>
              <a:buFont typeface="Noto Sans Symbols"/>
              <a:buChar char="▪"/>
            </a:pPr>
            <a:r>
              <a:rPr lang="en" sz="1400" b="1" i="0">
                <a:solidFill>
                  <a:schemeClr val="dk2"/>
                </a:solidFill>
                <a:latin typeface="Times New Roman"/>
                <a:ea typeface="Times New Roman"/>
                <a:cs typeface="Times New Roman"/>
                <a:sym typeface="Times New Roman"/>
              </a:rPr>
              <a:t>User Profiles</a:t>
            </a:r>
            <a:r>
              <a:rPr lang="en" sz="1400" i="0">
                <a:solidFill>
                  <a:schemeClr val="dk2"/>
                </a:solidFill>
                <a:latin typeface="Times New Roman"/>
                <a:ea typeface="Times New Roman"/>
                <a:cs typeface="Times New Roman"/>
                <a:sym typeface="Times New Roman"/>
              </a:rPr>
              <a:t>:</a:t>
            </a:r>
            <a:endParaRPr sz="1400">
              <a:latin typeface="Times New Roman"/>
              <a:ea typeface="Times New Roman"/>
              <a:cs typeface="Times New Roman"/>
              <a:sym typeface="Times New Roman"/>
            </a:endParaRPr>
          </a:p>
          <a:p>
            <a:pPr marL="603250" lvl="1" indent="0" algn="l" rtl="0">
              <a:lnSpc>
                <a:spcPct val="100000"/>
              </a:lnSpc>
              <a:spcBef>
                <a:spcPts val="1600"/>
              </a:spcBef>
              <a:spcAft>
                <a:spcPts val="0"/>
              </a:spcAft>
              <a:buSzPts val="1100"/>
              <a:buNone/>
            </a:pPr>
            <a:r>
              <a:rPr lang="en" sz="1400" i="0">
                <a:solidFill>
                  <a:schemeClr val="dk2"/>
                </a:solidFill>
                <a:latin typeface="Times New Roman"/>
                <a:ea typeface="Times New Roman"/>
                <a:cs typeface="Times New Roman"/>
                <a:sym typeface="Times New Roman"/>
              </a:rPr>
              <a:t>With data of </a:t>
            </a:r>
            <a:r>
              <a:rPr lang="en" sz="1400" b="1" i="0">
                <a:solidFill>
                  <a:schemeClr val="dk2"/>
                </a:solidFill>
                <a:latin typeface="Times New Roman"/>
                <a:ea typeface="Times New Roman"/>
                <a:cs typeface="Times New Roman"/>
                <a:sym typeface="Times New Roman"/>
              </a:rPr>
              <a:t>15 attributes </a:t>
            </a:r>
            <a:r>
              <a:rPr lang="en" sz="1400">
                <a:solidFill>
                  <a:schemeClr val="dk2"/>
                </a:solidFill>
                <a:latin typeface="Times New Roman"/>
                <a:ea typeface="Times New Roman"/>
                <a:cs typeface="Times New Roman"/>
                <a:sym typeface="Times New Roman"/>
              </a:rPr>
              <a:t>having</a:t>
            </a:r>
            <a:r>
              <a:rPr lang="en" sz="1400" i="0">
                <a:solidFill>
                  <a:schemeClr val="dk2"/>
                </a:solidFill>
                <a:latin typeface="Times New Roman"/>
                <a:ea typeface="Times New Roman"/>
                <a:cs typeface="Times New Roman"/>
                <a:sym typeface="Times New Roman"/>
              </a:rPr>
              <a:t> </a:t>
            </a:r>
            <a:r>
              <a:rPr lang="en" sz="1400" b="1" i="0">
                <a:solidFill>
                  <a:schemeClr val="dk2"/>
                </a:solidFill>
                <a:latin typeface="Times New Roman"/>
                <a:ea typeface="Times New Roman"/>
                <a:cs typeface="Times New Roman"/>
                <a:sym typeface="Times New Roman"/>
              </a:rPr>
              <a:t>731,290 user profiles</a:t>
            </a:r>
            <a:r>
              <a:rPr lang="en" sz="1400" i="0">
                <a:solidFill>
                  <a:schemeClr val="dk2"/>
                </a:solidFill>
                <a:latin typeface="Times New Roman"/>
                <a:ea typeface="Times New Roman"/>
                <a:cs typeface="Times New Roman"/>
                <a:sym typeface="Times New Roman"/>
              </a:rPr>
              <a:t>, this dataset includes demographic information, platform engagement metrics such as </a:t>
            </a:r>
            <a:r>
              <a:rPr lang="en" sz="1400" b="1" i="0">
                <a:solidFill>
                  <a:schemeClr val="dk2"/>
                </a:solidFill>
                <a:latin typeface="Times New Roman"/>
                <a:ea typeface="Times New Roman"/>
                <a:cs typeface="Times New Roman"/>
                <a:sym typeface="Times New Roman"/>
              </a:rPr>
              <a:t>mean scores</a:t>
            </a:r>
            <a:r>
              <a:rPr lang="en" sz="1400" i="0">
                <a:solidFill>
                  <a:schemeClr val="dk2"/>
                </a:solidFill>
                <a:latin typeface="Times New Roman"/>
                <a:ea typeface="Times New Roman"/>
                <a:cs typeface="Times New Roman"/>
                <a:sym typeface="Times New Roman"/>
              </a:rPr>
              <a:t> and </a:t>
            </a:r>
            <a:r>
              <a:rPr lang="en" sz="1400" b="1" i="0">
                <a:solidFill>
                  <a:schemeClr val="dk2"/>
                </a:solidFill>
                <a:latin typeface="Times New Roman"/>
                <a:ea typeface="Times New Roman"/>
                <a:cs typeface="Times New Roman"/>
                <a:sym typeface="Times New Roman"/>
              </a:rPr>
              <a:t>total episodes watched</a:t>
            </a:r>
            <a:r>
              <a:rPr lang="en" sz="1400" i="0">
                <a:solidFill>
                  <a:schemeClr val="dk2"/>
                </a:solidFill>
                <a:latin typeface="Times New Roman"/>
                <a:ea typeface="Times New Roman"/>
                <a:cs typeface="Times New Roman"/>
                <a:sym typeface="Times New Roman"/>
              </a:rPr>
              <a:t>, offering insights into user preferences and viewing habits.</a:t>
            </a:r>
            <a:endParaRPr sz="1400">
              <a:latin typeface="Times New Roman"/>
              <a:ea typeface="Times New Roman"/>
              <a:cs typeface="Times New Roman"/>
              <a:sym typeface="Times New Roman"/>
            </a:endParaRPr>
          </a:p>
          <a:p>
            <a:pPr marL="457200" lvl="0" indent="-317500" algn="l" rtl="0">
              <a:lnSpc>
                <a:spcPct val="100000"/>
              </a:lnSpc>
              <a:spcBef>
                <a:spcPts val="0"/>
              </a:spcBef>
              <a:spcAft>
                <a:spcPts val="0"/>
              </a:spcAft>
              <a:buSzPts val="1400"/>
              <a:buFont typeface="Noto Sans Symbols"/>
              <a:buChar char="▪"/>
            </a:pPr>
            <a:r>
              <a:rPr lang="en" sz="1400" b="1" i="0">
                <a:solidFill>
                  <a:schemeClr val="dk2"/>
                </a:solidFill>
                <a:latin typeface="Times New Roman"/>
                <a:ea typeface="Times New Roman"/>
                <a:cs typeface="Times New Roman"/>
                <a:sym typeface="Times New Roman"/>
              </a:rPr>
              <a:t>User Ratings</a:t>
            </a:r>
            <a:r>
              <a:rPr lang="en" sz="1400" i="0">
                <a:solidFill>
                  <a:schemeClr val="dk2"/>
                </a:solidFill>
                <a:latin typeface="Times New Roman"/>
                <a:ea typeface="Times New Roman"/>
                <a:cs typeface="Times New Roman"/>
                <a:sym typeface="Times New Roman"/>
              </a:rPr>
              <a:t>:</a:t>
            </a:r>
            <a:endParaRPr sz="1400">
              <a:latin typeface="Times New Roman"/>
              <a:ea typeface="Times New Roman"/>
              <a:cs typeface="Times New Roman"/>
              <a:sym typeface="Times New Roman"/>
            </a:endParaRPr>
          </a:p>
          <a:p>
            <a:pPr marL="603250" lvl="1" indent="0" algn="l" rtl="0">
              <a:lnSpc>
                <a:spcPct val="100000"/>
              </a:lnSpc>
              <a:spcBef>
                <a:spcPts val="1600"/>
              </a:spcBef>
              <a:spcAft>
                <a:spcPts val="0"/>
              </a:spcAft>
              <a:buSzPts val="1100"/>
              <a:buNone/>
            </a:pPr>
            <a:r>
              <a:rPr lang="en" sz="1400" i="0">
                <a:solidFill>
                  <a:schemeClr val="dk2"/>
                </a:solidFill>
                <a:latin typeface="Times New Roman"/>
                <a:ea typeface="Times New Roman"/>
                <a:cs typeface="Times New Roman"/>
                <a:sym typeface="Times New Roman"/>
              </a:rPr>
              <a:t>A concise dataset containing </a:t>
            </a:r>
            <a:r>
              <a:rPr lang="en" sz="1400" b="1" i="0">
                <a:solidFill>
                  <a:schemeClr val="dk2"/>
                </a:solidFill>
                <a:latin typeface="Times New Roman"/>
                <a:ea typeface="Times New Roman"/>
                <a:cs typeface="Times New Roman"/>
                <a:sym typeface="Times New Roman"/>
              </a:rPr>
              <a:t>6 </a:t>
            </a:r>
            <a:r>
              <a:rPr lang="en" sz="1400" i="0">
                <a:solidFill>
                  <a:schemeClr val="dk2"/>
                </a:solidFill>
                <a:latin typeface="Times New Roman"/>
                <a:ea typeface="Times New Roman"/>
                <a:cs typeface="Times New Roman"/>
                <a:sym typeface="Times New Roman"/>
              </a:rPr>
              <a:t>attributes of </a:t>
            </a:r>
            <a:r>
              <a:rPr lang="en" sz="1400" b="1">
                <a:solidFill>
                  <a:srgbClr val="000000"/>
                </a:solidFill>
                <a:highlight>
                  <a:srgbClr val="FFFFFF"/>
                </a:highlight>
                <a:latin typeface="Times New Roman"/>
                <a:ea typeface="Times New Roman"/>
                <a:cs typeface="Times New Roman"/>
                <a:sym typeface="Times New Roman"/>
              </a:rPr>
              <a:t>24,325,190</a:t>
            </a:r>
            <a:r>
              <a:rPr lang="en" sz="1400" b="1" i="0">
                <a:solidFill>
                  <a:schemeClr val="dk2"/>
                </a:solidFill>
                <a:latin typeface="Times New Roman"/>
                <a:ea typeface="Times New Roman"/>
                <a:cs typeface="Times New Roman"/>
                <a:sym typeface="Times New Roman"/>
              </a:rPr>
              <a:t> user ratings</a:t>
            </a:r>
            <a:r>
              <a:rPr lang="en" sz="1400" i="0">
                <a:solidFill>
                  <a:schemeClr val="dk2"/>
                </a:solidFill>
                <a:latin typeface="Times New Roman"/>
                <a:ea typeface="Times New Roman"/>
                <a:cs typeface="Times New Roman"/>
                <a:sym typeface="Times New Roman"/>
              </a:rPr>
              <a:t>, which pairs </a:t>
            </a:r>
            <a:r>
              <a:rPr lang="en" sz="1400" b="1" i="0">
                <a:solidFill>
                  <a:schemeClr val="dk2"/>
                </a:solidFill>
                <a:latin typeface="Times New Roman"/>
                <a:ea typeface="Times New Roman"/>
                <a:cs typeface="Times New Roman"/>
                <a:sym typeface="Times New Roman"/>
              </a:rPr>
              <a:t>user </a:t>
            </a:r>
            <a:r>
              <a:rPr lang="en" sz="1400" i="0">
                <a:solidFill>
                  <a:schemeClr val="dk2"/>
                </a:solidFill>
                <a:latin typeface="Times New Roman"/>
                <a:ea typeface="Times New Roman"/>
                <a:cs typeface="Times New Roman"/>
                <a:sym typeface="Times New Roman"/>
              </a:rPr>
              <a:t>and </a:t>
            </a:r>
            <a:r>
              <a:rPr lang="en" sz="1400" b="1" i="0">
                <a:solidFill>
                  <a:schemeClr val="dk2"/>
                </a:solidFill>
                <a:latin typeface="Times New Roman"/>
                <a:ea typeface="Times New Roman"/>
                <a:cs typeface="Times New Roman"/>
                <a:sym typeface="Times New Roman"/>
              </a:rPr>
              <a:t>anime IDs </a:t>
            </a:r>
            <a:r>
              <a:rPr lang="en" sz="1400" i="0">
                <a:solidFill>
                  <a:schemeClr val="dk2"/>
                </a:solidFill>
                <a:latin typeface="Times New Roman"/>
                <a:ea typeface="Times New Roman"/>
                <a:cs typeface="Times New Roman"/>
                <a:sym typeface="Times New Roman"/>
              </a:rPr>
              <a:t>with the </a:t>
            </a:r>
            <a:r>
              <a:rPr lang="en" sz="1400" b="1" i="0">
                <a:solidFill>
                  <a:schemeClr val="dk2"/>
                </a:solidFill>
                <a:latin typeface="Times New Roman"/>
                <a:ea typeface="Times New Roman"/>
                <a:cs typeface="Times New Roman"/>
                <a:sym typeface="Times New Roman"/>
              </a:rPr>
              <a:t>ratings</a:t>
            </a:r>
            <a:r>
              <a:rPr lang="en" sz="1400" i="0">
                <a:solidFill>
                  <a:schemeClr val="dk2"/>
                </a:solidFill>
                <a:latin typeface="Times New Roman"/>
                <a:ea typeface="Times New Roman"/>
                <a:cs typeface="Times New Roman"/>
                <a:sym typeface="Times New Roman"/>
              </a:rPr>
              <a:t> given, enabling analysis of viewer preferences and satisfaction across different</a:t>
            </a:r>
            <a:r>
              <a:rPr lang="en" sz="1400" b="1" i="0">
                <a:solidFill>
                  <a:schemeClr val="dk2"/>
                </a:solidFill>
                <a:latin typeface="Times New Roman"/>
                <a:ea typeface="Times New Roman"/>
                <a:cs typeface="Times New Roman"/>
                <a:sym typeface="Times New Roman"/>
              </a:rPr>
              <a:t> </a:t>
            </a:r>
            <a:r>
              <a:rPr lang="en" sz="1400" i="0">
                <a:solidFill>
                  <a:schemeClr val="dk2"/>
                </a:solidFill>
                <a:latin typeface="Times New Roman"/>
                <a:ea typeface="Times New Roman"/>
                <a:cs typeface="Times New Roman"/>
                <a:sym typeface="Times New Roman"/>
              </a:rPr>
              <a:t>anime titles.</a:t>
            </a:r>
            <a:endParaRPr sz="140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6"/>
          <p:cNvSpPr txBox="1"/>
          <p:nvPr/>
        </p:nvSpPr>
        <p:spPr>
          <a:xfrm>
            <a:off x="254001" y="515257"/>
            <a:ext cx="30915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800" b="1" i="0" u="none" strike="noStrike" cap="none">
                <a:solidFill>
                  <a:srgbClr val="000000"/>
                </a:solidFill>
                <a:latin typeface="Times New Roman"/>
                <a:ea typeface="Times New Roman"/>
                <a:cs typeface="Times New Roman"/>
                <a:sym typeface="Times New Roman"/>
              </a:rPr>
              <a:t>Data Preprocessing:</a:t>
            </a:r>
            <a:endParaRPr sz="1800"/>
          </a:p>
          <a:p>
            <a:pPr marL="0" marR="0" lvl="0" indent="0" algn="l" rtl="0">
              <a:lnSpc>
                <a:spcPct val="100000"/>
              </a:lnSpc>
              <a:spcBef>
                <a:spcPts val="0"/>
              </a:spcBef>
              <a:spcAft>
                <a:spcPts val="0"/>
              </a:spcAft>
              <a:buNone/>
            </a:pPr>
            <a:r>
              <a:rPr lang="en" b="0" i="0" u="none" strike="noStrike" cap="none">
                <a:solidFill>
                  <a:schemeClr val="dk2"/>
                </a:solidFill>
                <a:latin typeface="Times New Roman"/>
                <a:ea typeface="Times New Roman"/>
                <a:cs typeface="Times New Roman"/>
                <a:sym typeface="Times New Roman"/>
              </a:rPr>
              <a:t>Data Preparation and Cleaning</a:t>
            </a:r>
            <a:endParaRPr b="0" i="0" u="none" strike="noStrike" cap="none">
              <a:solidFill>
                <a:schemeClr val="dk2"/>
              </a:solidFill>
              <a:latin typeface="Times New Roman"/>
              <a:ea typeface="Times New Roman"/>
              <a:cs typeface="Times New Roman"/>
              <a:sym typeface="Times New Roman"/>
            </a:endParaRPr>
          </a:p>
        </p:txBody>
      </p:sp>
      <p:sp>
        <p:nvSpPr>
          <p:cNvPr id="102" name="Google Shape;102;p16"/>
          <p:cNvSpPr txBox="1"/>
          <p:nvPr/>
        </p:nvSpPr>
        <p:spPr>
          <a:xfrm>
            <a:off x="254000" y="1281825"/>
            <a:ext cx="5576700" cy="21612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
                <a:latin typeface="Times New Roman"/>
                <a:ea typeface="Times New Roman"/>
                <a:cs typeface="Times New Roman"/>
                <a:sym typeface="Times New Roman"/>
              </a:rPr>
              <a:t>I</a:t>
            </a:r>
            <a:r>
              <a:rPr lang="en" b="1">
                <a:latin typeface="Times New Roman"/>
                <a:ea typeface="Times New Roman"/>
                <a:cs typeface="Times New Roman"/>
                <a:sym typeface="Times New Roman"/>
              </a:rPr>
              <a:t>dentifying and Removing Duplicate Records</a:t>
            </a:r>
            <a:endParaRPr b="1">
              <a:solidFill>
                <a:schemeClr val="dk2"/>
              </a:solidFill>
              <a:latin typeface="Times New Roman"/>
              <a:ea typeface="Times New Roman"/>
              <a:cs typeface="Times New Roman"/>
              <a:sym typeface="Times New Roman"/>
            </a:endParaRPr>
          </a:p>
          <a:p>
            <a:pPr marL="457200" lvl="0" indent="-317500" algn="l" rtl="0">
              <a:spcBef>
                <a:spcPts val="0"/>
              </a:spcBef>
              <a:spcAft>
                <a:spcPts val="0"/>
              </a:spcAft>
              <a:buClr>
                <a:schemeClr val="dk2"/>
              </a:buClr>
              <a:buSzPts val="1400"/>
              <a:buFont typeface="Times New Roman"/>
              <a:buChar char="●"/>
            </a:pPr>
            <a:r>
              <a:rPr lang="en">
                <a:solidFill>
                  <a:schemeClr val="dk2"/>
                </a:solidFill>
                <a:latin typeface="Times New Roman"/>
                <a:ea typeface="Times New Roman"/>
                <a:cs typeface="Times New Roman"/>
                <a:sym typeface="Times New Roman"/>
              </a:rPr>
              <a:t>First, duplicates in the dataset were identified using </a:t>
            </a:r>
            <a:r>
              <a:rPr lang="en" b="1">
                <a:solidFill>
                  <a:schemeClr val="dk2"/>
                </a:solidFill>
                <a:latin typeface="Times New Roman"/>
                <a:ea typeface="Times New Roman"/>
                <a:cs typeface="Times New Roman"/>
                <a:sym typeface="Times New Roman"/>
              </a:rPr>
              <a:t>df.duplicated()</a:t>
            </a:r>
            <a:r>
              <a:rPr lang="en">
                <a:solidFill>
                  <a:schemeClr val="dk2"/>
                </a:solidFill>
                <a:latin typeface="Times New Roman"/>
                <a:ea typeface="Times New Roman"/>
                <a:cs typeface="Times New Roman"/>
                <a:sym typeface="Times New Roman"/>
              </a:rPr>
              <a:t>. This step ensures the uniqueness of each record, a crucial factor for maintaining data integrity and accuracy. </a:t>
            </a:r>
            <a:endParaRPr>
              <a:solidFill>
                <a:schemeClr val="dk2"/>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b="1">
                <a:solidFill>
                  <a:schemeClr val="dk2"/>
                </a:solidFill>
                <a:latin typeface="Times New Roman"/>
                <a:ea typeface="Times New Roman"/>
                <a:cs typeface="Times New Roman"/>
                <a:sym typeface="Times New Roman"/>
              </a:rPr>
              <a:t>Standardization of Score Metrics via Normalization</a:t>
            </a:r>
            <a:endParaRPr b="1">
              <a:solidFill>
                <a:schemeClr val="dk2"/>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chemeClr val="dk2"/>
              </a:buClr>
              <a:buSzPts val="1400"/>
              <a:buFont typeface="Roboto"/>
              <a:buChar char="●"/>
            </a:pPr>
            <a:r>
              <a:rPr lang="en">
                <a:solidFill>
                  <a:schemeClr val="dk2"/>
                </a:solidFill>
                <a:latin typeface="Times New Roman"/>
                <a:ea typeface="Times New Roman"/>
                <a:cs typeface="Times New Roman"/>
                <a:sym typeface="Times New Roman"/>
              </a:rPr>
              <a:t>Score metrics were standardized through normalization, specifically scaling the scores to a range of 0 to 1. This process, achieved by applying </a:t>
            </a:r>
            <a:r>
              <a:rPr lang="en" b="1">
                <a:solidFill>
                  <a:schemeClr val="dk2"/>
                </a:solidFill>
                <a:latin typeface="Times New Roman"/>
                <a:ea typeface="Times New Roman"/>
                <a:cs typeface="Times New Roman"/>
                <a:sym typeface="Times New Roman"/>
              </a:rPr>
              <a:t>MinMaxScaler</a:t>
            </a:r>
            <a:r>
              <a:rPr lang="en">
                <a:solidFill>
                  <a:schemeClr val="dk2"/>
                </a:solidFill>
                <a:latin typeface="Times New Roman"/>
                <a:ea typeface="Times New Roman"/>
                <a:cs typeface="Times New Roman"/>
                <a:sym typeface="Times New Roman"/>
              </a:rPr>
              <a:t>.</a:t>
            </a:r>
            <a:endParaRPr>
              <a:solidFill>
                <a:schemeClr val="dk2"/>
              </a:solidFill>
              <a:latin typeface="Times New Roman"/>
              <a:ea typeface="Times New Roman"/>
              <a:cs typeface="Times New Roman"/>
              <a:sym typeface="Times New Roman"/>
            </a:endParaRPr>
          </a:p>
          <a:p>
            <a:pPr marL="457200" lvl="0" indent="0" algn="l" rtl="0">
              <a:spcBef>
                <a:spcPts val="0"/>
              </a:spcBef>
              <a:spcAft>
                <a:spcPts val="0"/>
              </a:spcAft>
              <a:buNone/>
            </a:pPr>
            <a:endParaRPr>
              <a:solidFill>
                <a:schemeClr val="dk2"/>
              </a:solidFill>
              <a:latin typeface="Times New Roman"/>
              <a:ea typeface="Times New Roman"/>
              <a:cs typeface="Times New Roman"/>
              <a:sym typeface="Times New Roman"/>
            </a:endParaRPr>
          </a:p>
        </p:txBody>
      </p:sp>
      <p:pic>
        <p:nvPicPr>
          <p:cNvPr id="103" name="Google Shape;103;p16"/>
          <p:cNvPicPr preferRelativeResize="0"/>
          <p:nvPr/>
        </p:nvPicPr>
        <p:blipFill>
          <a:blip r:embed="rId3">
            <a:alphaModFix/>
          </a:blip>
          <a:stretch>
            <a:fillRect/>
          </a:stretch>
        </p:blipFill>
        <p:spPr>
          <a:xfrm>
            <a:off x="152400" y="3595425"/>
            <a:ext cx="8839199" cy="139309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p:nvPr/>
        </p:nvSpPr>
        <p:spPr>
          <a:xfrm>
            <a:off x="159656" y="471714"/>
            <a:ext cx="44487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800" i="0" u="none" strike="noStrike" cap="none">
                <a:solidFill>
                  <a:srgbClr val="000000"/>
                </a:solidFill>
                <a:latin typeface="Times New Roman"/>
                <a:ea typeface="Times New Roman"/>
                <a:cs typeface="Times New Roman"/>
                <a:sym typeface="Times New Roman"/>
              </a:rPr>
              <a:t>Feature Selection:</a:t>
            </a:r>
            <a:endParaRPr sz="18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800" i="0" u="none" strike="noStrike" cap="none">
              <a:solidFill>
                <a:srgbClr val="000000"/>
              </a:solidFill>
              <a:latin typeface="Times New Roman"/>
              <a:ea typeface="Times New Roman"/>
              <a:cs typeface="Times New Roman"/>
              <a:sym typeface="Times New Roman"/>
            </a:endParaRPr>
          </a:p>
        </p:txBody>
      </p:sp>
      <p:pic>
        <p:nvPicPr>
          <p:cNvPr id="109" name="Google Shape;109;p17"/>
          <p:cNvPicPr preferRelativeResize="0"/>
          <p:nvPr/>
        </p:nvPicPr>
        <p:blipFill rotWithShape="1">
          <a:blip r:embed="rId3">
            <a:alphaModFix/>
          </a:blip>
          <a:srcRect/>
          <a:stretch/>
        </p:blipFill>
        <p:spPr>
          <a:xfrm>
            <a:off x="476212" y="2683729"/>
            <a:ext cx="3003427" cy="1634395"/>
          </a:xfrm>
          <a:prstGeom prst="rect">
            <a:avLst/>
          </a:prstGeom>
          <a:noFill/>
          <a:ln>
            <a:noFill/>
          </a:ln>
        </p:spPr>
      </p:pic>
      <p:pic>
        <p:nvPicPr>
          <p:cNvPr id="110" name="Google Shape;110;p17" descr="A screenshot of a computer code&#10;&#10;Description automatically generated"/>
          <p:cNvPicPr preferRelativeResize="0"/>
          <p:nvPr/>
        </p:nvPicPr>
        <p:blipFill rotWithShape="1">
          <a:blip r:embed="rId4">
            <a:alphaModFix/>
          </a:blip>
          <a:srcRect/>
          <a:stretch/>
        </p:blipFill>
        <p:spPr>
          <a:xfrm>
            <a:off x="5419543" y="2683734"/>
            <a:ext cx="3256900" cy="1807464"/>
          </a:xfrm>
          <a:prstGeom prst="rect">
            <a:avLst/>
          </a:prstGeom>
          <a:noFill/>
          <a:ln>
            <a:noFill/>
          </a:ln>
        </p:spPr>
      </p:pic>
      <p:sp>
        <p:nvSpPr>
          <p:cNvPr id="111" name="Google Shape;111;p17"/>
          <p:cNvSpPr txBox="1"/>
          <p:nvPr/>
        </p:nvSpPr>
        <p:spPr>
          <a:xfrm>
            <a:off x="84725" y="1087275"/>
            <a:ext cx="4297500" cy="1639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b="1">
                <a:latin typeface="Times New Roman"/>
                <a:ea typeface="Times New Roman"/>
                <a:cs typeface="Times New Roman"/>
                <a:sym typeface="Times New Roman"/>
              </a:rPr>
              <a:t>Feature Selection Using Chi-Squared Test</a:t>
            </a:r>
            <a:endParaRPr b="1">
              <a:latin typeface="Times New Roman"/>
              <a:ea typeface="Times New Roman"/>
              <a:cs typeface="Times New Roman"/>
              <a:sym typeface="Times New Roman"/>
            </a:endParaRPr>
          </a:p>
          <a:p>
            <a:pPr marL="457200" lvl="0" indent="-317500" algn="l" rtl="0">
              <a:lnSpc>
                <a:spcPct val="115000"/>
              </a:lnSpc>
              <a:spcBef>
                <a:spcPts val="0"/>
              </a:spcBef>
              <a:spcAft>
                <a:spcPts val="0"/>
              </a:spcAft>
              <a:buClr>
                <a:srgbClr val="000000"/>
              </a:buClr>
              <a:buSzPts val="1400"/>
              <a:buFont typeface="Roboto"/>
              <a:buChar char="●"/>
            </a:pPr>
            <a:r>
              <a:rPr lang="en">
                <a:latin typeface="Times New Roman"/>
                <a:ea typeface="Times New Roman"/>
                <a:cs typeface="Times New Roman"/>
                <a:sym typeface="Times New Roman"/>
              </a:rPr>
              <a:t>Feature selection was carried out using the </a:t>
            </a:r>
            <a:r>
              <a:rPr lang="en" b="1">
                <a:latin typeface="Times New Roman"/>
                <a:ea typeface="Times New Roman"/>
                <a:cs typeface="Times New Roman"/>
                <a:sym typeface="Times New Roman"/>
              </a:rPr>
              <a:t>SelectKBest </a:t>
            </a:r>
            <a:r>
              <a:rPr lang="en">
                <a:latin typeface="Times New Roman"/>
                <a:ea typeface="Times New Roman"/>
                <a:cs typeface="Times New Roman"/>
                <a:sym typeface="Times New Roman"/>
              </a:rPr>
              <a:t>function with the</a:t>
            </a:r>
            <a:r>
              <a:rPr lang="en" b="1">
                <a:latin typeface="Times New Roman"/>
                <a:ea typeface="Times New Roman"/>
                <a:cs typeface="Times New Roman"/>
                <a:sym typeface="Times New Roman"/>
              </a:rPr>
              <a:t> chi2 </a:t>
            </a:r>
            <a:r>
              <a:rPr lang="en">
                <a:latin typeface="Times New Roman"/>
                <a:ea typeface="Times New Roman"/>
                <a:cs typeface="Times New Roman"/>
                <a:sym typeface="Times New Roman"/>
              </a:rPr>
              <a:t>method. This process identifies and retains features that have the most significant relationship with the target variable. </a:t>
            </a:r>
            <a:endParaRPr>
              <a:latin typeface="Times New Roman"/>
              <a:ea typeface="Times New Roman"/>
              <a:cs typeface="Times New Roman"/>
              <a:sym typeface="Times New Roman"/>
            </a:endParaRPr>
          </a:p>
        </p:txBody>
      </p:sp>
      <p:sp>
        <p:nvSpPr>
          <p:cNvPr id="112" name="Google Shape;112;p17"/>
          <p:cNvSpPr txBox="1"/>
          <p:nvPr/>
        </p:nvSpPr>
        <p:spPr>
          <a:xfrm>
            <a:off x="4852850" y="1108200"/>
            <a:ext cx="4297500" cy="1218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latin typeface="Times New Roman"/>
                <a:ea typeface="Times New Roman"/>
                <a:cs typeface="Times New Roman"/>
                <a:sym typeface="Times New Roman"/>
              </a:rPr>
              <a:t>Identifying Maximum Correlations Between Features</a:t>
            </a:r>
            <a:endParaRPr b="1">
              <a:latin typeface="Times New Roman"/>
              <a:ea typeface="Times New Roman"/>
              <a:cs typeface="Times New Roman"/>
              <a:sym typeface="Times New Roman"/>
            </a:endParaRPr>
          </a:p>
          <a:p>
            <a:pPr marL="457200" lvl="0" indent="-317500" algn="l" rtl="0">
              <a:lnSpc>
                <a:spcPct val="115000"/>
              </a:lnSpc>
              <a:spcBef>
                <a:spcPts val="0"/>
              </a:spcBef>
              <a:spcAft>
                <a:spcPts val="0"/>
              </a:spcAft>
              <a:buClr>
                <a:srgbClr val="000000"/>
              </a:buClr>
              <a:buSzPts val="1400"/>
              <a:buFont typeface="Roboto"/>
              <a:buChar char="●"/>
            </a:pPr>
            <a:r>
              <a:rPr lang="en">
                <a:latin typeface="Times New Roman"/>
                <a:ea typeface="Times New Roman"/>
                <a:cs typeface="Times New Roman"/>
                <a:sym typeface="Times New Roman"/>
              </a:rPr>
              <a:t>Correlation analysis was performed using the corr method on the df. By identifying the highest correlations, it aligned closely with the underlying structure of the dataset.</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p:nvPr/>
        </p:nvSpPr>
        <p:spPr>
          <a:xfrm>
            <a:off x="130475" y="521975"/>
            <a:ext cx="7309800" cy="449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rgbClr val="212121"/>
                </a:solidFill>
                <a:latin typeface="Times New Roman"/>
                <a:ea typeface="Times New Roman"/>
                <a:cs typeface="Times New Roman"/>
                <a:sym typeface="Times New Roman"/>
              </a:rPr>
              <a:t>Model Training Preparation:</a:t>
            </a:r>
            <a:endParaRPr sz="1800" b="1">
              <a:solidFill>
                <a:srgbClr val="21212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b="1">
                <a:solidFill>
                  <a:srgbClr val="212121"/>
                </a:solidFill>
                <a:latin typeface="Times New Roman"/>
                <a:ea typeface="Times New Roman"/>
                <a:cs typeface="Times New Roman"/>
                <a:sym typeface="Times New Roman"/>
              </a:rPr>
              <a:t>Streamlining Data for Optimal Learning</a:t>
            </a:r>
            <a:endParaRPr b="1">
              <a:solidFill>
                <a:srgbClr val="212121"/>
              </a:solidFill>
              <a:latin typeface="Times New Roman"/>
              <a:ea typeface="Times New Roman"/>
              <a:cs typeface="Times New Roman"/>
              <a:sym typeface="Times New Roman"/>
            </a:endParaRPr>
          </a:p>
          <a:p>
            <a:pPr marL="0" lvl="0" indent="0" algn="l" rtl="0">
              <a:lnSpc>
                <a:spcPct val="115000"/>
              </a:lnSpc>
              <a:spcBef>
                <a:spcPts val="1500"/>
              </a:spcBef>
              <a:spcAft>
                <a:spcPts val="0"/>
              </a:spcAft>
              <a:buNone/>
            </a:pPr>
            <a:r>
              <a:rPr lang="en" b="1">
                <a:solidFill>
                  <a:srgbClr val="212121"/>
                </a:solidFill>
                <a:latin typeface="Times New Roman"/>
                <a:ea typeface="Times New Roman"/>
                <a:cs typeface="Times New Roman"/>
                <a:sym typeface="Times New Roman"/>
              </a:rPr>
              <a:t>Data Shuffling and Splitting </a:t>
            </a:r>
            <a:endParaRPr b="1">
              <a:solidFill>
                <a:srgbClr val="212121"/>
              </a:solidFill>
              <a:latin typeface="Times New Roman"/>
              <a:ea typeface="Times New Roman"/>
              <a:cs typeface="Times New Roman"/>
              <a:sym typeface="Times New Roman"/>
            </a:endParaRPr>
          </a:p>
          <a:p>
            <a:pPr marL="457200" lvl="0" indent="-317500" algn="l" rtl="0">
              <a:lnSpc>
                <a:spcPct val="115000"/>
              </a:lnSpc>
              <a:spcBef>
                <a:spcPts val="1500"/>
              </a:spcBef>
              <a:spcAft>
                <a:spcPts val="0"/>
              </a:spcAft>
              <a:buClr>
                <a:srgbClr val="212121"/>
              </a:buClr>
              <a:buSzPts val="1400"/>
              <a:buChar char="●"/>
            </a:pPr>
            <a:r>
              <a:rPr lang="en">
                <a:solidFill>
                  <a:srgbClr val="212121"/>
                </a:solidFill>
                <a:latin typeface="Times New Roman"/>
                <a:ea typeface="Times New Roman"/>
                <a:cs typeface="Times New Roman"/>
                <a:sym typeface="Times New Roman"/>
              </a:rPr>
              <a:t>The dataset underwent shuffling </a:t>
            </a:r>
            <a:r>
              <a:rPr lang="en" b="1">
                <a:solidFill>
                  <a:srgbClr val="212121"/>
                </a:solidFill>
                <a:latin typeface="Times New Roman"/>
                <a:ea typeface="Times New Roman"/>
                <a:cs typeface="Times New Roman"/>
                <a:sym typeface="Times New Roman"/>
              </a:rPr>
              <a:t>(shuffle)</a:t>
            </a:r>
            <a:r>
              <a:rPr lang="en">
                <a:solidFill>
                  <a:srgbClr val="212121"/>
                </a:solidFill>
                <a:latin typeface="Times New Roman"/>
                <a:ea typeface="Times New Roman"/>
                <a:cs typeface="Times New Roman"/>
                <a:sym typeface="Times New Roman"/>
              </a:rPr>
              <a:t> and was split into features (</a:t>
            </a:r>
            <a:r>
              <a:rPr lang="en" b="1">
                <a:solidFill>
                  <a:srgbClr val="212121"/>
                </a:solidFill>
                <a:latin typeface="Times New Roman"/>
                <a:ea typeface="Times New Roman"/>
                <a:cs typeface="Times New Roman"/>
                <a:sym typeface="Times New Roman"/>
              </a:rPr>
              <a:t>X</a:t>
            </a:r>
            <a:r>
              <a:rPr lang="en">
                <a:solidFill>
                  <a:srgbClr val="212121"/>
                </a:solidFill>
                <a:latin typeface="Times New Roman"/>
                <a:ea typeface="Times New Roman"/>
                <a:cs typeface="Times New Roman"/>
                <a:sym typeface="Times New Roman"/>
              </a:rPr>
              <a:t>) and target (</a:t>
            </a:r>
            <a:r>
              <a:rPr lang="en" b="1">
                <a:solidFill>
                  <a:srgbClr val="212121"/>
                </a:solidFill>
                <a:latin typeface="Times New Roman"/>
                <a:ea typeface="Times New Roman"/>
                <a:cs typeface="Times New Roman"/>
                <a:sym typeface="Times New Roman"/>
              </a:rPr>
              <a:t>y</a:t>
            </a:r>
            <a:r>
              <a:rPr lang="en">
                <a:solidFill>
                  <a:srgbClr val="212121"/>
                </a:solidFill>
                <a:latin typeface="Times New Roman"/>
                <a:ea typeface="Times New Roman"/>
                <a:cs typeface="Times New Roman"/>
                <a:sym typeface="Times New Roman"/>
              </a:rPr>
              <a:t>) variables. This process randomizes the data order and sets the stage for unbiased model training and validation.</a:t>
            </a:r>
            <a:endParaRPr>
              <a:solidFill>
                <a:srgbClr val="212121"/>
              </a:solidFill>
              <a:latin typeface="Times New Roman"/>
              <a:ea typeface="Times New Roman"/>
              <a:cs typeface="Times New Roman"/>
              <a:sym typeface="Times New Roman"/>
            </a:endParaRPr>
          </a:p>
          <a:p>
            <a:pPr marL="0" lvl="0" indent="0" algn="l" rtl="0">
              <a:lnSpc>
                <a:spcPct val="115000"/>
              </a:lnSpc>
              <a:spcBef>
                <a:spcPts val="1500"/>
              </a:spcBef>
              <a:spcAft>
                <a:spcPts val="0"/>
              </a:spcAft>
              <a:buNone/>
            </a:pPr>
            <a:r>
              <a:rPr lang="en" b="1">
                <a:solidFill>
                  <a:srgbClr val="212121"/>
                </a:solidFill>
                <a:latin typeface="Times New Roman"/>
                <a:ea typeface="Times New Roman"/>
                <a:cs typeface="Times New Roman"/>
                <a:sym typeface="Times New Roman"/>
              </a:rPr>
              <a:t>Train-Test Division </a:t>
            </a:r>
            <a:endParaRPr b="1">
              <a:solidFill>
                <a:srgbClr val="212121"/>
              </a:solidFill>
              <a:latin typeface="Times New Roman"/>
              <a:ea typeface="Times New Roman"/>
              <a:cs typeface="Times New Roman"/>
              <a:sym typeface="Times New Roman"/>
            </a:endParaRPr>
          </a:p>
          <a:p>
            <a:pPr marL="457200" lvl="0" indent="-317500" algn="l" rtl="0">
              <a:lnSpc>
                <a:spcPct val="115000"/>
              </a:lnSpc>
              <a:spcBef>
                <a:spcPts val="1500"/>
              </a:spcBef>
              <a:spcAft>
                <a:spcPts val="0"/>
              </a:spcAft>
              <a:buClr>
                <a:srgbClr val="212121"/>
              </a:buClr>
              <a:buSzPts val="1400"/>
              <a:buChar char="●"/>
            </a:pPr>
            <a:r>
              <a:rPr lang="en">
                <a:solidFill>
                  <a:srgbClr val="212121"/>
                </a:solidFill>
                <a:latin typeface="Times New Roman"/>
                <a:ea typeface="Times New Roman"/>
                <a:cs typeface="Times New Roman"/>
                <a:sym typeface="Times New Roman"/>
              </a:rPr>
              <a:t>A train-test split was implemented using </a:t>
            </a:r>
            <a:r>
              <a:rPr lang="en" b="1">
                <a:solidFill>
                  <a:srgbClr val="212121"/>
                </a:solidFill>
                <a:latin typeface="Times New Roman"/>
                <a:ea typeface="Times New Roman"/>
                <a:cs typeface="Times New Roman"/>
                <a:sym typeface="Times New Roman"/>
              </a:rPr>
              <a:t>train_test_split</a:t>
            </a:r>
            <a:r>
              <a:rPr lang="en">
                <a:solidFill>
                  <a:srgbClr val="212121"/>
                </a:solidFill>
                <a:latin typeface="Times New Roman"/>
                <a:ea typeface="Times New Roman"/>
                <a:cs typeface="Times New Roman"/>
                <a:sym typeface="Times New Roman"/>
              </a:rPr>
              <a:t>, segregating the data into training and test sets. This division is essential for evaluating the model's performance on unseen data, ensuring its generalizability.</a:t>
            </a:r>
            <a:endParaRPr>
              <a:solidFill>
                <a:srgbClr val="212121"/>
              </a:solidFill>
              <a:latin typeface="Times New Roman"/>
              <a:ea typeface="Times New Roman"/>
              <a:cs typeface="Times New Roman"/>
              <a:sym typeface="Times New Roman"/>
            </a:endParaRPr>
          </a:p>
          <a:p>
            <a:pPr marL="457200" lvl="0" indent="0" algn="l" rtl="0">
              <a:lnSpc>
                <a:spcPct val="100000"/>
              </a:lnSpc>
              <a:spcBef>
                <a:spcPts val="1500"/>
              </a:spcBef>
              <a:spcAft>
                <a:spcPts val="0"/>
              </a:spcAft>
              <a:buNone/>
            </a:pPr>
            <a:r>
              <a:rPr lang="en" b="1">
                <a:solidFill>
                  <a:srgbClr val="212121"/>
                </a:solidFill>
                <a:latin typeface="Times New Roman"/>
                <a:ea typeface="Times New Roman"/>
                <a:cs typeface="Times New Roman"/>
                <a:sym typeface="Times New Roman"/>
              </a:rPr>
              <a:t>Output:</a:t>
            </a:r>
            <a:br>
              <a:rPr lang="en" b="1">
                <a:solidFill>
                  <a:srgbClr val="212121"/>
                </a:solidFill>
                <a:latin typeface="Times New Roman"/>
                <a:ea typeface="Times New Roman"/>
                <a:cs typeface="Times New Roman"/>
                <a:sym typeface="Times New Roman"/>
              </a:rPr>
            </a:br>
            <a:r>
              <a:rPr lang="en">
                <a:solidFill>
                  <a:srgbClr val="212121"/>
                </a:solidFill>
                <a:latin typeface="Times New Roman"/>
                <a:ea typeface="Times New Roman"/>
                <a:cs typeface="Times New Roman"/>
                <a:sym typeface="Times New Roman"/>
              </a:rPr>
              <a:t>Number of samples in the training set: 90000</a:t>
            </a:r>
            <a:endParaRPr>
              <a:solidFill>
                <a:srgbClr val="212121"/>
              </a:solidFill>
              <a:latin typeface="Times New Roman"/>
              <a:ea typeface="Times New Roman"/>
              <a:cs typeface="Times New Roman"/>
              <a:sym typeface="Times New Roman"/>
            </a:endParaRPr>
          </a:p>
          <a:p>
            <a:pPr marL="457200" lvl="0" indent="0" algn="l" rtl="0">
              <a:spcBef>
                <a:spcPts val="1500"/>
              </a:spcBef>
              <a:spcAft>
                <a:spcPts val="0"/>
              </a:spcAft>
              <a:buNone/>
            </a:pPr>
            <a:r>
              <a:rPr lang="en">
                <a:solidFill>
                  <a:srgbClr val="212121"/>
                </a:solidFill>
                <a:latin typeface="Times New Roman"/>
                <a:ea typeface="Times New Roman"/>
                <a:cs typeface="Times New Roman"/>
                <a:sym typeface="Times New Roman"/>
              </a:rPr>
              <a:t>Number of samples in the test set: 10000</a:t>
            </a:r>
            <a:endParaRPr>
              <a:solidFill>
                <a:srgbClr val="21212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pic>
        <p:nvPicPr>
          <p:cNvPr id="122" name="Google Shape;122;p19"/>
          <p:cNvPicPr preferRelativeResize="0"/>
          <p:nvPr/>
        </p:nvPicPr>
        <p:blipFill>
          <a:blip r:embed="rId3">
            <a:alphaModFix/>
          </a:blip>
          <a:stretch>
            <a:fillRect/>
          </a:stretch>
        </p:blipFill>
        <p:spPr>
          <a:xfrm>
            <a:off x="1154848" y="974000"/>
            <a:ext cx="6621724" cy="3962876"/>
          </a:xfrm>
          <a:prstGeom prst="rect">
            <a:avLst/>
          </a:prstGeom>
          <a:noFill/>
          <a:ln>
            <a:noFill/>
          </a:ln>
        </p:spPr>
      </p:pic>
      <p:sp>
        <p:nvSpPr>
          <p:cNvPr id="123" name="Google Shape;123;p19"/>
          <p:cNvSpPr txBox="1"/>
          <p:nvPr/>
        </p:nvSpPr>
        <p:spPr>
          <a:xfrm>
            <a:off x="241425" y="506300"/>
            <a:ext cx="4230000" cy="46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Times New Roman"/>
                <a:ea typeface="Times New Roman"/>
                <a:cs typeface="Times New Roman"/>
                <a:sym typeface="Times New Roman"/>
              </a:rPr>
              <a:t>Model Summary</a:t>
            </a:r>
            <a:endParaRPr sz="1800" b="1">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p:nvPr/>
        </p:nvSpPr>
        <p:spPr>
          <a:xfrm>
            <a:off x="0" y="467575"/>
            <a:ext cx="7886100" cy="3843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rgbClr val="374151"/>
                </a:solidFill>
                <a:latin typeface="Times New Roman"/>
                <a:ea typeface="Times New Roman"/>
                <a:cs typeface="Times New Roman"/>
                <a:sym typeface="Times New Roman"/>
              </a:rPr>
              <a:t>Deep Learning for Recommender Systems</a:t>
            </a:r>
            <a:endParaRPr sz="1800" b="1">
              <a:solidFill>
                <a:srgbClr val="37415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a:solidFill>
                  <a:srgbClr val="374151"/>
                </a:solidFill>
                <a:latin typeface="Times New Roman"/>
                <a:ea typeface="Times New Roman"/>
                <a:cs typeface="Times New Roman"/>
                <a:sym typeface="Times New Roman"/>
              </a:rPr>
              <a:t>Title: Crafting a Collaborative Filtering Model</a:t>
            </a:r>
            <a:endParaRPr>
              <a:solidFill>
                <a:srgbClr val="374151"/>
              </a:solidFill>
              <a:latin typeface="Times New Roman"/>
              <a:ea typeface="Times New Roman"/>
              <a:cs typeface="Times New Roman"/>
              <a:sym typeface="Times New Roman"/>
            </a:endParaRPr>
          </a:p>
          <a:p>
            <a:pPr marL="457200" lvl="0" indent="-228600" algn="l" rtl="0">
              <a:lnSpc>
                <a:spcPct val="115000"/>
              </a:lnSpc>
              <a:spcBef>
                <a:spcPts val="1500"/>
              </a:spcBef>
              <a:spcAft>
                <a:spcPts val="0"/>
              </a:spcAft>
              <a:buClr>
                <a:srgbClr val="374151"/>
              </a:buClr>
              <a:buSzPts val="1400"/>
              <a:buFont typeface="Times New Roman"/>
              <a:buNone/>
            </a:pPr>
            <a:r>
              <a:rPr lang="en" b="1">
                <a:solidFill>
                  <a:srgbClr val="374151"/>
                </a:solidFill>
                <a:latin typeface="Times New Roman"/>
                <a:ea typeface="Times New Roman"/>
                <a:cs typeface="Times New Roman"/>
                <a:sym typeface="Times New Roman"/>
              </a:rPr>
              <a:t>User and Anime Embeddings</a:t>
            </a:r>
            <a:endParaRPr b="1">
              <a:solidFill>
                <a:srgbClr val="374151"/>
              </a:solidFill>
              <a:latin typeface="Times New Roman"/>
              <a:ea typeface="Times New Roman"/>
              <a:cs typeface="Times New Roman"/>
              <a:sym typeface="Times New Roman"/>
            </a:endParaRPr>
          </a:p>
          <a:p>
            <a:pPr marL="914400" lvl="1" indent="-317500" algn="l" rtl="0">
              <a:lnSpc>
                <a:spcPct val="115000"/>
              </a:lnSpc>
              <a:spcBef>
                <a:spcPts val="0"/>
              </a:spcBef>
              <a:spcAft>
                <a:spcPts val="0"/>
              </a:spcAft>
              <a:buClr>
                <a:srgbClr val="374151"/>
              </a:buClr>
              <a:buSzPts val="1400"/>
              <a:buFont typeface="Times New Roman"/>
              <a:buChar char="●"/>
            </a:pPr>
            <a:r>
              <a:rPr lang="en">
                <a:solidFill>
                  <a:srgbClr val="374151"/>
                </a:solidFill>
                <a:latin typeface="Times New Roman"/>
                <a:ea typeface="Times New Roman"/>
                <a:cs typeface="Times New Roman"/>
                <a:sym typeface="Times New Roman"/>
              </a:rPr>
              <a:t>The model uses embedding layers to convert user and anime IDs into dense vectors, capturing underlying preferences and features. This method is key for understanding complex user-anime interactions.</a:t>
            </a:r>
            <a:endParaRPr>
              <a:solidFill>
                <a:srgbClr val="374151"/>
              </a:solidFill>
              <a:latin typeface="Times New Roman"/>
              <a:ea typeface="Times New Roman"/>
              <a:cs typeface="Times New Roman"/>
              <a:sym typeface="Times New Roman"/>
            </a:endParaRPr>
          </a:p>
          <a:p>
            <a:pPr marL="457200" lvl="0" indent="-228600" algn="l" rtl="0">
              <a:lnSpc>
                <a:spcPct val="115000"/>
              </a:lnSpc>
              <a:spcBef>
                <a:spcPts val="0"/>
              </a:spcBef>
              <a:spcAft>
                <a:spcPts val="0"/>
              </a:spcAft>
              <a:buClr>
                <a:srgbClr val="374151"/>
              </a:buClr>
              <a:buSzPts val="1400"/>
              <a:buFont typeface="Times New Roman"/>
              <a:buNone/>
            </a:pPr>
            <a:r>
              <a:rPr lang="en" b="1">
                <a:solidFill>
                  <a:srgbClr val="374151"/>
                </a:solidFill>
                <a:latin typeface="Times New Roman"/>
                <a:ea typeface="Times New Roman"/>
                <a:cs typeface="Times New Roman"/>
                <a:sym typeface="Times New Roman"/>
              </a:rPr>
              <a:t>Dot Product and Dense Layers</a:t>
            </a:r>
            <a:endParaRPr b="1">
              <a:solidFill>
                <a:srgbClr val="374151"/>
              </a:solidFill>
              <a:latin typeface="Times New Roman"/>
              <a:ea typeface="Times New Roman"/>
              <a:cs typeface="Times New Roman"/>
              <a:sym typeface="Times New Roman"/>
            </a:endParaRPr>
          </a:p>
          <a:p>
            <a:pPr marL="914400" lvl="1" indent="-317500" algn="l" rtl="0">
              <a:lnSpc>
                <a:spcPct val="115000"/>
              </a:lnSpc>
              <a:spcBef>
                <a:spcPts val="0"/>
              </a:spcBef>
              <a:spcAft>
                <a:spcPts val="0"/>
              </a:spcAft>
              <a:buClr>
                <a:srgbClr val="374151"/>
              </a:buClr>
              <a:buSzPts val="1400"/>
              <a:buFont typeface="Times New Roman"/>
              <a:buChar char="●"/>
            </a:pPr>
            <a:r>
              <a:rPr lang="en">
                <a:solidFill>
                  <a:srgbClr val="374151"/>
                </a:solidFill>
                <a:latin typeface="Times New Roman"/>
                <a:ea typeface="Times New Roman"/>
                <a:cs typeface="Times New Roman"/>
                <a:sym typeface="Times New Roman"/>
              </a:rPr>
              <a:t>A dot product layer calculates the similarity between user and anime embeddings, essential for collaborative filtering. Followed by a dense layer with </a:t>
            </a:r>
            <a:r>
              <a:rPr lang="en" b="1">
                <a:solidFill>
                  <a:srgbClr val="374151"/>
                </a:solidFill>
                <a:latin typeface="Times New Roman"/>
                <a:ea typeface="Times New Roman"/>
                <a:cs typeface="Times New Roman"/>
                <a:sym typeface="Times New Roman"/>
              </a:rPr>
              <a:t>'relu' activation</a:t>
            </a:r>
            <a:r>
              <a:rPr lang="en">
                <a:solidFill>
                  <a:srgbClr val="374151"/>
                </a:solidFill>
                <a:latin typeface="Times New Roman"/>
                <a:ea typeface="Times New Roman"/>
                <a:cs typeface="Times New Roman"/>
                <a:sym typeface="Times New Roman"/>
              </a:rPr>
              <a:t>, the model learns to predict user preferences more accurately.</a:t>
            </a:r>
            <a:endParaRPr>
              <a:solidFill>
                <a:srgbClr val="374151"/>
              </a:solidFill>
              <a:latin typeface="Times New Roman"/>
              <a:ea typeface="Times New Roman"/>
              <a:cs typeface="Times New Roman"/>
              <a:sym typeface="Times New Roman"/>
            </a:endParaRPr>
          </a:p>
          <a:p>
            <a:pPr marL="457200" lvl="0" indent="-228600" algn="l" rtl="0">
              <a:lnSpc>
                <a:spcPct val="115000"/>
              </a:lnSpc>
              <a:spcBef>
                <a:spcPts val="0"/>
              </a:spcBef>
              <a:spcAft>
                <a:spcPts val="0"/>
              </a:spcAft>
              <a:buClr>
                <a:srgbClr val="374151"/>
              </a:buClr>
              <a:buSzPts val="1400"/>
              <a:buFont typeface="Times New Roman"/>
              <a:buNone/>
            </a:pPr>
            <a:r>
              <a:rPr lang="en" b="1">
                <a:solidFill>
                  <a:srgbClr val="374151"/>
                </a:solidFill>
                <a:latin typeface="Times New Roman"/>
                <a:ea typeface="Times New Roman"/>
                <a:cs typeface="Times New Roman"/>
                <a:sym typeface="Times New Roman"/>
              </a:rPr>
              <a:t>Model Compilation</a:t>
            </a:r>
            <a:endParaRPr b="1">
              <a:solidFill>
                <a:srgbClr val="374151"/>
              </a:solidFill>
              <a:latin typeface="Times New Roman"/>
              <a:ea typeface="Times New Roman"/>
              <a:cs typeface="Times New Roman"/>
              <a:sym typeface="Times New Roman"/>
            </a:endParaRPr>
          </a:p>
          <a:p>
            <a:pPr marL="914400" lvl="1" indent="-317500" algn="l" rtl="0">
              <a:lnSpc>
                <a:spcPct val="115000"/>
              </a:lnSpc>
              <a:spcBef>
                <a:spcPts val="0"/>
              </a:spcBef>
              <a:spcAft>
                <a:spcPts val="0"/>
              </a:spcAft>
              <a:buClr>
                <a:srgbClr val="374151"/>
              </a:buClr>
              <a:buSzPts val="1400"/>
              <a:buFont typeface="Times New Roman"/>
              <a:buChar char="●"/>
            </a:pPr>
            <a:r>
              <a:rPr lang="en">
                <a:solidFill>
                  <a:srgbClr val="374151"/>
                </a:solidFill>
                <a:latin typeface="Times New Roman"/>
                <a:ea typeface="Times New Roman"/>
                <a:cs typeface="Times New Roman"/>
                <a:sym typeface="Times New Roman"/>
              </a:rPr>
              <a:t>Compiled with '</a:t>
            </a:r>
            <a:r>
              <a:rPr lang="en" b="1">
                <a:solidFill>
                  <a:srgbClr val="374151"/>
                </a:solidFill>
                <a:latin typeface="Times New Roman"/>
                <a:ea typeface="Times New Roman"/>
                <a:cs typeface="Times New Roman"/>
                <a:sym typeface="Times New Roman"/>
              </a:rPr>
              <a:t>binary_crossentropy</a:t>
            </a:r>
            <a:r>
              <a:rPr lang="en">
                <a:solidFill>
                  <a:srgbClr val="374151"/>
                </a:solidFill>
                <a:latin typeface="Times New Roman"/>
                <a:ea typeface="Times New Roman"/>
                <a:cs typeface="Times New Roman"/>
                <a:sym typeface="Times New Roman"/>
              </a:rPr>
              <a:t>' and the Adam optimizer, the model is fine-tuned for binary outcomes, such as predicting a user's like or dislike. Metrics like </a:t>
            </a:r>
            <a:r>
              <a:rPr lang="en" b="1">
                <a:solidFill>
                  <a:srgbClr val="374151"/>
                </a:solidFill>
                <a:latin typeface="Times New Roman"/>
                <a:ea typeface="Times New Roman"/>
                <a:cs typeface="Times New Roman"/>
                <a:sym typeface="Times New Roman"/>
              </a:rPr>
              <a:t>MAE</a:t>
            </a:r>
            <a:r>
              <a:rPr lang="en">
                <a:solidFill>
                  <a:srgbClr val="374151"/>
                </a:solidFill>
                <a:latin typeface="Times New Roman"/>
                <a:ea typeface="Times New Roman"/>
                <a:cs typeface="Times New Roman"/>
                <a:sym typeface="Times New Roman"/>
              </a:rPr>
              <a:t> and </a:t>
            </a:r>
            <a:r>
              <a:rPr lang="en" b="1">
                <a:solidFill>
                  <a:srgbClr val="374151"/>
                </a:solidFill>
                <a:latin typeface="Times New Roman"/>
                <a:ea typeface="Times New Roman"/>
                <a:cs typeface="Times New Roman"/>
                <a:sym typeface="Times New Roman"/>
              </a:rPr>
              <a:t>MSE</a:t>
            </a:r>
            <a:r>
              <a:rPr lang="en">
                <a:solidFill>
                  <a:srgbClr val="374151"/>
                </a:solidFill>
                <a:latin typeface="Times New Roman"/>
                <a:ea typeface="Times New Roman"/>
                <a:cs typeface="Times New Roman"/>
                <a:sym typeface="Times New Roman"/>
              </a:rPr>
              <a:t> assess its prediction accuracy.</a:t>
            </a:r>
            <a:endParaRPr>
              <a:solidFill>
                <a:srgbClr val="37415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1"/>
          <p:cNvSpPr txBox="1"/>
          <p:nvPr/>
        </p:nvSpPr>
        <p:spPr>
          <a:xfrm>
            <a:off x="0" y="478450"/>
            <a:ext cx="9144000" cy="4834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latin typeface="Times New Roman"/>
                <a:ea typeface="Times New Roman"/>
                <a:cs typeface="Times New Roman"/>
                <a:sym typeface="Times New Roman"/>
              </a:rPr>
              <a:t>Model Training and Optimization</a:t>
            </a:r>
            <a:endParaRPr sz="1800" b="1">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a:latin typeface="Times New Roman"/>
                <a:ea typeface="Times New Roman"/>
                <a:cs typeface="Times New Roman"/>
                <a:sym typeface="Times New Roman"/>
              </a:rPr>
              <a:t>Advanced Training Techniques for the Recommender System</a:t>
            </a:r>
            <a:endParaRPr>
              <a:latin typeface="Times New Roman"/>
              <a:ea typeface="Times New Roman"/>
              <a:cs typeface="Times New Roman"/>
              <a:sym typeface="Times New Roman"/>
            </a:endParaRPr>
          </a:p>
          <a:p>
            <a:pPr marL="457200" lvl="0" indent="-228600" algn="l" rtl="0">
              <a:lnSpc>
                <a:spcPct val="115000"/>
              </a:lnSpc>
              <a:spcBef>
                <a:spcPts val="1500"/>
              </a:spcBef>
              <a:spcAft>
                <a:spcPts val="0"/>
              </a:spcAft>
              <a:buClr>
                <a:srgbClr val="000000"/>
              </a:buClr>
              <a:buSzPts val="1400"/>
              <a:buFont typeface="Times New Roman"/>
              <a:buNone/>
            </a:pPr>
            <a:r>
              <a:rPr lang="en" b="1">
                <a:latin typeface="Times New Roman"/>
                <a:ea typeface="Times New Roman"/>
                <a:cs typeface="Times New Roman"/>
                <a:sym typeface="Times New Roman"/>
              </a:rPr>
              <a:t>Learning Rate Schedule</a:t>
            </a:r>
            <a:endParaRPr b="1">
              <a:latin typeface="Times New Roman"/>
              <a:ea typeface="Times New Roman"/>
              <a:cs typeface="Times New Roman"/>
              <a:sym typeface="Times New Roman"/>
            </a:endParaRPr>
          </a:p>
          <a:p>
            <a:pPr marL="914400" lvl="1" indent="-317500" algn="l" rtl="0">
              <a:lnSpc>
                <a:spcPct val="115000"/>
              </a:lnSpc>
              <a:spcBef>
                <a:spcPts val="0"/>
              </a:spcBef>
              <a:spcAft>
                <a:spcPts val="0"/>
              </a:spcAft>
              <a:buClr>
                <a:srgbClr val="000000"/>
              </a:buClr>
              <a:buSzPts val="1400"/>
              <a:buFont typeface="Times New Roman"/>
              <a:buChar char="●"/>
            </a:pPr>
            <a:r>
              <a:rPr lang="en">
                <a:latin typeface="Times New Roman"/>
                <a:ea typeface="Times New Roman"/>
                <a:cs typeface="Times New Roman"/>
                <a:sym typeface="Times New Roman"/>
              </a:rPr>
              <a:t>A dynamic learning rate schedule was implemented to fine-tune model training. It starts with a small initial learning rate (start_lr), ramps up to a maximum </a:t>
            </a:r>
            <a:r>
              <a:rPr lang="en" b="1">
                <a:latin typeface="Times New Roman"/>
                <a:ea typeface="Times New Roman"/>
                <a:cs typeface="Times New Roman"/>
                <a:sym typeface="Times New Roman"/>
              </a:rPr>
              <a:t>learning rate (max_lr)</a:t>
            </a:r>
            <a:r>
              <a:rPr lang="en">
                <a:latin typeface="Times New Roman"/>
                <a:ea typeface="Times New Roman"/>
                <a:cs typeface="Times New Roman"/>
                <a:sym typeface="Times New Roman"/>
              </a:rPr>
              <a:t> over a few epochs, sustains this rate, and then gradually decreases it. This strategy adapts the learning rate to optimize model convergence.</a:t>
            </a:r>
            <a:endParaRPr>
              <a:latin typeface="Times New Roman"/>
              <a:ea typeface="Times New Roman"/>
              <a:cs typeface="Times New Roman"/>
              <a:sym typeface="Times New Roman"/>
            </a:endParaRPr>
          </a:p>
          <a:p>
            <a:pPr marL="457200" lvl="0" indent="-228600" algn="l" rtl="0">
              <a:lnSpc>
                <a:spcPct val="115000"/>
              </a:lnSpc>
              <a:spcBef>
                <a:spcPts val="0"/>
              </a:spcBef>
              <a:spcAft>
                <a:spcPts val="0"/>
              </a:spcAft>
              <a:buClr>
                <a:srgbClr val="000000"/>
              </a:buClr>
              <a:buSzPts val="1400"/>
              <a:buFont typeface="Times New Roman"/>
              <a:buNone/>
            </a:pPr>
            <a:r>
              <a:rPr lang="en" b="1">
                <a:latin typeface="Times New Roman"/>
                <a:ea typeface="Times New Roman"/>
                <a:cs typeface="Times New Roman"/>
                <a:sym typeface="Times New Roman"/>
              </a:rPr>
              <a:t>Training Batch Size and Epochs</a:t>
            </a:r>
            <a:endParaRPr b="1">
              <a:latin typeface="Times New Roman"/>
              <a:ea typeface="Times New Roman"/>
              <a:cs typeface="Times New Roman"/>
              <a:sym typeface="Times New Roman"/>
            </a:endParaRPr>
          </a:p>
          <a:p>
            <a:pPr marL="914400" lvl="1" indent="-317500" algn="l" rtl="0">
              <a:lnSpc>
                <a:spcPct val="115000"/>
              </a:lnSpc>
              <a:spcBef>
                <a:spcPts val="0"/>
              </a:spcBef>
              <a:spcAft>
                <a:spcPts val="0"/>
              </a:spcAft>
              <a:buClr>
                <a:srgbClr val="000000"/>
              </a:buClr>
              <a:buSzPts val="1400"/>
              <a:buFont typeface="Times New Roman"/>
              <a:buChar char="●"/>
            </a:pPr>
            <a:r>
              <a:rPr lang="en">
                <a:latin typeface="Times New Roman"/>
                <a:ea typeface="Times New Roman"/>
                <a:cs typeface="Times New Roman"/>
                <a:sym typeface="Times New Roman"/>
              </a:rPr>
              <a:t>The model was trained with a </a:t>
            </a:r>
            <a:r>
              <a:rPr lang="en" b="1">
                <a:latin typeface="Times New Roman"/>
                <a:ea typeface="Times New Roman"/>
                <a:cs typeface="Times New Roman"/>
                <a:sym typeface="Times New Roman"/>
              </a:rPr>
              <a:t>batch size of 10,000</a:t>
            </a:r>
            <a:r>
              <a:rPr lang="en">
                <a:latin typeface="Times New Roman"/>
                <a:ea typeface="Times New Roman"/>
                <a:cs typeface="Times New Roman"/>
                <a:sym typeface="Times New Roman"/>
              </a:rPr>
              <a:t> and for a total of </a:t>
            </a:r>
            <a:r>
              <a:rPr lang="en" b="1">
                <a:latin typeface="Times New Roman"/>
                <a:ea typeface="Times New Roman"/>
                <a:cs typeface="Times New Roman"/>
                <a:sym typeface="Times New Roman"/>
              </a:rPr>
              <a:t>60 epochs</a:t>
            </a:r>
            <a:r>
              <a:rPr lang="en">
                <a:latin typeface="Times New Roman"/>
                <a:ea typeface="Times New Roman"/>
                <a:cs typeface="Times New Roman"/>
                <a:sym typeface="Times New Roman"/>
              </a:rPr>
              <a:t>. A larger batch size helps in faster training, while the number of epochs determines the overall training duration.</a:t>
            </a:r>
            <a:endParaRPr>
              <a:latin typeface="Times New Roman"/>
              <a:ea typeface="Times New Roman"/>
              <a:cs typeface="Times New Roman"/>
              <a:sym typeface="Times New Roman"/>
            </a:endParaRPr>
          </a:p>
          <a:p>
            <a:pPr marL="457200" lvl="0" indent="-228600" algn="l" rtl="0">
              <a:lnSpc>
                <a:spcPct val="115000"/>
              </a:lnSpc>
              <a:spcBef>
                <a:spcPts val="0"/>
              </a:spcBef>
              <a:spcAft>
                <a:spcPts val="0"/>
              </a:spcAft>
              <a:buClr>
                <a:srgbClr val="000000"/>
              </a:buClr>
              <a:buSzPts val="1400"/>
              <a:buFont typeface="Times New Roman"/>
              <a:buNone/>
            </a:pPr>
            <a:r>
              <a:rPr lang="en" b="1">
                <a:latin typeface="Times New Roman"/>
                <a:ea typeface="Times New Roman"/>
                <a:cs typeface="Times New Roman"/>
                <a:sym typeface="Times New Roman"/>
              </a:rPr>
              <a:t>Callbacks for Model Optimization</a:t>
            </a:r>
            <a:endParaRPr b="1">
              <a:latin typeface="Times New Roman"/>
              <a:ea typeface="Times New Roman"/>
              <a:cs typeface="Times New Roman"/>
              <a:sym typeface="Times New Roman"/>
            </a:endParaRPr>
          </a:p>
          <a:p>
            <a:pPr marL="914400" lvl="1" indent="-317500" algn="l" rtl="0">
              <a:lnSpc>
                <a:spcPct val="115000"/>
              </a:lnSpc>
              <a:spcBef>
                <a:spcPts val="0"/>
              </a:spcBef>
              <a:spcAft>
                <a:spcPts val="0"/>
              </a:spcAft>
              <a:buClr>
                <a:srgbClr val="000000"/>
              </a:buClr>
              <a:buSzPts val="1400"/>
              <a:buFont typeface="Times New Roman"/>
              <a:buChar char="●"/>
            </a:pPr>
            <a:r>
              <a:rPr lang="en">
                <a:latin typeface="Times New Roman"/>
                <a:ea typeface="Times New Roman"/>
                <a:cs typeface="Times New Roman"/>
                <a:sym typeface="Times New Roman"/>
              </a:rPr>
              <a:t>Several callbacks were employed to enhance model training:</a:t>
            </a:r>
            <a:endParaRPr>
              <a:latin typeface="Times New Roman"/>
              <a:ea typeface="Times New Roman"/>
              <a:cs typeface="Times New Roman"/>
              <a:sym typeface="Times New Roman"/>
            </a:endParaRPr>
          </a:p>
          <a:p>
            <a:pPr marL="1371600" lvl="2" indent="-317500" algn="l" rtl="0">
              <a:lnSpc>
                <a:spcPct val="115000"/>
              </a:lnSpc>
              <a:spcBef>
                <a:spcPts val="0"/>
              </a:spcBef>
              <a:spcAft>
                <a:spcPts val="0"/>
              </a:spcAft>
              <a:buSzPts val="1400"/>
              <a:buFont typeface="Roboto"/>
              <a:buAutoNum type="romanLcPeriod"/>
            </a:pPr>
            <a:r>
              <a:rPr lang="en" b="1">
                <a:latin typeface="Times New Roman"/>
                <a:ea typeface="Times New Roman"/>
                <a:cs typeface="Times New Roman"/>
                <a:sym typeface="Times New Roman"/>
              </a:rPr>
              <a:t>LearningRateScheduler:</a:t>
            </a:r>
            <a:r>
              <a:rPr lang="en">
                <a:latin typeface="Times New Roman"/>
                <a:ea typeface="Times New Roman"/>
                <a:cs typeface="Times New Roman"/>
                <a:sym typeface="Times New Roman"/>
              </a:rPr>
              <a:t> Adjusts the learning rate during training according to a defined function.</a:t>
            </a:r>
            <a:endParaRPr>
              <a:latin typeface="Times New Roman"/>
              <a:ea typeface="Times New Roman"/>
              <a:cs typeface="Times New Roman"/>
              <a:sym typeface="Times New Roman"/>
            </a:endParaRPr>
          </a:p>
          <a:p>
            <a:pPr marL="1371600" lvl="2" indent="-317500" algn="l" rtl="0">
              <a:lnSpc>
                <a:spcPct val="115000"/>
              </a:lnSpc>
              <a:spcBef>
                <a:spcPts val="0"/>
              </a:spcBef>
              <a:spcAft>
                <a:spcPts val="0"/>
              </a:spcAft>
              <a:buSzPts val="1400"/>
              <a:buFont typeface="Roboto"/>
              <a:buAutoNum type="romanLcPeriod"/>
            </a:pPr>
            <a:r>
              <a:rPr lang="en" b="1">
                <a:latin typeface="Times New Roman"/>
                <a:ea typeface="Times New Roman"/>
                <a:cs typeface="Times New Roman"/>
                <a:sym typeface="Times New Roman"/>
              </a:rPr>
              <a:t>EarlyStopping:</a:t>
            </a:r>
            <a:r>
              <a:rPr lang="en">
                <a:latin typeface="Times New Roman"/>
                <a:ea typeface="Times New Roman"/>
                <a:cs typeface="Times New Roman"/>
                <a:sym typeface="Times New Roman"/>
              </a:rPr>
              <a:t> Prevents overfitting by monitoring validation loss and stopping training when no improvement is observed for a specified number of epochs.</a:t>
            </a:r>
            <a:endParaRPr>
              <a:latin typeface="Times New Roman"/>
              <a:ea typeface="Times New Roman"/>
              <a:cs typeface="Times New Roman"/>
              <a:sym typeface="Times New Roman"/>
            </a:endParaRPr>
          </a:p>
          <a:p>
            <a:pPr marL="457200" lvl="0" indent="-228600" algn="l" rtl="0">
              <a:lnSpc>
                <a:spcPct val="115000"/>
              </a:lnSpc>
              <a:spcBef>
                <a:spcPts val="0"/>
              </a:spcBef>
              <a:spcAft>
                <a:spcPts val="0"/>
              </a:spcAft>
              <a:buClr>
                <a:srgbClr val="000000"/>
              </a:buClr>
              <a:buSzPts val="1400"/>
              <a:buFont typeface="Times New Roman"/>
              <a:buNone/>
            </a:pPr>
            <a:r>
              <a:rPr lang="en" b="1">
                <a:latin typeface="Times New Roman"/>
                <a:ea typeface="Times New Roman"/>
                <a:cs typeface="Times New Roman"/>
                <a:sym typeface="Times New Roman"/>
              </a:rPr>
              <a:t>Callbacks Application</a:t>
            </a:r>
            <a:endParaRPr b="1">
              <a:latin typeface="Times New Roman"/>
              <a:ea typeface="Times New Roman"/>
              <a:cs typeface="Times New Roman"/>
              <a:sym typeface="Times New Roman"/>
            </a:endParaRPr>
          </a:p>
          <a:p>
            <a:pPr marL="914400" lvl="1" indent="-317500" algn="l" rtl="0">
              <a:lnSpc>
                <a:spcPct val="115000"/>
              </a:lnSpc>
              <a:spcBef>
                <a:spcPts val="0"/>
              </a:spcBef>
              <a:spcAft>
                <a:spcPts val="0"/>
              </a:spcAft>
              <a:buClr>
                <a:srgbClr val="000000"/>
              </a:buClr>
              <a:buSzPts val="1400"/>
              <a:buFont typeface="Times New Roman"/>
              <a:buChar char="●"/>
            </a:pPr>
            <a:r>
              <a:rPr lang="en">
                <a:latin typeface="Times New Roman"/>
                <a:ea typeface="Times New Roman"/>
                <a:cs typeface="Times New Roman"/>
                <a:sym typeface="Times New Roman"/>
              </a:rPr>
              <a:t>These callbacks are applied during model training to ensure that the model converges efficiently while avoiding overfitting. The saved best weights are loaded for the final model.</a:t>
            </a:r>
            <a:endParaRPr>
              <a:latin typeface="Times New Roman"/>
              <a:ea typeface="Times New Roman"/>
              <a:cs typeface="Times New Roman"/>
              <a:sym typeface="Times New Roman"/>
            </a:endParaRPr>
          </a:p>
          <a:p>
            <a:pPr marL="457200" lvl="0" indent="-228600" algn="l" rtl="0">
              <a:lnSpc>
                <a:spcPct val="115000"/>
              </a:lnSpc>
              <a:spcBef>
                <a:spcPts val="0"/>
              </a:spcBef>
              <a:spcAft>
                <a:spcPts val="0"/>
              </a:spcAft>
              <a:buClr>
                <a:srgbClr val="000000"/>
              </a:buClr>
              <a:buSzPts val="1200"/>
              <a:buFont typeface="Times New Roman"/>
              <a:buNone/>
            </a:pPr>
            <a:endParaRPr b="1">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1944</Words>
  <Application>Microsoft Office PowerPoint</Application>
  <PresentationFormat>On-screen Show (16:9)</PresentationFormat>
  <Paragraphs>143</Paragraphs>
  <Slides>25</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Raleway</vt:lpstr>
      <vt:lpstr>Times New Roman</vt:lpstr>
      <vt:lpstr>Noto Sans Symbols</vt:lpstr>
      <vt:lpstr>Roboto</vt:lpstr>
      <vt:lpstr>Lato</vt:lpstr>
      <vt:lpstr>Arial</vt:lpstr>
      <vt:lpstr>Streamline</vt:lpstr>
      <vt:lpstr>Anime Recommendation System: A Personalized Approach</vt:lpstr>
      <vt:lpstr>PowerPoint Presentation</vt:lpstr>
      <vt:lpstr>Data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Models</vt:lpstr>
      <vt:lpstr>PowerPoint Presentation</vt:lpstr>
      <vt:lpstr>PowerPoint Presentation</vt:lpstr>
      <vt:lpstr>PowerPoint Presentation</vt:lpstr>
      <vt:lpstr>PowerPoint Presentation</vt:lpstr>
      <vt:lpstr>PowerPoint Presentation</vt:lpstr>
      <vt:lpstr>User-User and Item-Based comparison</vt:lpstr>
      <vt:lpstr>PowerPoint Presentation</vt:lpstr>
      <vt:lpstr>PowerPoint Presentation</vt:lpstr>
      <vt:lpstr>PowerPoint Presentation</vt:lpstr>
      <vt:lpstr>PowerPoint Presentation</vt:lpstr>
      <vt:lpstr>PowerPoint Presentation</vt:lpstr>
      <vt:lpstr>Visualizations</vt:lpstr>
      <vt:lpstr>Takeaways: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Anime Recommendation System: A Personalized Approach</dc:title>
  <dc:creator>Lenovo</dc:creator>
  <cp:lastModifiedBy>Lenovo</cp:lastModifiedBy>
  <cp:revision>2</cp:revision>
  <dcterms:modified xsi:type="dcterms:W3CDTF">2023-12-03T17:56:06Z</dcterms:modified>
</cp:coreProperties>
</file>