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F5F-553B-96A7-3270-2C77D36F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A057F-E9D5-063A-F361-87ABB1C2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7429-F6AB-A1A5-C4B7-D6CADFA2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92AF-43C5-E157-63C8-B65355BB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6D26-0CDE-C9B2-FCFD-AC603919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7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DD7B-029D-4E5C-EABD-918DBB95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45F93-697B-957E-0370-61BEB1B91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26F0-F4ED-D859-B4DF-4C1E4D3F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E236-34DC-FC85-A749-85D38D3A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A757-B69D-0FC1-0B6A-1855123B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930E3-4BF4-332F-7624-B7A583966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601A-1DD0-6BD4-2363-E9D00568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90F8-65CE-387D-621C-23FDC6EA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43D5-B166-D354-9B04-47289DD5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1BBEA-8691-562C-8252-BF596491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4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70DC-D3B9-4E8D-F167-65B14CD4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6608-BE4F-7D73-2884-A95BB3FC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DF45-F37B-350D-EAAE-22D76AB1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9670-AC7C-BF38-9449-691606D4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B274-CCEB-80BD-EEA0-F8723B0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7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D39E-B579-3DD2-3396-B9C4733B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C3EBD-45CB-2761-A2F2-D51B9CA82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4C3F-37A8-E703-DB52-2EDDFEE5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585D-1B86-8EB2-D4FE-1851B33F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8DC1-D0F6-C95C-7EE4-D2A234A2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1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FD79-DA2B-7DE3-25AA-3016A877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38EB-CFE0-3AA2-4E58-26C25E7B6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F369-5FEF-B382-AB7C-7CF32753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38D0-15F0-65C5-9A4C-663BA5B8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44F58-DD0B-88F7-5F60-8B5C75B1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87EDD-D5EB-122B-D34F-FBDEA89D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E551-A948-19DC-7691-AC8C7474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48AE-5681-7F45-6B5A-03AF3E4C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18137-44DA-4C73-21A0-9DB29726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509BC-B1D7-4481-AD49-8FB10D638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B07E-0B7B-2F5A-6AC6-B232F5D6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3A41D-AECB-6716-5D28-44EA4EB8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550FA-5076-336D-2B0D-7E074696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FD26D-C2FB-422F-1ED9-F3F8148F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8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E53A-5864-E69E-85BE-2437FC44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CA7A1-57DB-174F-9B77-C776CA48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01B5C-CB01-DE4D-8BE4-84B1F522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6EA4F-02A9-CCE6-4FEC-6248C900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5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01B4B-9E22-80BE-8609-C948A216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B8EC-D420-EEE1-903B-E69E345A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B4F6-C1BA-B04C-302F-B47D0275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75C-308B-D83C-3F18-3CC81EFF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D5C1-3906-EA6F-BEA3-5B14F67E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00966-F741-2B02-D74F-27B4C931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FAC7-9E80-4122-17A9-57F3D8F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8729-7763-0C6F-25E2-38666D5A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8F32F-53F3-6324-982F-36C964BE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47C5-D786-048F-7C27-E5C67838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3FE0A-7AD3-074C-50B5-3AE389A2B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60FB-6C35-F03A-04B2-F3BDAB85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BB2C8-5944-53DD-356E-8FB47B2B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32FF-57E2-5D19-8C1F-3214BC9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82F2-B8A3-0FB0-5015-2EDE80E8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F9EFB-AF95-2D2B-8724-EEE70FA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7567-F3EA-327A-701C-0CE5220E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3F55-478B-131C-FB04-F41402F46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BBC9-946C-414D-A150-EB765DA02C5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95E4-F10C-A270-6081-01E87C2CD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AFF3-04A9-95EB-AB15-558CAC11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42CE-42E0-4A14-B6E6-2950A3DB0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97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608043-E0F5-BE37-60DF-7F0844966E0C}"/>
              </a:ext>
            </a:extLst>
          </p:cNvPr>
          <p:cNvSpPr/>
          <p:nvPr/>
        </p:nvSpPr>
        <p:spPr>
          <a:xfrm>
            <a:off x="482111" y="478648"/>
            <a:ext cx="2371738" cy="3356763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E904F2-C338-DFC2-A0C9-CBD0B1290860}"/>
              </a:ext>
            </a:extLst>
          </p:cNvPr>
          <p:cNvSpPr/>
          <p:nvPr/>
        </p:nvSpPr>
        <p:spPr>
          <a:xfrm>
            <a:off x="3932859" y="478647"/>
            <a:ext cx="2371738" cy="3356763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82454B-9120-6149-EE17-E9E6405ACEE8}"/>
              </a:ext>
            </a:extLst>
          </p:cNvPr>
          <p:cNvSpPr/>
          <p:nvPr/>
        </p:nvSpPr>
        <p:spPr>
          <a:xfrm>
            <a:off x="7383607" y="478647"/>
            <a:ext cx="2371738" cy="3356763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FBB85A0-3ACD-6E3D-9812-C775AAC0DEFD}"/>
              </a:ext>
            </a:extLst>
          </p:cNvPr>
          <p:cNvSpPr/>
          <p:nvPr/>
        </p:nvSpPr>
        <p:spPr>
          <a:xfrm>
            <a:off x="7620000" y="4571718"/>
            <a:ext cx="1931852" cy="1905281"/>
          </a:xfrm>
          <a:prstGeom prst="flowChartMagneticDisk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D6E60-2346-C3A3-EBAF-56DF85C601DB}"/>
              </a:ext>
            </a:extLst>
          </p:cNvPr>
          <p:cNvSpPr txBox="1"/>
          <p:nvPr/>
        </p:nvSpPr>
        <p:spPr>
          <a:xfrm>
            <a:off x="1126113" y="68459"/>
            <a:ext cx="108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Front-End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50E40-6C26-81C0-EFC5-B023B0AFB0FD}"/>
              </a:ext>
            </a:extLst>
          </p:cNvPr>
          <p:cNvSpPr txBox="1"/>
          <p:nvPr/>
        </p:nvSpPr>
        <p:spPr>
          <a:xfrm>
            <a:off x="4576861" y="68459"/>
            <a:ext cx="108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Back-End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6F768-CA32-3188-5883-AB541D76B6E4}"/>
              </a:ext>
            </a:extLst>
          </p:cNvPr>
          <p:cNvSpPr txBox="1"/>
          <p:nvPr/>
        </p:nvSpPr>
        <p:spPr>
          <a:xfrm>
            <a:off x="8156756" y="68459"/>
            <a:ext cx="82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Service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7DCAD-73F5-EE8F-4433-E470825F83F8}"/>
              </a:ext>
            </a:extLst>
          </p:cNvPr>
          <p:cNvSpPr txBox="1"/>
          <p:nvPr/>
        </p:nvSpPr>
        <p:spPr>
          <a:xfrm>
            <a:off x="8156756" y="6476999"/>
            <a:ext cx="98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Database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935CA3-259F-AD9A-EF91-FC39DCEAF718}"/>
              </a:ext>
            </a:extLst>
          </p:cNvPr>
          <p:cNvSpPr/>
          <p:nvPr/>
        </p:nvSpPr>
        <p:spPr>
          <a:xfrm>
            <a:off x="2876074" y="1703690"/>
            <a:ext cx="1016477" cy="120821"/>
          </a:xfrm>
          <a:prstGeom prst="rightArrow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EBDF5B-4FD4-9BCC-CCF9-B026566F7ADA}"/>
              </a:ext>
            </a:extLst>
          </p:cNvPr>
          <p:cNvSpPr/>
          <p:nvPr/>
        </p:nvSpPr>
        <p:spPr>
          <a:xfrm rot="10800000">
            <a:off x="2876072" y="2304879"/>
            <a:ext cx="1016477" cy="120821"/>
          </a:xfrm>
          <a:prstGeom prst="rightArrow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E9DA0D-8D99-41B4-11FE-1A1486CAAAF0}"/>
              </a:ext>
            </a:extLst>
          </p:cNvPr>
          <p:cNvSpPr/>
          <p:nvPr/>
        </p:nvSpPr>
        <p:spPr>
          <a:xfrm>
            <a:off x="6344905" y="1703690"/>
            <a:ext cx="1016477" cy="120821"/>
          </a:xfrm>
          <a:prstGeom prst="rightArrow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0B217D-8563-2B5C-FA84-0AA8A72B77FA}"/>
              </a:ext>
            </a:extLst>
          </p:cNvPr>
          <p:cNvSpPr/>
          <p:nvPr/>
        </p:nvSpPr>
        <p:spPr>
          <a:xfrm rot="10800000">
            <a:off x="6344903" y="2304879"/>
            <a:ext cx="1016477" cy="120821"/>
          </a:xfrm>
          <a:prstGeom prst="rightArrow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8C327E4-36FC-38FA-8B59-9B02E48241EB}"/>
              </a:ext>
            </a:extLst>
          </p:cNvPr>
          <p:cNvSpPr/>
          <p:nvPr/>
        </p:nvSpPr>
        <p:spPr>
          <a:xfrm rot="16200000">
            <a:off x="7899119" y="4149975"/>
            <a:ext cx="694018" cy="120821"/>
          </a:xfrm>
          <a:prstGeom prst="rightArrow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7185175-8346-AFEF-77B6-0FB8AAF78EFE}"/>
              </a:ext>
            </a:extLst>
          </p:cNvPr>
          <p:cNvSpPr/>
          <p:nvPr/>
        </p:nvSpPr>
        <p:spPr>
          <a:xfrm rot="5400000">
            <a:off x="8532319" y="4149976"/>
            <a:ext cx="694018" cy="120821"/>
          </a:xfrm>
          <a:prstGeom prst="rightArrow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37279A-9901-802E-8BDD-06B6E94D0DED}"/>
              </a:ext>
            </a:extLst>
          </p:cNvPr>
          <p:cNvSpPr/>
          <p:nvPr/>
        </p:nvSpPr>
        <p:spPr>
          <a:xfrm rot="5400000">
            <a:off x="1353133" y="960800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952ED9-EA31-6A39-E74A-76D32B689F13}"/>
              </a:ext>
            </a:extLst>
          </p:cNvPr>
          <p:cNvSpPr txBox="1"/>
          <p:nvPr/>
        </p:nvSpPr>
        <p:spPr>
          <a:xfrm>
            <a:off x="1171507" y="1871613"/>
            <a:ext cx="10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streamlit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BD2834-3756-58F7-EBDA-F86A9BF7F16F}"/>
              </a:ext>
            </a:extLst>
          </p:cNvPr>
          <p:cNvSpPr/>
          <p:nvPr/>
        </p:nvSpPr>
        <p:spPr>
          <a:xfrm rot="5400000">
            <a:off x="4811756" y="266535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62ABE-FE32-A89A-A429-F6C370029D91}"/>
              </a:ext>
            </a:extLst>
          </p:cNvPr>
          <p:cNvSpPr txBox="1"/>
          <p:nvPr/>
        </p:nvSpPr>
        <p:spPr>
          <a:xfrm>
            <a:off x="4460797" y="1202102"/>
            <a:ext cx="146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web_scraping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5EFE3-9122-F60E-0AAC-E0A1C4D148F3}"/>
              </a:ext>
            </a:extLst>
          </p:cNvPr>
          <p:cNvSpPr/>
          <p:nvPr/>
        </p:nvSpPr>
        <p:spPr>
          <a:xfrm rot="5400000">
            <a:off x="4811756" y="952113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2A972-0E35-91FE-245D-864C09F1BB7E}"/>
              </a:ext>
            </a:extLst>
          </p:cNvPr>
          <p:cNvSpPr txBox="1"/>
          <p:nvPr/>
        </p:nvSpPr>
        <p:spPr>
          <a:xfrm>
            <a:off x="4284763" y="1887680"/>
            <a:ext cx="178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machine_learning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77FF1D-E353-87F8-77C0-E4B970A462D6}"/>
              </a:ext>
            </a:extLst>
          </p:cNvPr>
          <p:cNvSpPr/>
          <p:nvPr/>
        </p:nvSpPr>
        <p:spPr>
          <a:xfrm rot="5400000">
            <a:off x="4811756" y="1646525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D6B59-AB3C-18CE-6D38-C4E4A24AB655}"/>
              </a:ext>
            </a:extLst>
          </p:cNvPr>
          <p:cNvSpPr txBox="1"/>
          <p:nvPr/>
        </p:nvSpPr>
        <p:spPr>
          <a:xfrm>
            <a:off x="4342263" y="2569691"/>
            <a:ext cx="178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data_processing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F62E024-17CA-BF69-04AD-D1FBA0F1E7E2}"/>
              </a:ext>
            </a:extLst>
          </p:cNvPr>
          <p:cNvSpPr/>
          <p:nvPr/>
        </p:nvSpPr>
        <p:spPr>
          <a:xfrm rot="5400000">
            <a:off x="8262503" y="2418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EC5736-4E9D-2ACD-C7C7-DF73B1D624A3}"/>
              </a:ext>
            </a:extLst>
          </p:cNvPr>
          <p:cNvSpPr txBox="1"/>
          <p:nvPr/>
        </p:nvSpPr>
        <p:spPr>
          <a:xfrm>
            <a:off x="8038544" y="937985"/>
            <a:ext cx="146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create_db</a:t>
            </a:r>
            <a:endParaRPr lang="en-GB" sz="1600" b="1" dirty="0">
              <a:solidFill>
                <a:srgbClr val="00206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C7FDF2-6892-2617-29A9-E501E3244C09}"/>
              </a:ext>
            </a:extLst>
          </p:cNvPr>
          <p:cNvSpPr/>
          <p:nvPr/>
        </p:nvSpPr>
        <p:spPr>
          <a:xfrm rot="5400000">
            <a:off x="8262503" y="696683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22F41-BC30-6E1A-2705-75897E1B2816}"/>
              </a:ext>
            </a:extLst>
          </p:cNvPr>
          <p:cNvSpPr txBox="1"/>
          <p:nvPr/>
        </p:nvSpPr>
        <p:spPr>
          <a:xfrm>
            <a:off x="8100207" y="1632249"/>
            <a:ext cx="146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seed_db</a:t>
            </a:r>
            <a:endParaRPr lang="en-GB" sz="1600" b="1" dirty="0">
              <a:solidFill>
                <a:srgbClr val="00206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4A6012D-829E-0D35-3B7A-B36FCD3461CF}"/>
              </a:ext>
            </a:extLst>
          </p:cNvPr>
          <p:cNvSpPr/>
          <p:nvPr/>
        </p:nvSpPr>
        <p:spPr>
          <a:xfrm rot="5400000">
            <a:off x="8262503" y="1390948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E9CD12-FB99-4F30-1C1B-D42C0DCD301E}"/>
              </a:ext>
            </a:extLst>
          </p:cNvPr>
          <p:cNvSpPr txBox="1"/>
          <p:nvPr/>
        </p:nvSpPr>
        <p:spPr>
          <a:xfrm>
            <a:off x="8038544" y="2297918"/>
            <a:ext cx="146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query_db</a:t>
            </a:r>
            <a:endParaRPr lang="en-GB" sz="1600" b="1" dirty="0">
              <a:solidFill>
                <a:srgbClr val="00206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5B18FA-5786-0E3D-C133-0C2A61C021AF}"/>
              </a:ext>
            </a:extLst>
          </p:cNvPr>
          <p:cNvSpPr/>
          <p:nvPr/>
        </p:nvSpPr>
        <p:spPr>
          <a:xfrm rot="5400000">
            <a:off x="8266872" y="2085213"/>
            <a:ext cx="613944" cy="220968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7F241-F42B-0E66-23A6-66AFCCD56439}"/>
              </a:ext>
            </a:extLst>
          </p:cNvPr>
          <p:cNvSpPr txBox="1"/>
          <p:nvPr/>
        </p:nvSpPr>
        <p:spPr>
          <a:xfrm>
            <a:off x="8100207" y="3012543"/>
            <a:ext cx="146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post_db</a:t>
            </a:r>
            <a:endParaRPr lang="en-GB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Jepson</dc:creator>
  <cp:lastModifiedBy>Brad Jepson</cp:lastModifiedBy>
  <cp:revision>1</cp:revision>
  <dcterms:created xsi:type="dcterms:W3CDTF">2023-02-21T19:51:08Z</dcterms:created>
  <dcterms:modified xsi:type="dcterms:W3CDTF">2023-02-21T20:21:02Z</dcterms:modified>
</cp:coreProperties>
</file>