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2"/>
    <p:restoredTop sz="94635"/>
  </p:normalViewPr>
  <p:slideViewPr>
    <p:cSldViewPr snapToGrid="0" snapToObjects="1">
      <p:cViewPr varScale="1">
        <p:scale>
          <a:sx n="104" d="100"/>
          <a:sy n="104" d="100"/>
        </p:scale>
        <p:origin x="21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12/1/22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9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8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0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81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3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0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3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2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6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328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9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olated twigs and flowers on a white surface">
            <a:extLst>
              <a:ext uri="{FF2B5EF4-FFF2-40B4-BE49-F238E27FC236}">
                <a16:creationId xmlns:a16="http://schemas.microsoft.com/office/drawing/2014/main" id="{22EEC21E-917E-6561-AF79-DD2ECC17BD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19355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2BDDA-B282-7442-9EC1-8DBDD15A8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dirty="0"/>
              <a:t>Diabetes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C49E7-21AE-3F4D-A720-B692BC5EE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r>
              <a:rPr lang="en-US" dirty="0" err="1"/>
              <a:t>BY:Hasan</a:t>
            </a:r>
            <a:r>
              <a:rPr lang="en-US" dirty="0"/>
              <a:t> Mohamed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678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5093F-320F-AF40-9B58-BA580F3A3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graphs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A01E36D-4315-354E-8EFB-915CBEB56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385" y="2542438"/>
            <a:ext cx="4261183" cy="3408362"/>
          </a:xfr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F1A0A4A9-B347-1744-B56E-1E0CFC393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831" y="2542438"/>
            <a:ext cx="5163474" cy="344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72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ED09C-4BD8-4A41-AEB9-5F636D35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1A5F4-1BBD-AF4E-AA2D-144CC9401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/>
              <a:t>A new thing I discovered is skin thickness does play a role in getting diabetes never </a:t>
            </a:r>
          </a:p>
          <a:p>
            <a:r>
              <a:rPr lang="en-US" dirty="0"/>
              <a:t>I was able to support the theory that your family history does play a part in getting diabetes</a:t>
            </a:r>
          </a:p>
          <a:p>
            <a:r>
              <a:rPr lang="en-US" dirty="0"/>
              <a:t>I disagree with the theory that age plays such a big role its manly 50 50</a:t>
            </a:r>
          </a:p>
          <a:p>
            <a:r>
              <a:rPr lang="en-US" dirty="0"/>
              <a:t>Also, the most important one which separate's women and men completely is pregnancies</a:t>
            </a:r>
          </a:p>
          <a:p>
            <a:r>
              <a:rPr lang="en-US" dirty="0"/>
              <a:t>I found that The more pregnancies you have the more likely you are to getting diabetes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27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2F72B4-87F5-8F40-B3D6-ED14EF6D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AFF2C-76B4-3A44-9E97-F38FEF21A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/>
              <a:t>Printing this article, the biggest thing I would say is if you a mother of multiple children you need to be careful with you eating habits</a:t>
            </a:r>
          </a:p>
          <a:p>
            <a:r>
              <a:rPr lang="en-US" dirty="0"/>
              <a:t>Also, that you should get a full diabetes test every 6 months For people that have a history of diabetes or or have had children</a:t>
            </a:r>
          </a:p>
        </p:txBody>
      </p:sp>
    </p:spTree>
    <p:extLst>
      <p:ext uri="{BB962C8B-B14F-4D97-AF65-F5344CB8AC3E}">
        <p14:creationId xmlns:p14="http://schemas.microsoft.com/office/powerpoint/2010/main" val="3929271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9697E-3EC7-0641-BE93-3C0547F8C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D5610-2170-3D40-A97A-EE4ADF7E0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/>
              <a:t>There needs to be much more testing of  women  in the future so there can be much more accurate readings</a:t>
            </a:r>
          </a:p>
        </p:txBody>
      </p:sp>
    </p:spTree>
    <p:extLst>
      <p:ext uri="{BB962C8B-B14F-4D97-AF65-F5344CB8AC3E}">
        <p14:creationId xmlns:p14="http://schemas.microsoft.com/office/powerpoint/2010/main" val="1173913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364D6-8272-A74A-A80B-D0BA1A8A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D5943-995F-FE4B-88EC-04936EAE4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/>
              <a:t>These data sets are all women and testing them to see if they have diabetes</a:t>
            </a:r>
          </a:p>
          <a:p>
            <a:r>
              <a:rPr lang="en-US" dirty="0"/>
              <a:t>I'm working with John Hopkins To review this data and print an article with the findings</a:t>
            </a:r>
          </a:p>
          <a:p>
            <a:r>
              <a:rPr lang="en-US" dirty="0"/>
              <a:t>There isn’t enough articles specifically describing the chances for women to get diabetes or not</a:t>
            </a:r>
          </a:p>
        </p:txBody>
      </p:sp>
    </p:spTree>
    <p:extLst>
      <p:ext uri="{BB962C8B-B14F-4D97-AF65-F5344CB8AC3E}">
        <p14:creationId xmlns:p14="http://schemas.microsoft.com/office/powerpoint/2010/main" val="3691229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A3E7E4-430F-4440-8C61-A58BF727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Benefit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BA2CF-537E-7044-8164-625193245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/>
              <a:t>This will give women a more in-depth description of there bodies</a:t>
            </a:r>
          </a:p>
          <a:p>
            <a:r>
              <a:rPr lang="en-US" dirty="0"/>
              <a:t>Leading to them seeing what they need to do for there body in order to never get diabetes</a:t>
            </a:r>
          </a:p>
        </p:txBody>
      </p:sp>
    </p:spTree>
    <p:extLst>
      <p:ext uri="{BB962C8B-B14F-4D97-AF65-F5344CB8AC3E}">
        <p14:creationId xmlns:p14="http://schemas.microsoft.com/office/powerpoint/2010/main" val="2032904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6F7F177-4AE8-4934-A7F6-B3910259F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428CF-BD0E-EF4B-88B5-43E8D28DD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170" y="3755360"/>
            <a:ext cx="9732773" cy="14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000" cap="all" spc="-100" dirty="0"/>
              <a:t>Data set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81574430-90AA-B44E-B30C-4ED0B937D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7914" y="1395172"/>
            <a:ext cx="7846754" cy="221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04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6F7F177-4AE8-4934-A7F6-B3910259F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874C3-7006-464F-8D7F-29A608B3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170" y="3755360"/>
            <a:ext cx="9732773" cy="14651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000" cap="all" spc="-100" dirty="0"/>
              <a:t>Data set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164C7C-B8D5-F24C-8FB5-3E4218D36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7914" y="1395172"/>
            <a:ext cx="7846754" cy="221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04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4787E-05F5-AA41-8F43-63211B92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Heat diagrams</a:t>
            </a:r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B0CCB66B-0C73-1F4E-8EAC-1D30E351C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692" y="2397210"/>
            <a:ext cx="6002037" cy="3408362"/>
          </a:xfrm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E7A01870-341D-C64D-9567-AA14711F0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027" y="2397210"/>
            <a:ext cx="6322293" cy="340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0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B5C0F-34B1-ED4A-B598-F43AF15EA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D52B9-61E3-A741-B100-BE8D71685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US" dirty="0"/>
              <a:t>Data1: logistic regression 76% - Decision tree 100%</a:t>
            </a:r>
          </a:p>
          <a:p>
            <a:r>
              <a:rPr lang="en-US" dirty="0"/>
              <a:t>Data2: logistic regression 20%</a:t>
            </a:r>
          </a:p>
        </p:txBody>
      </p:sp>
    </p:spTree>
    <p:extLst>
      <p:ext uri="{BB962C8B-B14F-4D97-AF65-F5344CB8AC3E}">
        <p14:creationId xmlns:p14="http://schemas.microsoft.com/office/powerpoint/2010/main" val="2390078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C08E1-C320-E64D-83AF-2959E5C97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Concatenation Merge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9546FA3-15FE-044D-8BD7-19DB36C9F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843" y="2211859"/>
            <a:ext cx="5756271" cy="3753966"/>
          </a:xfrm>
        </p:spPr>
      </p:pic>
    </p:spTree>
    <p:extLst>
      <p:ext uri="{BB962C8B-B14F-4D97-AF65-F5344CB8AC3E}">
        <p14:creationId xmlns:p14="http://schemas.microsoft.com/office/powerpoint/2010/main" val="1436749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603E0-D017-0842-AE70-6E080BB73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US" dirty="0"/>
              <a:t>Group by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1F4F4D1-FD72-0A41-8A88-083DEDB4E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008" y="2465172"/>
            <a:ext cx="1508895" cy="3408362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4366061-87E0-A945-9D4C-E00175FFC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081" y="2465172"/>
            <a:ext cx="1808535" cy="3408362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F1FF9AE8-B755-6943-9B75-20F8B2E6F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734" y="2397210"/>
            <a:ext cx="1917700" cy="347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65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34381F"/>
      </a:dk2>
      <a:lt2>
        <a:srgbClr val="E2E6E8"/>
      </a:lt2>
      <a:accent1>
        <a:srgbClr val="C3724D"/>
      </a:accent1>
      <a:accent2>
        <a:srgbClr val="B1923B"/>
      </a:accent2>
      <a:accent3>
        <a:srgbClr val="9BAB43"/>
      </a:accent3>
      <a:accent4>
        <a:srgbClr val="6EB13B"/>
      </a:accent4>
      <a:accent5>
        <a:srgbClr val="4AB848"/>
      </a:accent5>
      <a:accent6>
        <a:srgbClr val="3BB16A"/>
      </a:accent6>
      <a:hlink>
        <a:srgbClr val="3A8BB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69</TotalTime>
  <Words>273</Words>
  <Application>Microsoft Macintosh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Garamond</vt:lpstr>
      <vt:lpstr>SavonVTI</vt:lpstr>
      <vt:lpstr>Diabetes</vt:lpstr>
      <vt:lpstr>Problem Statement</vt:lpstr>
      <vt:lpstr>Benefit Statement</vt:lpstr>
      <vt:lpstr>Data set 1</vt:lpstr>
      <vt:lpstr>Data set 2</vt:lpstr>
      <vt:lpstr>Heat diagrams</vt:lpstr>
      <vt:lpstr>Machine learning</vt:lpstr>
      <vt:lpstr>Concatenation Merge</vt:lpstr>
      <vt:lpstr>Group by</vt:lpstr>
      <vt:lpstr>graphs</vt:lpstr>
      <vt:lpstr>Insight</vt:lpstr>
      <vt:lpstr>Recommendations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</dc:title>
  <dc:creator>Hassan Mohamed</dc:creator>
  <cp:lastModifiedBy>Hassan Mohamed</cp:lastModifiedBy>
  <cp:revision>1</cp:revision>
  <dcterms:created xsi:type="dcterms:W3CDTF">2022-12-01T22:27:07Z</dcterms:created>
  <dcterms:modified xsi:type="dcterms:W3CDTF">2022-12-01T23:36:17Z</dcterms:modified>
</cp:coreProperties>
</file>