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E233-E8BF-AC2C-6BA0-61315C865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9007-976B-AB51-A24F-74D6932F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B924-ACD5-64B2-DCD9-C543C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DC6A-FBB5-AB35-82C2-13B72C72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8C43-8E56-61D3-BE11-683074F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8960-B8DF-683D-1F8C-C968FF48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C9496-5047-08C9-7A50-FD7323EF5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0FE3-FF85-2536-3766-7CED0323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CEDF-BC81-71E6-E97E-3C951065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F0DF-94DF-2090-1369-825D5BD7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899E2-667F-43DE-A3C8-D312B6571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006C8-186F-DBD2-2820-48277729F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C917-FED8-6576-9F19-89C809ED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B391-09E4-4C16-8686-EA6A229C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4DC4-4C79-EA59-7266-DC18570E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68D3-DF96-D4D2-8274-7414004C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1CAA-5D36-472E-3EDB-2F103E51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1BA2-F70F-2AAA-09B8-3155F463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268A-D2D8-CF9E-9705-94788497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FFAD-51D7-645C-2724-709262B1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7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6712-8F0B-1B2C-A86E-D382C833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A214-3B42-8AB9-3AA0-4E095223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3C575-0AD8-4544-E218-EDB61727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787F-9928-7CE5-1095-E42ACC3F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3135-5785-A629-45D9-B73AFB08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546A-77C3-771D-8FB8-7BFDB9D1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7CE-DB52-FA24-96D5-F9C2F234A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AB03-E8BC-23AD-EBEC-28A9F522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D1801-7F09-F014-0C23-15E3762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A49A-08AA-1444-3786-BDEEDDA6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CB743-9F3E-D57E-A950-CDBB96F6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0090-3647-3EC5-2D62-AE4A8C17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8995-2C42-A7F6-BDF2-5A46E6CB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0B39C-63F2-CF2A-5A57-586804092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E5075-58FF-9B7C-3468-254C76D70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18EA9-BB09-139A-6071-10462606F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8FF78-F7EE-7977-9518-A7F7E67C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6C61A-AE53-C884-21E7-387DE5F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64BEE-EAD2-CF47-BEE4-1040E6A4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4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5DF3-81BC-293F-29B8-EE5E6522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B27E8-52F2-AB92-E97A-88166571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A1734-1D08-CFBA-B343-67AC0BB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4A41-90DD-C490-CB54-415BA85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6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88D4D-0512-95D6-627A-BD6CFF61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B1E70-5079-336A-F1E9-08C23606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7A28-C3F6-9F67-F411-C1450898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9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872D-2399-AE54-DB30-90435F6D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6414-1A21-287D-4600-17EB4890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F0F9F-BC9E-8150-DF6A-27EC7EB8C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0DD5F-A145-448B-A0EA-1F68D975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66EC7-7AC9-51A8-A26A-13B60A55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8333-3EB9-A57A-0683-7B45125B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1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ED6B-D0C9-7230-C982-6315BE14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5886C-130C-66D4-6EFC-931AD6554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DD6EB-7836-F05A-494C-BFCD8ECFF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CE83C-368C-3B09-8E53-6FB34F11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B867B-83FC-1D1F-44DC-0472FB02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824E8-2CE4-4662-662B-FA64EEEB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35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340B-FCB8-66A7-1118-DE3953FE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8EF92-67B0-7CB7-ED8C-87E8EA5E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BD55-AB97-AC58-46A9-E5A8F524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A32D-2E90-4FF9-840C-4AB3392B6FC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F3C7-925D-F988-D2B6-A2D91CB6C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0B71-9E02-C67C-8CCF-91C2A6F75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6C89-1C72-4025-B8F3-A24FE5F08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8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7E49-07AE-0073-4610-FB8DC196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8141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caesar</a:t>
            </a:r>
            <a:r>
              <a:rPr lang="en-GB" dirty="0">
                <a:solidFill>
                  <a:schemeClr val="bg1"/>
                </a:solidFill>
              </a:rPr>
              <a:t> cipher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F35CF-356D-1092-7C21-D6A9E326E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425" y="1279946"/>
            <a:ext cx="9144000" cy="557805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GB" sz="4000" dirty="0"/>
              <a:t>Encryption                                  </a:t>
            </a:r>
          </a:p>
          <a:p>
            <a:pPr algn="l"/>
            <a:r>
              <a:rPr lang="en-GB" sz="4000" dirty="0"/>
              <a:t>                   </a:t>
            </a:r>
          </a:p>
          <a:p>
            <a:pPr algn="l"/>
            <a:endParaRPr lang="en-GB" sz="4000" dirty="0"/>
          </a:p>
          <a:p>
            <a:pPr algn="l"/>
            <a:endParaRPr lang="en-GB" sz="4000" dirty="0"/>
          </a:p>
          <a:p>
            <a:pPr algn="l"/>
            <a:r>
              <a:rPr lang="en-GB" sz="4000" dirty="0"/>
              <a:t>					</a:t>
            </a:r>
            <a:r>
              <a:rPr lang="en-GB" sz="3200" dirty="0"/>
              <a:t>HASSA</a:t>
            </a:r>
            <a:r>
              <a:rPr lang="en-GB" sz="4000" dirty="0"/>
              <a:t>		</a:t>
            </a:r>
            <a:r>
              <a:rPr lang="en-GB" sz="3200" dirty="0"/>
              <a:t>LEWWE</a:t>
            </a:r>
            <a:endParaRPr lang="en-GB" sz="4000" dirty="0"/>
          </a:p>
          <a:p>
            <a:pPr algn="l"/>
            <a:r>
              <a:rPr lang="en-GB" sz="4000" dirty="0"/>
              <a:t>					</a:t>
            </a:r>
            <a:r>
              <a:rPr lang="en-GB" sz="2800" dirty="0"/>
              <a:t>AHMED</a:t>
            </a:r>
            <a:r>
              <a:rPr lang="en-GB" sz="4000" dirty="0"/>
              <a:t>		</a:t>
            </a:r>
            <a:r>
              <a:rPr lang="en-GB" sz="3200" dirty="0"/>
              <a:t>ELQIH</a:t>
            </a:r>
            <a:endParaRPr lang="en-GB" sz="4000" dirty="0"/>
          </a:p>
          <a:p>
            <a:r>
              <a:rPr lang="en-GB" sz="4400" dirty="0"/>
              <a:t>ABCDEFGHIJKLMNOPQRSTUVWXYZ </a:t>
            </a:r>
          </a:p>
          <a:p>
            <a:r>
              <a:rPr lang="en-GB" dirty="0"/>
              <a:t>0 1 2 3 4 5 6 7 8 9 10 11 12 13 14 15 16 17 18 19 20 21 22 23 24 25</a:t>
            </a:r>
            <a:r>
              <a:rPr lang="en-GB" sz="4800" dirty="0"/>
              <a:t>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08323-4D0C-DC73-EDDC-1AE89D7D5C15}"/>
              </a:ext>
            </a:extLst>
          </p:cNvPr>
          <p:cNvSpPr/>
          <p:nvPr/>
        </p:nvSpPr>
        <p:spPr>
          <a:xfrm>
            <a:off x="3624055" y="2188552"/>
            <a:ext cx="4067175" cy="1089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da-DK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c = (p+k) mod 26</a:t>
            </a:r>
            <a:endParaRPr lang="en-GB" sz="40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algn="ctr"/>
            <a:endParaRPr lang="en-GB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028DCE4-EAB3-E54A-B6DC-61AA73744FCB}"/>
              </a:ext>
            </a:extLst>
          </p:cNvPr>
          <p:cNvSpPr/>
          <p:nvPr/>
        </p:nvSpPr>
        <p:spPr>
          <a:xfrm>
            <a:off x="7491204" y="4085380"/>
            <a:ext cx="119559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304171-7D45-554C-B8DC-37B8FC589C5E}"/>
              </a:ext>
            </a:extLst>
          </p:cNvPr>
          <p:cNvSpPr/>
          <p:nvPr/>
        </p:nvSpPr>
        <p:spPr>
          <a:xfrm>
            <a:off x="7491203" y="4733080"/>
            <a:ext cx="119559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8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caesar cipher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hassan mohamed</dc:creator>
  <cp:lastModifiedBy>hassan mohamed</cp:lastModifiedBy>
  <cp:revision>1</cp:revision>
  <dcterms:created xsi:type="dcterms:W3CDTF">2023-12-28T22:19:28Z</dcterms:created>
  <dcterms:modified xsi:type="dcterms:W3CDTF">2023-12-29T00:21:28Z</dcterms:modified>
</cp:coreProperties>
</file>