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F47EE-8F85-4875-B6F0-5BD875E6DF4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BCDF06-91FC-4850-8DE6-39153B052262}">
      <dgm:prSet/>
      <dgm:spPr/>
      <dgm:t>
        <a:bodyPr/>
        <a:lstStyle/>
        <a:p>
          <a:pPr rtl="0"/>
          <a:r>
            <a:rPr lang="en-US" dirty="0" smtClean="0"/>
            <a:t>It is used to control the speeds of wiper through controlling the PWM of the DC motor of it.</a:t>
          </a:r>
          <a:endParaRPr lang="en-US" dirty="0"/>
        </a:p>
      </dgm:t>
    </dgm:pt>
    <dgm:pt modelId="{1B7A6611-9623-4FD0-9989-0518FEACF9CB}" type="parTrans" cxnId="{EFD8A432-5DD1-473D-8DD1-CF9E095C443E}">
      <dgm:prSet/>
      <dgm:spPr/>
      <dgm:t>
        <a:bodyPr/>
        <a:lstStyle/>
        <a:p>
          <a:endParaRPr lang="en-US"/>
        </a:p>
      </dgm:t>
    </dgm:pt>
    <dgm:pt modelId="{E5A43DE4-1D1A-4628-9B6E-324595699B78}" type="sibTrans" cxnId="{EFD8A432-5DD1-473D-8DD1-CF9E095C443E}">
      <dgm:prSet/>
      <dgm:spPr/>
      <dgm:t>
        <a:bodyPr/>
        <a:lstStyle/>
        <a:p>
          <a:endParaRPr lang="en-US"/>
        </a:p>
      </dgm:t>
    </dgm:pt>
    <dgm:pt modelId="{C395E5CC-C55E-4898-8B56-62480A0F80F8}">
      <dgm:prSet/>
      <dgm:spPr/>
      <dgm:t>
        <a:bodyPr/>
        <a:lstStyle/>
        <a:p>
          <a:pPr rtl="0"/>
          <a:r>
            <a:rPr lang="en-US" smtClean="0"/>
            <a:t>Speeds of wiper change based on chosen mode</a:t>
          </a:r>
          <a:endParaRPr lang="en-US"/>
        </a:p>
      </dgm:t>
    </dgm:pt>
    <dgm:pt modelId="{08C7E969-14FA-4316-BAE7-2E7B5AF4FC97}" type="parTrans" cxnId="{9C0A16BE-4CB3-4A1D-88DD-95511F90A490}">
      <dgm:prSet/>
      <dgm:spPr/>
      <dgm:t>
        <a:bodyPr/>
        <a:lstStyle/>
        <a:p>
          <a:endParaRPr lang="en-US"/>
        </a:p>
      </dgm:t>
    </dgm:pt>
    <dgm:pt modelId="{9A92FBF5-D8B1-493D-91A6-27E6663635A1}" type="sibTrans" cxnId="{9C0A16BE-4CB3-4A1D-88DD-95511F90A490}">
      <dgm:prSet/>
      <dgm:spPr/>
      <dgm:t>
        <a:bodyPr/>
        <a:lstStyle/>
        <a:p>
          <a:endParaRPr lang="en-US"/>
        </a:p>
      </dgm:t>
    </dgm:pt>
    <dgm:pt modelId="{5901F317-430A-466D-AFC3-17D8A87F6F9C}">
      <dgm:prSet/>
      <dgm:spPr/>
      <dgm:t>
        <a:bodyPr/>
        <a:lstStyle/>
        <a:p>
          <a:pPr rtl="0"/>
          <a:r>
            <a:rPr lang="en-US" smtClean="0"/>
            <a:t>Modes are:</a:t>
          </a:r>
          <a:endParaRPr lang="en-US"/>
        </a:p>
      </dgm:t>
    </dgm:pt>
    <dgm:pt modelId="{59E7AB66-A8A7-46DF-BB1E-983A1945D446}" type="parTrans" cxnId="{9E0D7413-972A-4A7F-AECB-8A1AD93D5266}">
      <dgm:prSet/>
      <dgm:spPr/>
      <dgm:t>
        <a:bodyPr/>
        <a:lstStyle/>
        <a:p>
          <a:endParaRPr lang="en-US"/>
        </a:p>
      </dgm:t>
    </dgm:pt>
    <dgm:pt modelId="{1794AF11-D1F6-451C-9A95-CB3BB6A33BD8}" type="sibTrans" cxnId="{9E0D7413-972A-4A7F-AECB-8A1AD93D5266}">
      <dgm:prSet/>
      <dgm:spPr/>
      <dgm:t>
        <a:bodyPr/>
        <a:lstStyle/>
        <a:p>
          <a:endParaRPr lang="en-US"/>
        </a:p>
      </dgm:t>
    </dgm:pt>
    <dgm:pt modelId="{FE1FA169-27DA-4865-A508-98B922EC4C56}">
      <dgm:prSet/>
      <dgm:spPr/>
      <dgm:t>
        <a:bodyPr/>
        <a:lstStyle/>
        <a:p>
          <a:pPr rtl="0"/>
          <a:r>
            <a:rPr lang="en-US" i="0" smtClean="0"/>
            <a:t>OFF</a:t>
          </a:r>
          <a:endParaRPr lang="en-US"/>
        </a:p>
      </dgm:t>
    </dgm:pt>
    <dgm:pt modelId="{653D363D-1EB7-40EE-9F8E-2F4D26D9C2AD}" type="parTrans" cxnId="{DE64C658-C4C2-4FA5-8254-12E2F18D1F51}">
      <dgm:prSet/>
      <dgm:spPr/>
      <dgm:t>
        <a:bodyPr/>
        <a:lstStyle/>
        <a:p>
          <a:endParaRPr lang="en-US"/>
        </a:p>
      </dgm:t>
    </dgm:pt>
    <dgm:pt modelId="{F5BAA406-3E80-4B1E-8AAC-C8EE357F2415}" type="sibTrans" cxnId="{DE64C658-C4C2-4FA5-8254-12E2F18D1F51}">
      <dgm:prSet/>
      <dgm:spPr/>
      <dgm:t>
        <a:bodyPr/>
        <a:lstStyle/>
        <a:p>
          <a:endParaRPr lang="en-US"/>
        </a:p>
      </dgm:t>
    </dgm:pt>
    <dgm:pt modelId="{59D21E6C-F8E9-4051-BBE2-F9C4EE94E4CD}">
      <dgm:prSet/>
      <dgm:spPr/>
      <dgm:t>
        <a:bodyPr/>
        <a:lstStyle/>
        <a:p>
          <a:pPr rtl="0"/>
          <a:r>
            <a:rPr lang="en-US" i="0" dirty="0" smtClean="0"/>
            <a:t>Low-speed</a:t>
          </a:r>
          <a:endParaRPr lang="en-US" dirty="0"/>
        </a:p>
      </dgm:t>
    </dgm:pt>
    <dgm:pt modelId="{DCEE6117-22B1-41A0-823E-5D6F439EC17E}" type="parTrans" cxnId="{A8613F15-3EEC-43D7-84CC-CAC53660D5CB}">
      <dgm:prSet/>
      <dgm:spPr/>
      <dgm:t>
        <a:bodyPr/>
        <a:lstStyle/>
        <a:p>
          <a:endParaRPr lang="en-US"/>
        </a:p>
      </dgm:t>
    </dgm:pt>
    <dgm:pt modelId="{F281D9DC-1174-4855-B60B-FA01488A1383}" type="sibTrans" cxnId="{A8613F15-3EEC-43D7-84CC-CAC53660D5CB}">
      <dgm:prSet/>
      <dgm:spPr/>
      <dgm:t>
        <a:bodyPr/>
        <a:lstStyle/>
        <a:p>
          <a:endParaRPr lang="en-US"/>
        </a:p>
      </dgm:t>
    </dgm:pt>
    <dgm:pt modelId="{FD2AA5AE-A1B3-42AA-B98D-1F3F62319CBD}">
      <dgm:prSet/>
      <dgm:spPr/>
      <dgm:t>
        <a:bodyPr/>
        <a:lstStyle/>
        <a:p>
          <a:pPr rtl="0"/>
          <a:r>
            <a:rPr lang="en-US" i="0" smtClean="0"/>
            <a:t>High-speed</a:t>
          </a:r>
          <a:endParaRPr lang="en-US"/>
        </a:p>
      </dgm:t>
    </dgm:pt>
    <dgm:pt modelId="{14B6F058-7F35-4119-ABDF-3B7D3D12CB5E}" type="parTrans" cxnId="{2F6FD46D-222F-4FAC-9C2B-D6150B5156AF}">
      <dgm:prSet/>
      <dgm:spPr/>
      <dgm:t>
        <a:bodyPr/>
        <a:lstStyle/>
        <a:p>
          <a:endParaRPr lang="en-US"/>
        </a:p>
      </dgm:t>
    </dgm:pt>
    <dgm:pt modelId="{FDFBD712-2158-419E-9507-4BCB592A9ED3}" type="sibTrans" cxnId="{2F6FD46D-222F-4FAC-9C2B-D6150B5156AF}">
      <dgm:prSet/>
      <dgm:spPr/>
      <dgm:t>
        <a:bodyPr/>
        <a:lstStyle/>
        <a:p>
          <a:endParaRPr lang="en-US"/>
        </a:p>
      </dgm:t>
    </dgm:pt>
    <dgm:pt modelId="{33790CF7-2310-4E06-AFCD-592D022B809C}">
      <dgm:prSet/>
      <dgm:spPr/>
      <dgm:t>
        <a:bodyPr/>
        <a:lstStyle/>
        <a:p>
          <a:pPr rtl="0"/>
          <a:r>
            <a:rPr lang="en-US" i="0" smtClean="0"/>
            <a:t>Auto</a:t>
          </a:r>
          <a:endParaRPr lang="en-US"/>
        </a:p>
      </dgm:t>
    </dgm:pt>
    <dgm:pt modelId="{E98CFCEC-F7A9-436D-8023-A152D2802B68}" type="parTrans" cxnId="{9CA9E80B-AEA4-4D25-BF0B-8AFB90F7E1E9}">
      <dgm:prSet/>
      <dgm:spPr/>
      <dgm:t>
        <a:bodyPr/>
        <a:lstStyle/>
        <a:p>
          <a:endParaRPr lang="en-US"/>
        </a:p>
      </dgm:t>
    </dgm:pt>
    <dgm:pt modelId="{DC5BA81F-862F-44D8-8299-8F50D5964AC0}" type="sibTrans" cxnId="{9CA9E80B-AEA4-4D25-BF0B-8AFB90F7E1E9}">
      <dgm:prSet/>
      <dgm:spPr/>
      <dgm:t>
        <a:bodyPr/>
        <a:lstStyle/>
        <a:p>
          <a:endParaRPr lang="en-US"/>
        </a:p>
      </dgm:t>
    </dgm:pt>
    <dgm:pt modelId="{D0FA0B4B-5C29-4915-883C-C5A3529DA627}" type="pres">
      <dgm:prSet presAssocID="{661F47EE-8F85-4875-B6F0-5BD875E6DF4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1BA6C1-AD74-42CD-949A-A2F0316D1AE7}" type="pres">
      <dgm:prSet presAssocID="{A2BCDF06-91FC-4850-8DE6-39153B052262}" presName="circ1" presStyleLbl="vennNode1" presStyleIdx="0" presStyleCnt="3"/>
      <dgm:spPr/>
      <dgm:t>
        <a:bodyPr/>
        <a:lstStyle/>
        <a:p>
          <a:endParaRPr lang="en-US"/>
        </a:p>
      </dgm:t>
    </dgm:pt>
    <dgm:pt modelId="{0A72E8B8-9904-4957-A370-72DA8F150E4C}" type="pres">
      <dgm:prSet presAssocID="{A2BCDF06-91FC-4850-8DE6-39153B05226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FAFCD8-1771-4D44-879E-7B804C79ACA8}" type="pres">
      <dgm:prSet presAssocID="{C395E5CC-C55E-4898-8B56-62480A0F80F8}" presName="circ2" presStyleLbl="vennNode1" presStyleIdx="1" presStyleCnt="3"/>
      <dgm:spPr/>
      <dgm:t>
        <a:bodyPr/>
        <a:lstStyle/>
        <a:p>
          <a:endParaRPr lang="en-US"/>
        </a:p>
      </dgm:t>
    </dgm:pt>
    <dgm:pt modelId="{16F25497-B52C-4CC4-8659-9BC0BB1CB2B7}" type="pres">
      <dgm:prSet presAssocID="{C395E5CC-C55E-4898-8B56-62480A0F80F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76D49-1454-4884-9A0B-3ABA8CAAC740}" type="pres">
      <dgm:prSet presAssocID="{5901F317-430A-466D-AFC3-17D8A87F6F9C}" presName="circ3" presStyleLbl="vennNode1" presStyleIdx="2" presStyleCnt="3"/>
      <dgm:spPr/>
      <dgm:t>
        <a:bodyPr/>
        <a:lstStyle/>
        <a:p>
          <a:endParaRPr lang="en-US"/>
        </a:p>
      </dgm:t>
    </dgm:pt>
    <dgm:pt modelId="{06ABAB8C-D37B-4825-8974-FC7BCC7C33E7}" type="pres">
      <dgm:prSet presAssocID="{5901F317-430A-466D-AFC3-17D8A87F6F9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2EAE4E-9026-4F9B-8754-EB4CDCE61BEA}" type="presOf" srcId="{661F47EE-8F85-4875-B6F0-5BD875E6DF43}" destId="{D0FA0B4B-5C29-4915-883C-C5A3529DA627}" srcOrd="0" destOrd="0" presId="urn:microsoft.com/office/officeart/2005/8/layout/venn1"/>
    <dgm:cxn modelId="{5D6F860B-7EAC-4037-9877-71AD5A0182DD}" type="presOf" srcId="{A2BCDF06-91FC-4850-8DE6-39153B052262}" destId="{0A72E8B8-9904-4957-A370-72DA8F150E4C}" srcOrd="1" destOrd="0" presId="urn:microsoft.com/office/officeart/2005/8/layout/venn1"/>
    <dgm:cxn modelId="{0DA18FB3-FF91-4B0D-AE65-5C201E6D6153}" type="presOf" srcId="{FE1FA169-27DA-4865-A508-98B922EC4C56}" destId="{06ABAB8C-D37B-4825-8974-FC7BCC7C33E7}" srcOrd="1" destOrd="1" presId="urn:microsoft.com/office/officeart/2005/8/layout/venn1"/>
    <dgm:cxn modelId="{EFD8A432-5DD1-473D-8DD1-CF9E095C443E}" srcId="{661F47EE-8F85-4875-B6F0-5BD875E6DF43}" destId="{A2BCDF06-91FC-4850-8DE6-39153B052262}" srcOrd="0" destOrd="0" parTransId="{1B7A6611-9623-4FD0-9989-0518FEACF9CB}" sibTransId="{E5A43DE4-1D1A-4628-9B6E-324595699B78}"/>
    <dgm:cxn modelId="{ACB06846-4993-4FF9-A07C-A9E8A6D4D07A}" type="presOf" srcId="{33790CF7-2310-4E06-AFCD-592D022B809C}" destId="{1FC76D49-1454-4884-9A0B-3ABA8CAAC740}" srcOrd="0" destOrd="4" presId="urn:microsoft.com/office/officeart/2005/8/layout/venn1"/>
    <dgm:cxn modelId="{9CA9E80B-AEA4-4D25-BF0B-8AFB90F7E1E9}" srcId="{5901F317-430A-466D-AFC3-17D8A87F6F9C}" destId="{33790CF7-2310-4E06-AFCD-592D022B809C}" srcOrd="3" destOrd="0" parTransId="{E98CFCEC-F7A9-436D-8023-A152D2802B68}" sibTransId="{DC5BA81F-862F-44D8-8299-8F50D5964AC0}"/>
    <dgm:cxn modelId="{B03D968B-7C24-4702-9C53-D02A333BE2DE}" type="presOf" srcId="{59D21E6C-F8E9-4051-BBE2-F9C4EE94E4CD}" destId="{06ABAB8C-D37B-4825-8974-FC7BCC7C33E7}" srcOrd="1" destOrd="2" presId="urn:microsoft.com/office/officeart/2005/8/layout/venn1"/>
    <dgm:cxn modelId="{6A85CE5C-A31D-455A-B823-BBAC9960D012}" type="presOf" srcId="{33790CF7-2310-4E06-AFCD-592D022B809C}" destId="{06ABAB8C-D37B-4825-8974-FC7BCC7C33E7}" srcOrd="1" destOrd="4" presId="urn:microsoft.com/office/officeart/2005/8/layout/venn1"/>
    <dgm:cxn modelId="{0758596B-FCD6-4867-9840-9459F3FDDD58}" type="presOf" srcId="{A2BCDF06-91FC-4850-8DE6-39153B052262}" destId="{051BA6C1-AD74-42CD-949A-A2F0316D1AE7}" srcOrd="0" destOrd="0" presId="urn:microsoft.com/office/officeart/2005/8/layout/venn1"/>
    <dgm:cxn modelId="{E4063B4F-C93B-43DB-83AC-61462B4F5AB9}" type="presOf" srcId="{5901F317-430A-466D-AFC3-17D8A87F6F9C}" destId="{06ABAB8C-D37B-4825-8974-FC7BCC7C33E7}" srcOrd="1" destOrd="0" presId="urn:microsoft.com/office/officeart/2005/8/layout/venn1"/>
    <dgm:cxn modelId="{2F6FD46D-222F-4FAC-9C2B-D6150B5156AF}" srcId="{5901F317-430A-466D-AFC3-17D8A87F6F9C}" destId="{FD2AA5AE-A1B3-42AA-B98D-1F3F62319CBD}" srcOrd="2" destOrd="0" parTransId="{14B6F058-7F35-4119-ABDF-3B7D3D12CB5E}" sibTransId="{FDFBD712-2158-419E-9507-4BCB592A9ED3}"/>
    <dgm:cxn modelId="{0AFCE463-FB0E-4091-BD36-978614762A1A}" type="presOf" srcId="{FE1FA169-27DA-4865-A508-98B922EC4C56}" destId="{1FC76D49-1454-4884-9A0B-3ABA8CAAC740}" srcOrd="0" destOrd="1" presId="urn:microsoft.com/office/officeart/2005/8/layout/venn1"/>
    <dgm:cxn modelId="{9C0A16BE-4CB3-4A1D-88DD-95511F90A490}" srcId="{661F47EE-8F85-4875-B6F0-5BD875E6DF43}" destId="{C395E5CC-C55E-4898-8B56-62480A0F80F8}" srcOrd="1" destOrd="0" parTransId="{08C7E969-14FA-4316-BAE7-2E7B5AF4FC97}" sibTransId="{9A92FBF5-D8B1-493D-91A6-27E6663635A1}"/>
    <dgm:cxn modelId="{A8613F15-3EEC-43D7-84CC-CAC53660D5CB}" srcId="{5901F317-430A-466D-AFC3-17D8A87F6F9C}" destId="{59D21E6C-F8E9-4051-BBE2-F9C4EE94E4CD}" srcOrd="1" destOrd="0" parTransId="{DCEE6117-22B1-41A0-823E-5D6F439EC17E}" sibTransId="{F281D9DC-1174-4855-B60B-FA01488A1383}"/>
    <dgm:cxn modelId="{3BBBAE5B-3C26-48EF-B1B3-7F8E6CFEF17B}" type="presOf" srcId="{5901F317-430A-466D-AFC3-17D8A87F6F9C}" destId="{1FC76D49-1454-4884-9A0B-3ABA8CAAC740}" srcOrd="0" destOrd="0" presId="urn:microsoft.com/office/officeart/2005/8/layout/venn1"/>
    <dgm:cxn modelId="{5A308C39-39F7-47BB-B238-F575CAF8F230}" type="presOf" srcId="{FD2AA5AE-A1B3-42AA-B98D-1F3F62319CBD}" destId="{06ABAB8C-D37B-4825-8974-FC7BCC7C33E7}" srcOrd="1" destOrd="3" presId="urn:microsoft.com/office/officeart/2005/8/layout/venn1"/>
    <dgm:cxn modelId="{7DA58D89-066C-4E87-A17A-800C897BA243}" type="presOf" srcId="{C395E5CC-C55E-4898-8B56-62480A0F80F8}" destId="{42FAFCD8-1771-4D44-879E-7B804C79ACA8}" srcOrd="0" destOrd="0" presId="urn:microsoft.com/office/officeart/2005/8/layout/venn1"/>
    <dgm:cxn modelId="{C06A579F-475C-4DBE-93AA-87B2F2F61063}" type="presOf" srcId="{59D21E6C-F8E9-4051-BBE2-F9C4EE94E4CD}" destId="{1FC76D49-1454-4884-9A0B-3ABA8CAAC740}" srcOrd="0" destOrd="2" presId="urn:microsoft.com/office/officeart/2005/8/layout/venn1"/>
    <dgm:cxn modelId="{91AC08DD-5A76-4DE0-BBAB-B833BB81FD39}" type="presOf" srcId="{FD2AA5AE-A1B3-42AA-B98D-1F3F62319CBD}" destId="{1FC76D49-1454-4884-9A0B-3ABA8CAAC740}" srcOrd="0" destOrd="3" presId="urn:microsoft.com/office/officeart/2005/8/layout/venn1"/>
    <dgm:cxn modelId="{DE64C658-C4C2-4FA5-8254-12E2F18D1F51}" srcId="{5901F317-430A-466D-AFC3-17D8A87F6F9C}" destId="{FE1FA169-27DA-4865-A508-98B922EC4C56}" srcOrd="0" destOrd="0" parTransId="{653D363D-1EB7-40EE-9F8E-2F4D26D9C2AD}" sibTransId="{F5BAA406-3E80-4B1E-8AAC-C8EE357F2415}"/>
    <dgm:cxn modelId="{B35705B8-2CE5-4F27-B799-3B998D7C2E7E}" type="presOf" srcId="{C395E5CC-C55E-4898-8B56-62480A0F80F8}" destId="{16F25497-B52C-4CC4-8659-9BC0BB1CB2B7}" srcOrd="1" destOrd="0" presId="urn:microsoft.com/office/officeart/2005/8/layout/venn1"/>
    <dgm:cxn modelId="{9E0D7413-972A-4A7F-AECB-8A1AD93D5266}" srcId="{661F47EE-8F85-4875-B6F0-5BD875E6DF43}" destId="{5901F317-430A-466D-AFC3-17D8A87F6F9C}" srcOrd="2" destOrd="0" parTransId="{59E7AB66-A8A7-46DF-BB1E-983A1945D446}" sibTransId="{1794AF11-D1F6-451C-9A95-CB3BB6A33BD8}"/>
    <dgm:cxn modelId="{B88F8122-CDB3-4DE5-834A-FBED0E276D9C}" type="presParOf" srcId="{D0FA0B4B-5C29-4915-883C-C5A3529DA627}" destId="{051BA6C1-AD74-42CD-949A-A2F0316D1AE7}" srcOrd="0" destOrd="0" presId="urn:microsoft.com/office/officeart/2005/8/layout/venn1"/>
    <dgm:cxn modelId="{048BAFEA-2676-435A-92EB-4D2A7257830F}" type="presParOf" srcId="{D0FA0B4B-5C29-4915-883C-C5A3529DA627}" destId="{0A72E8B8-9904-4957-A370-72DA8F150E4C}" srcOrd="1" destOrd="0" presId="urn:microsoft.com/office/officeart/2005/8/layout/venn1"/>
    <dgm:cxn modelId="{63F51658-6FC9-407D-94E7-67AF0696C819}" type="presParOf" srcId="{D0FA0B4B-5C29-4915-883C-C5A3529DA627}" destId="{42FAFCD8-1771-4D44-879E-7B804C79ACA8}" srcOrd="2" destOrd="0" presId="urn:microsoft.com/office/officeart/2005/8/layout/venn1"/>
    <dgm:cxn modelId="{D8A1DD8F-2004-4311-ACC8-B1603A91B7CF}" type="presParOf" srcId="{D0FA0B4B-5C29-4915-883C-C5A3529DA627}" destId="{16F25497-B52C-4CC4-8659-9BC0BB1CB2B7}" srcOrd="3" destOrd="0" presId="urn:microsoft.com/office/officeart/2005/8/layout/venn1"/>
    <dgm:cxn modelId="{B23239EC-FC67-4AEA-B565-A7EE3AB3FCD3}" type="presParOf" srcId="{D0FA0B4B-5C29-4915-883C-C5A3529DA627}" destId="{1FC76D49-1454-4884-9A0B-3ABA8CAAC740}" srcOrd="4" destOrd="0" presId="urn:microsoft.com/office/officeart/2005/8/layout/venn1"/>
    <dgm:cxn modelId="{05FFF37E-4E7B-484B-AC60-85FC616150EF}" type="presParOf" srcId="{D0FA0B4B-5C29-4915-883C-C5A3529DA627}" destId="{06ABAB8C-D37B-4825-8974-FC7BCC7C33E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BA6C1-AD74-42CD-949A-A2F0316D1AE7}">
      <dsp:nvSpPr>
        <dsp:cNvPr id="0" name=""/>
        <dsp:cNvSpPr/>
      </dsp:nvSpPr>
      <dsp:spPr>
        <a:xfrm>
          <a:off x="2437983" y="65677"/>
          <a:ext cx="3152510" cy="31525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It is used to control the speeds of wiper through controlling the PWM of the DC motor of it.</a:t>
          </a:r>
          <a:endParaRPr lang="en-US" sz="2000" kern="1200" dirty="0"/>
        </a:p>
      </dsp:txBody>
      <dsp:txXfrm>
        <a:off x="2858318" y="617366"/>
        <a:ext cx="2311840" cy="1418629"/>
      </dsp:txXfrm>
    </dsp:sp>
    <dsp:sp modelId="{42FAFCD8-1771-4D44-879E-7B804C79ACA8}">
      <dsp:nvSpPr>
        <dsp:cNvPr id="0" name=""/>
        <dsp:cNvSpPr/>
      </dsp:nvSpPr>
      <dsp:spPr>
        <a:xfrm>
          <a:off x="3575514" y="2035996"/>
          <a:ext cx="3152510" cy="31525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Speeds of wiper change based on chosen mode</a:t>
          </a:r>
          <a:endParaRPr lang="en-US" sz="2000" kern="1200"/>
        </a:p>
      </dsp:txBody>
      <dsp:txXfrm>
        <a:off x="4539657" y="2850394"/>
        <a:ext cx="1891506" cy="1733880"/>
      </dsp:txXfrm>
    </dsp:sp>
    <dsp:sp modelId="{1FC76D49-1454-4884-9A0B-3ABA8CAAC740}">
      <dsp:nvSpPr>
        <dsp:cNvPr id="0" name=""/>
        <dsp:cNvSpPr/>
      </dsp:nvSpPr>
      <dsp:spPr>
        <a:xfrm>
          <a:off x="1300452" y="2035996"/>
          <a:ext cx="3152510" cy="315251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Modes are:</a:t>
          </a:r>
          <a:endParaRPr lang="en-US" sz="20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0" kern="1200" smtClean="0"/>
            <a:t>OFF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0" kern="1200" dirty="0" smtClean="0"/>
            <a:t>Low-speed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0" kern="1200" smtClean="0"/>
            <a:t>High-speed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i="0" kern="1200" smtClean="0"/>
            <a:t>Auto</a:t>
          </a:r>
          <a:endParaRPr lang="en-US" sz="1600" kern="1200"/>
        </a:p>
      </dsp:txBody>
      <dsp:txXfrm>
        <a:off x="1597314" y="2850394"/>
        <a:ext cx="1891506" cy="1733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159CA95-9151-46BA-8FB4-266744FA7A4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C5B3CB8-EA70-4165-BC37-4E6D542B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6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A95-9151-46BA-8FB4-266744FA7A4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CB8-EA70-4165-BC37-4E6D542B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A95-9151-46BA-8FB4-266744FA7A4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CB8-EA70-4165-BC37-4E6D542B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2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A95-9151-46BA-8FB4-266744FA7A4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CB8-EA70-4165-BC37-4E6D542B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1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A95-9151-46BA-8FB4-266744FA7A4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CB8-EA70-4165-BC37-4E6D542B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A95-9151-46BA-8FB4-266744FA7A4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CB8-EA70-4165-BC37-4E6D542B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7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A95-9151-46BA-8FB4-266744FA7A4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CB8-EA70-4165-BC37-4E6D542B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A95-9151-46BA-8FB4-266744FA7A4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CB8-EA70-4165-BC37-4E6D542B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3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A95-9151-46BA-8FB4-266744FA7A4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CB8-EA70-4165-BC37-4E6D542B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8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A95-9151-46BA-8FB4-266744FA7A4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C5B3CB8-EA70-4165-BC37-4E6D542B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8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159CA95-9151-46BA-8FB4-266744FA7A4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C5B3CB8-EA70-4165-BC37-4E6D542B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30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159CA95-9151-46BA-8FB4-266744FA7A4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C5B3CB8-EA70-4165-BC37-4E6D542B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170" y="2056634"/>
            <a:ext cx="5541129" cy="274473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Full-Project Of</a:t>
            </a:r>
          </a:p>
          <a:p>
            <a:pPr algn="ctr"/>
            <a:r>
              <a:rPr lang="en-US" sz="4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Wiper </a:t>
            </a:r>
            <a:r>
              <a:rPr lang="en-US" sz="4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 </a:t>
            </a:r>
            <a:r>
              <a:rPr lang="en-US" sz="4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</a:p>
          <a:p>
            <a:pPr algn="ctr"/>
            <a:r>
              <a:rPr lang="en-US" sz="4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4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Stateflow</a:t>
            </a:r>
            <a:endParaRPr lang="en-US" sz="42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&amp; Testing</a:t>
            </a:r>
          </a:p>
          <a:p>
            <a:pPr algn="ctr"/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By:</a:t>
            </a:r>
          </a:p>
          <a:p>
            <a:pPr algn="ctr"/>
            <a:r>
              <a:rPr lang="en-US" sz="33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Hassan Mohamed Hassan</a:t>
            </a:r>
            <a:endParaRPr lang="en-US" sz="33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75" y="-1"/>
            <a:ext cx="5807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2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51198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Completion Certification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1" y="1450731"/>
            <a:ext cx="80391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7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Specifications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972468"/>
              </p:ext>
            </p:extLst>
          </p:nvPr>
        </p:nvGraphicFramePr>
        <p:xfrm>
          <a:off x="2029372" y="1463139"/>
          <a:ext cx="8028478" cy="525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14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683690"/>
              </p:ext>
            </p:extLst>
          </p:nvPr>
        </p:nvGraphicFramePr>
        <p:xfrm>
          <a:off x="676275" y="2011363"/>
          <a:ext cx="10753722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641">
                  <a:extLst>
                    <a:ext uri="{9D8B030D-6E8A-4147-A177-3AD203B41FA5}">
                      <a16:colId xmlns:a16="http://schemas.microsoft.com/office/drawing/2014/main" val="4183639846"/>
                    </a:ext>
                  </a:extLst>
                </a:gridCol>
                <a:gridCol w="1090863">
                  <a:extLst>
                    <a:ext uri="{9D8B030D-6E8A-4147-A177-3AD203B41FA5}">
                      <a16:colId xmlns:a16="http://schemas.microsoft.com/office/drawing/2014/main" val="1832880519"/>
                    </a:ext>
                  </a:extLst>
                </a:gridCol>
                <a:gridCol w="1178234">
                  <a:extLst>
                    <a:ext uri="{9D8B030D-6E8A-4147-A177-3AD203B41FA5}">
                      <a16:colId xmlns:a16="http://schemas.microsoft.com/office/drawing/2014/main" val="4134282045"/>
                    </a:ext>
                  </a:extLst>
                </a:gridCol>
                <a:gridCol w="2912503">
                  <a:extLst>
                    <a:ext uri="{9D8B030D-6E8A-4147-A177-3AD203B41FA5}">
                      <a16:colId xmlns:a16="http://schemas.microsoft.com/office/drawing/2014/main" val="2494144112"/>
                    </a:ext>
                  </a:extLst>
                </a:gridCol>
                <a:gridCol w="593558">
                  <a:extLst>
                    <a:ext uri="{9D8B030D-6E8A-4147-A177-3AD203B41FA5}">
                      <a16:colId xmlns:a16="http://schemas.microsoft.com/office/drawing/2014/main" val="3372087790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21029927"/>
                    </a:ext>
                  </a:extLst>
                </a:gridCol>
                <a:gridCol w="1997239">
                  <a:extLst>
                    <a:ext uri="{9D8B030D-6E8A-4147-A177-3AD203B41FA5}">
                      <a16:colId xmlns:a16="http://schemas.microsoft.com/office/drawing/2014/main" val="308954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8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Wipr_Mod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Uint8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mode of 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 OFF</a:t>
                      </a:r>
                    </a:p>
                    <a:p>
                      <a:pPr algn="l"/>
                      <a:r>
                        <a:rPr lang="en-US" dirty="0" smtClean="0">
                          <a:sym typeface="Wingdings" panose="05000000000000000000" pitchFamily="2" charset="2"/>
                        </a:rPr>
                        <a:t>1  Auto</a:t>
                      </a:r>
                    </a:p>
                    <a:p>
                      <a:pPr algn="l"/>
                      <a:r>
                        <a:rPr lang="en-US" dirty="0" smtClean="0">
                          <a:sym typeface="Wingdings" panose="05000000000000000000" pitchFamily="2" charset="2"/>
                        </a:rPr>
                        <a:t>2 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Low_speed</a:t>
                      </a:r>
                      <a:endParaRPr lang="en-US" dirty="0" smtClean="0">
                        <a:sym typeface="Wingdings" panose="05000000000000000000" pitchFamily="2" charset="2"/>
                      </a:endParaRPr>
                    </a:p>
                    <a:p>
                      <a:pPr algn="l"/>
                      <a:r>
                        <a:rPr lang="en-US" dirty="0" smtClean="0">
                          <a:sym typeface="Wingdings" panose="05000000000000000000" pitchFamily="2" charset="2"/>
                        </a:rPr>
                        <a:t>3 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High_speed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3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Rain_Snsr_Err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The error of the rain</a:t>
                      </a:r>
                      <a:r>
                        <a:rPr lang="en-US" baseline="0" dirty="0" smtClean="0"/>
                        <a:t>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 Normal</a:t>
                      </a:r>
                    </a:p>
                    <a:p>
                      <a:pPr algn="l"/>
                      <a:r>
                        <a:rPr lang="en-US" dirty="0" smtClean="0">
                          <a:sym typeface="Wingdings" panose="05000000000000000000" pitchFamily="2" charset="2"/>
                        </a:rPr>
                        <a:t>1 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63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Wipr_Spd_Req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Uint8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Required speed level in</a:t>
                      </a:r>
                      <a:r>
                        <a:rPr lang="en-US" baseline="0" dirty="0" smtClean="0"/>
                        <a:t> case of auto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Vector of speeds</a:t>
                      </a:r>
                    </a:p>
                    <a:p>
                      <a:pPr algn="l"/>
                      <a:r>
                        <a:rPr lang="en-US" dirty="0" smtClean="0"/>
                        <a:t>[0</a:t>
                      </a:r>
                      <a:r>
                        <a:rPr lang="en-US" baseline="0" dirty="0" smtClean="0"/>
                        <a:t> 1 2 3 4 5 6 7]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5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Wipr_Pwm_Duty_Cyc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PWM command to wiper</a:t>
                      </a:r>
                      <a:r>
                        <a:rPr lang="en-US" baseline="0" dirty="0" smtClean="0"/>
                        <a:t> motor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Motor PWM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5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Wipr_Act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Indication</a:t>
                      </a:r>
                      <a:r>
                        <a:rPr lang="en-US" baseline="0" dirty="0" smtClean="0"/>
                        <a:t> if motor is running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 Stop</a:t>
                      </a:r>
                    </a:p>
                    <a:p>
                      <a:pPr algn="l"/>
                      <a:r>
                        <a:rPr lang="en-US" dirty="0" smtClean="0">
                          <a:sym typeface="Wingdings" panose="05000000000000000000" pitchFamily="2" charset="2"/>
                        </a:rPr>
                        <a:t>1  Running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481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7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300" dirty="0" smtClean="0"/>
              <a:t>Wiper system shall set </a:t>
            </a:r>
            <a:r>
              <a:rPr lang="en-US" sz="2300" dirty="0" err="1" smtClean="0"/>
              <a:t>Wipr_Pwm_Duty_Cyc</a:t>
            </a:r>
            <a:r>
              <a:rPr lang="en-US" sz="2300" dirty="0" smtClean="0"/>
              <a:t> with ‘0’ if </a:t>
            </a:r>
            <a:r>
              <a:rPr lang="en-US" sz="2300" dirty="0" err="1" smtClean="0"/>
              <a:t>Wipr_Mod</a:t>
            </a:r>
            <a:r>
              <a:rPr lang="en-US" sz="2300" dirty="0" smtClean="0"/>
              <a:t> is OFF.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300" dirty="0" smtClean="0"/>
              <a:t>Wiper system shall set </a:t>
            </a:r>
            <a:r>
              <a:rPr lang="en-US" sz="2300" dirty="0" err="1" smtClean="0"/>
              <a:t>Wipr_Pwm_Duty_Cyc</a:t>
            </a:r>
            <a:r>
              <a:rPr lang="en-US" sz="2300" dirty="0" smtClean="0"/>
              <a:t> with ‘40%’ if </a:t>
            </a:r>
            <a:r>
              <a:rPr lang="en-US" sz="2300" dirty="0" err="1" smtClean="0"/>
              <a:t>Wipr_Mod</a:t>
            </a:r>
            <a:r>
              <a:rPr lang="en-US" sz="2300" dirty="0" smtClean="0"/>
              <a:t> is </a:t>
            </a:r>
            <a:r>
              <a:rPr lang="en-US" sz="2300" dirty="0" err="1" smtClean="0"/>
              <a:t>Low_speed</a:t>
            </a:r>
            <a:r>
              <a:rPr lang="en-US" sz="2300" dirty="0" smtClean="0"/>
              <a:t>.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300" dirty="0" smtClean="0"/>
              <a:t>Wiper system shall set </a:t>
            </a:r>
            <a:r>
              <a:rPr lang="en-US" sz="2300" dirty="0" err="1" smtClean="0"/>
              <a:t>Wipr_Pwm_Duty_Cyc</a:t>
            </a:r>
            <a:r>
              <a:rPr lang="en-US" sz="2300" dirty="0" smtClean="0"/>
              <a:t> with ‘70%’ if </a:t>
            </a:r>
            <a:r>
              <a:rPr lang="en-US" sz="2300" dirty="0" err="1" smtClean="0"/>
              <a:t>Wipr_Mod</a:t>
            </a:r>
            <a:r>
              <a:rPr lang="en-US" sz="2300" dirty="0" smtClean="0"/>
              <a:t> is </a:t>
            </a:r>
            <a:r>
              <a:rPr lang="en-US" sz="2300" dirty="0" err="1" smtClean="0"/>
              <a:t>High_speed</a:t>
            </a:r>
            <a:r>
              <a:rPr lang="en-US" sz="2300" dirty="0" smtClean="0"/>
              <a:t>.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300" dirty="0" smtClean="0"/>
              <a:t>Wiper system shall set </a:t>
            </a:r>
            <a:r>
              <a:rPr lang="en-US" sz="2300" dirty="0" err="1" smtClean="0"/>
              <a:t>Wipr_Pwm_Duty_Cyc</a:t>
            </a:r>
            <a:r>
              <a:rPr lang="en-US" sz="2300" dirty="0" smtClean="0"/>
              <a:t> with ‘0’ if </a:t>
            </a:r>
            <a:r>
              <a:rPr lang="en-US" sz="2300" dirty="0" err="1" smtClean="0"/>
              <a:t>Wipr_Mod</a:t>
            </a:r>
            <a:r>
              <a:rPr lang="en-US" sz="2300" dirty="0" smtClean="0"/>
              <a:t> is Auto and </a:t>
            </a:r>
            <a:r>
              <a:rPr lang="en-US" sz="2300" dirty="0" err="1" smtClean="0"/>
              <a:t>Rain_Snsr_Err</a:t>
            </a:r>
            <a:r>
              <a:rPr lang="en-US" sz="2300" dirty="0" smtClean="0"/>
              <a:t> is True.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300" dirty="0" smtClean="0"/>
              <a:t>Wiper system shall set </a:t>
            </a:r>
            <a:r>
              <a:rPr lang="en-US" sz="2300" dirty="0" err="1" smtClean="0"/>
              <a:t>Wipr_Pwm_Duty_Cyc</a:t>
            </a:r>
            <a:r>
              <a:rPr lang="en-US" sz="2300" dirty="0" smtClean="0"/>
              <a:t> with a value of PWM table corresponding for </a:t>
            </a:r>
            <a:r>
              <a:rPr lang="en-US" sz="2300" dirty="0" err="1" smtClean="0"/>
              <a:t>Wipr_Spd_Req</a:t>
            </a:r>
            <a:r>
              <a:rPr lang="en-US" sz="2300" dirty="0" smtClean="0"/>
              <a:t> if </a:t>
            </a:r>
            <a:r>
              <a:rPr lang="en-US" sz="2300" dirty="0" err="1" smtClean="0"/>
              <a:t>Wipr_Mod</a:t>
            </a:r>
            <a:r>
              <a:rPr lang="en-US" sz="2300" dirty="0" smtClean="0"/>
              <a:t> is Auto and </a:t>
            </a:r>
            <a:r>
              <a:rPr lang="en-US" sz="2300" dirty="0" err="1" smtClean="0"/>
              <a:t>Rain_Snsr_Err</a:t>
            </a:r>
            <a:r>
              <a:rPr lang="en-US" sz="2300" dirty="0" smtClean="0"/>
              <a:t> is False.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300" dirty="0" smtClean="0"/>
              <a:t>Wiper system shall set </a:t>
            </a:r>
            <a:r>
              <a:rPr lang="en-US" sz="2300" dirty="0" err="1" smtClean="0"/>
              <a:t>Wipr_Act</a:t>
            </a:r>
            <a:r>
              <a:rPr lang="en-US" sz="2300" dirty="0" smtClean="0"/>
              <a:t> with ‘0’ if system is not activated.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300" dirty="0" smtClean="0"/>
              <a:t>Wiper system shall set </a:t>
            </a:r>
            <a:r>
              <a:rPr lang="en-US" sz="2300" dirty="0" err="1" smtClean="0"/>
              <a:t>Wipr_Act</a:t>
            </a:r>
            <a:r>
              <a:rPr lang="en-US" sz="2300" dirty="0" smtClean="0"/>
              <a:t> with ‘1’ if system is activated.</a:t>
            </a:r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300" b="1" dirty="0" smtClean="0"/>
              <a:t>Sampling time is 10 </a:t>
            </a:r>
            <a:r>
              <a:rPr lang="en-US" sz="2300" b="1" dirty="0" err="1" smtClean="0"/>
              <a:t>ms.</a:t>
            </a:r>
            <a:endParaRPr lang="en-US" sz="2300" b="1" dirty="0"/>
          </a:p>
          <a:p>
            <a:pPr lvl="1"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US" sz="23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71219"/>
              </p:ext>
            </p:extLst>
          </p:nvPr>
        </p:nvGraphicFramePr>
        <p:xfrm>
          <a:off x="1338041" y="5777865"/>
          <a:ext cx="943095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962">
                  <a:extLst>
                    <a:ext uri="{9D8B030D-6E8A-4147-A177-3AD203B41FA5}">
                      <a16:colId xmlns:a16="http://schemas.microsoft.com/office/drawing/2014/main" val="2481573591"/>
                    </a:ext>
                  </a:extLst>
                </a:gridCol>
                <a:gridCol w="924419">
                  <a:extLst>
                    <a:ext uri="{9D8B030D-6E8A-4147-A177-3AD203B41FA5}">
                      <a16:colId xmlns:a16="http://schemas.microsoft.com/office/drawing/2014/main" val="3945868612"/>
                    </a:ext>
                  </a:extLst>
                </a:gridCol>
                <a:gridCol w="1004804">
                  <a:extLst>
                    <a:ext uri="{9D8B030D-6E8A-4147-A177-3AD203B41FA5}">
                      <a16:colId xmlns:a16="http://schemas.microsoft.com/office/drawing/2014/main" val="2511865864"/>
                    </a:ext>
                  </a:extLst>
                </a:gridCol>
                <a:gridCol w="1004803">
                  <a:extLst>
                    <a:ext uri="{9D8B030D-6E8A-4147-A177-3AD203B41FA5}">
                      <a16:colId xmlns:a16="http://schemas.microsoft.com/office/drawing/2014/main" val="2986023042"/>
                    </a:ext>
                  </a:extLst>
                </a:gridCol>
                <a:gridCol w="827958">
                  <a:extLst>
                    <a:ext uri="{9D8B030D-6E8A-4147-A177-3AD203B41FA5}">
                      <a16:colId xmlns:a16="http://schemas.microsoft.com/office/drawing/2014/main" val="3221585869"/>
                    </a:ext>
                  </a:extLst>
                </a:gridCol>
                <a:gridCol w="803843">
                  <a:extLst>
                    <a:ext uri="{9D8B030D-6E8A-4147-A177-3AD203B41FA5}">
                      <a16:colId xmlns:a16="http://schemas.microsoft.com/office/drawing/2014/main" val="1331991414"/>
                    </a:ext>
                  </a:extLst>
                </a:gridCol>
                <a:gridCol w="811881">
                  <a:extLst>
                    <a:ext uri="{9D8B030D-6E8A-4147-A177-3AD203B41FA5}">
                      <a16:colId xmlns:a16="http://schemas.microsoft.com/office/drawing/2014/main" val="949771624"/>
                    </a:ext>
                  </a:extLst>
                </a:gridCol>
                <a:gridCol w="808642">
                  <a:extLst>
                    <a:ext uri="{9D8B030D-6E8A-4147-A177-3AD203B41FA5}">
                      <a16:colId xmlns:a16="http://schemas.microsoft.com/office/drawing/2014/main" val="1538014435"/>
                    </a:ext>
                  </a:extLst>
                </a:gridCol>
                <a:gridCol w="808642">
                  <a:extLst>
                    <a:ext uri="{9D8B030D-6E8A-4147-A177-3AD203B41FA5}">
                      <a16:colId xmlns:a16="http://schemas.microsoft.com/office/drawing/2014/main" val="2139031429"/>
                    </a:ext>
                  </a:extLst>
                </a:gridCol>
              </a:tblGrid>
              <a:tr h="3350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Wipr_Spd_Req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78244"/>
                  </a:ext>
                </a:extLst>
              </a:tr>
              <a:tr h="335019">
                <a:tc>
                  <a:txBody>
                    <a:bodyPr/>
                    <a:lstStyle/>
                    <a:p>
                      <a:r>
                        <a:rPr lang="en-US" dirty="0" smtClean="0"/>
                        <a:t>PWM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45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09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008" y="499533"/>
            <a:ext cx="10752991" cy="828105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Simulink System Model 1</a:t>
            </a:r>
            <a:r>
              <a:rPr lang="en-US" b="1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Level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7" y="1556237"/>
            <a:ext cx="10752991" cy="4633547"/>
          </a:xfrm>
        </p:spPr>
      </p:pic>
    </p:spTree>
    <p:extLst>
      <p:ext uri="{BB962C8B-B14F-4D97-AF65-F5344CB8AC3E}">
        <p14:creationId xmlns:p14="http://schemas.microsoft.com/office/powerpoint/2010/main" val="378650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86367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Simulink System Model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1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Level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485900"/>
            <a:ext cx="1077277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4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21536"/>
          </a:xfrm>
        </p:spPr>
        <p:txBody>
          <a:bodyPr/>
          <a:lstStyle/>
          <a:p>
            <a:r>
              <a:rPr lang="en-U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Stateflow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System Model 3</a:t>
            </a:r>
            <a:r>
              <a:rPr lang="en-US" b="1" baseline="30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Level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521069"/>
            <a:ext cx="10772775" cy="49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1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52940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Helper Systems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Simulink Function</a:t>
            </a:r>
            <a:r>
              <a:rPr lang="en-US" cap="none" dirty="0" smtClean="0">
                <a:ea typeface="Calibri" panose="020F0502020204030204" pitchFamily="34" charset="0"/>
                <a:cs typeface="Calibri" panose="020F0502020204030204" pitchFamily="34" charset="0"/>
              </a:rPr>
              <a:t> To Calculate Duty Cycle In Auto Mode.</a:t>
            </a:r>
            <a:endParaRPr lang="en-US" cap="non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26" y="2849829"/>
            <a:ext cx="4335705" cy="3103296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 smtClean="0"/>
              <a:t>Subsystem To Determine If System Is Active Or Not.</a:t>
            </a:r>
            <a:endParaRPr lang="en-US" cap="none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3160153"/>
            <a:ext cx="4664075" cy="2382369"/>
          </a:xfrm>
        </p:spPr>
      </p:pic>
    </p:spTree>
    <p:extLst>
      <p:ext uri="{BB962C8B-B14F-4D97-AF65-F5344CB8AC3E}">
        <p14:creationId xmlns:p14="http://schemas.microsoft.com/office/powerpoint/2010/main" val="105498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72067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The Model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3" y="1371600"/>
            <a:ext cx="107727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2692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2649</TotalTime>
  <Words>338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Metropolitan</vt:lpstr>
      <vt:lpstr>PowerPoint Presentation</vt:lpstr>
      <vt:lpstr>Specifications</vt:lpstr>
      <vt:lpstr>Parameters</vt:lpstr>
      <vt:lpstr>Requirements</vt:lpstr>
      <vt:lpstr>Simulink System Model 1st Level</vt:lpstr>
      <vt:lpstr>Simulink System Model 2nd Level</vt:lpstr>
      <vt:lpstr>Stateflow System Model 3rd Level</vt:lpstr>
      <vt:lpstr>Helper Systems</vt:lpstr>
      <vt:lpstr>Testing The Model</vt:lpstr>
      <vt:lpstr>Completion Certification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Mohamed</dc:creator>
  <cp:lastModifiedBy>Hassan Mohamed</cp:lastModifiedBy>
  <cp:revision>59</cp:revision>
  <dcterms:created xsi:type="dcterms:W3CDTF">2025-02-13T18:15:16Z</dcterms:created>
  <dcterms:modified xsi:type="dcterms:W3CDTF">2025-02-15T14:32:32Z</dcterms:modified>
</cp:coreProperties>
</file>