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54597dd7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d54597dd7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54597dd7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d54597dd7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54597dd7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54597dd7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54597dd7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d54597dd7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54597dd7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54597dd7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54597dd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54597dd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54597dd7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d54597dd7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54597dd7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54597dd7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d54597dd7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d54597dd7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d54597dd7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d54597dd7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54597dd7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54597dd7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54597dd7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d54597dd7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54597dd7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54597dd7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google.com/document/d/19zhgI54yTcybPTsXQBwz8NZX4tlqKd_MiTWuy6TBqms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Priority Queue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Priority Queue Operations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850" y="1719712"/>
            <a:ext cx="8466650" cy="170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Priority Queue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 Algorithms: Dijkstra's shortest path, Prim's MST.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Operating Systems: Job scheduling.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Compression: Huffman coding.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Priority Queue: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Faster Access to Elements:</a:t>
            </a:r>
            <a:r>
              <a:rPr lang="en"/>
              <a:t> Priority queues allow easy retrieval of the highest priority element without scanning the entire queue, improving access speed.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Dynamic Reordering:</a:t>
            </a:r>
            <a:r>
              <a:rPr lang="en"/>
              <a:t> Elements can have their priorities updated, enabling the queue to dynamically reorder based on changes in priorities.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Efficient Algorithm Implementation: </a:t>
            </a:r>
            <a:r>
              <a:rPr lang="en"/>
              <a:t>Priority queues are used in algorithms like Dijkstra's and A* search, which helps improve their efficiency, especially for tasks like finding shortest paths or pathfinding.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Real-Time Systems Usage:</a:t>
            </a:r>
            <a:r>
              <a:rPr lang="en"/>
              <a:t> Priority queues are well-suited for real-time systems where quick access to the highest priority element is critical, ensuring timely decision-making and processing.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 of Priority Queue: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High Complexity: </a:t>
            </a:r>
            <a:r>
              <a:rPr lang="en"/>
              <a:t>Priority queues are more complex than basic data structures like arrays or linked lists, making them harder to implement and manage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High Memory Consumption: </a:t>
            </a:r>
            <a:r>
              <a:rPr lang="en"/>
              <a:t>Each element in the priority queue requires additional memory to store its priority value, which can be a concern in resource-constrained systems.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Not Always the Most Efficient: </a:t>
            </a:r>
            <a:r>
              <a:rPr lang="en"/>
              <a:t>In some cases, other data structures, such as heaps or binary search trees, might offer better performance for specific operations, like finding the minimum or maximum element.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Less Predictable:</a:t>
            </a:r>
            <a:r>
              <a:rPr lang="en"/>
              <a:t> The order of elements is determined by their priority, making it less predictable compared to data structures like stacks (LIFO) or queues (FIFO), which have a fixed order for element retrieval.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https://docs.google.com/document/d/19zhgI54yTcybPTsXQBwz8NZX4tlqKd_MiTWuy6TBqms/edit?usp=sharing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Priority Queue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priority queue is a data structure where each element is assigned a priority, and elements with higher priorities are processed first. Typically implemented with a max-heap or min-heap.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Real-time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Algorithms like Dijkstra's and Prim’s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6550" y="2820575"/>
            <a:ext cx="3415749" cy="19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842675" y="1913850"/>
            <a:ext cx="2805600" cy="746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In case you are wondering what is max-heap and min-heap check the below diagram, we </a:t>
            </a:r>
            <a:r>
              <a:rPr lang="en" sz="1000">
                <a:solidFill>
                  <a:schemeClr val="dk2"/>
                </a:solidFill>
              </a:rPr>
              <a:t>will</a:t>
            </a:r>
            <a:r>
              <a:rPr lang="en" sz="1000">
                <a:solidFill>
                  <a:schemeClr val="dk2"/>
                </a:solidFill>
              </a:rPr>
              <a:t> discuss it further </a:t>
            </a:r>
            <a:endParaRPr sz="1000">
              <a:solidFill>
                <a:schemeClr val="dk2"/>
              </a:solidFill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Priority Queue - Properties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Properties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Each element has a priority.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Higher priority elements are dequeued first.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Elements with the same priority follow the insertion order.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 in Priority Queue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primary operations in a priority queue include: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Enqueue (Insertion)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Dequeue (Deletion)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Peek (Get Highest Priority Element)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 1: </a:t>
            </a:r>
            <a:r>
              <a:rPr b="1" lang="en">
                <a:highlight>
                  <a:schemeClr val="accent6"/>
                </a:highlight>
              </a:rPr>
              <a:t>Enqueue</a:t>
            </a:r>
            <a:endParaRPr b="1">
              <a:highlight>
                <a:schemeClr val="accent6"/>
              </a:highlight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289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Inserts an element into the priority queue based on its priority.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8549" y="392938"/>
            <a:ext cx="5292025" cy="43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 2: </a:t>
            </a:r>
            <a:r>
              <a:rPr b="1" lang="en">
                <a:highlight>
                  <a:schemeClr val="accent6"/>
                </a:highlight>
              </a:rPr>
              <a:t>Peek</a:t>
            </a:r>
            <a:endParaRPr b="1">
              <a:highlight>
                <a:schemeClr val="accent6"/>
              </a:highlight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36584" l="0" r="-3241" t="0"/>
          <a:stretch/>
        </p:blipFill>
        <p:spPr>
          <a:xfrm>
            <a:off x="3779775" y="1017725"/>
            <a:ext cx="4646000" cy="272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 3: </a:t>
            </a:r>
            <a:r>
              <a:rPr b="1" lang="en">
                <a:highlight>
                  <a:schemeClr val="accent6"/>
                </a:highlight>
              </a:rPr>
              <a:t>Dequeue</a:t>
            </a:r>
            <a:endParaRPr b="1">
              <a:highlight>
                <a:schemeClr val="accent6"/>
              </a:highlight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395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Removes the element with the highest priority from the queue.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6302" y="713675"/>
            <a:ext cx="4500049" cy="42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Ascending Order Priority Queue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409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an ascending priority queue, elements with lower values have higher priority.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450" y="1206713"/>
            <a:ext cx="4433400" cy="2730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275" y="3429138"/>
            <a:ext cx="379095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Descending Order Priority Queue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394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a descending priority queue, elements with higher values have higher priority.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600" y="1170125"/>
            <a:ext cx="4584000" cy="284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100" y="3266300"/>
            <a:ext cx="34671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