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64" r:id="rId4"/>
    <p:sldId id="265" r:id="rId5"/>
    <p:sldId id="266" r:id="rId6"/>
    <p:sldId id="268" r:id="rId7"/>
    <p:sldId id="279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5" r:id="rId17"/>
    <p:sldId id="302" r:id="rId18"/>
    <p:sldId id="283" r:id="rId19"/>
    <p:sldId id="274" r:id="rId20"/>
    <p:sldId id="284" r:id="rId21"/>
    <p:sldId id="275" r:id="rId22"/>
    <p:sldId id="276" r:id="rId23"/>
    <p:sldId id="277" r:id="rId24"/>
    <p:sldId id="278" r:id="rId25"/>
    <p:sldId id="286" r:id="rId26"/>
    <p:sldId id="285" r:id="rId27"/>
    <p:sldId id="287" r:id="rId28"/>
    <p:sldId id="288" r:id="rId29"/>
    <p:sldId id="291" r:id="rId30"/>
    <p:sldId id="289" r:id="rId31"/>
    <p:sldId id="293" r:id="rId32"/>
    <p:sldId id="292" r:id="rId33"/>
    <p:sldId id="303" r:id="rId34"/>
    <p:sldId id="304" r:id="rId35"/>
    <p:sldId id="25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FC422-E6F6-4EE9-AC42-1E4D0AD55B1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9F91C-0E41-46FA-8E17-41E68CC0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9F91C-0E41-46FA-8E17-41E68CC00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F813-C57F-4228-AD90-C08D39D98013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620977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allas.edu/~besp/demo/John2010/boyer-moore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6207819/boyer-moore-algorithm-understanding-and-examp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Searching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our inner loop has already seen the next 6 characters, if we could some how make our algorithm remember what those characters were, we would not need to back up.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1000"/>
            <a:ext cx="6096000" cy="35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407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 Finite Automaton.</a:t>
            </a:r>
          </a:p>
          <a:p>
            <a:r>
              <a:rPr lang="en-US" dirty="0" smtClean="0"/>
              <a:t>We make each character of our pattern as a state. </a:t>
            </a:r>
          </a:p>
          <a:p>
            <a:r>
              <a:rPr lang="en-US" dirty="0" smtClean="0"/>
              <a:t>When we read a character, we decide whether to jump to the next state or not based on the character.</a:t>
            </a:r>
          </a:p>
          <a:p>
            <a:r>
              <a:rPr lang="en-US" dirty="0" smtClean="0"/>
              <a:t>The state shows how many characters we have matched.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8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477000" cy="512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53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5860522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55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971550"/>
            <a:ext cx="69913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9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preprocessing phase.</a:t>
            </a:r>
          </a:p>
          <a:p>
            <a:r>
              <a:rPr lang="en-US" dirty="0" smtClean="0"/>
              <a:t>Will need to create DFA.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71800"/>
            <a:ext cx="51203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80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6"/>
            <a:ext cx="9144000" cy="67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5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implementations also possible, which calculate the number of characters ‘</a:t>
            </a:r>
            <a:r>
              <a:rPr lang="en-US" dirty="0" err="1" smtClean="0"/>
              <a:t>i</a:t>
            </a:r>
            <a:r>
              <a:rPr lang="en-US" dirty="0" smtClean="0"/>
              <a:t>’ could jump.</a:t>
            </a:r>
          </a:p>
          <a:p>
            <a:r>
              <a:rPr lang="en-US" dirty="0" smtClean="0"/>
              <a:t>Knuth-Morris-Pratt substring search accesses no more </a:t>
            </a:r>
            <a:r>
              <a:rPr lang="en-US" smtClean="0"/>
              <a:t>than </a:t>
            </a:r>
            <a:r>
              <a:rPr lang="en-US" i="1" smtClean="0"/>
              <a:t>M+N </a:t>
            </a:r>
            <a:r>
              <a:rPr lang="en-US" dirty="0" smtClean="0"/>
              <a:t>characters to search for a pattern of length </a:t>
            </a:r>
            <a:r>
              <a:rPr lang="en-US" i="1" dirty="0" smtClean="0"/>
              <a:t>M in a text of length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Boyer-Moore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significantly faster substring-searching method by scanning the pattern from right to left.</a:t>
            </a:r>
          </a:p>
          <a:p>
            <a:r>
              <a:rPr lang="en-US" dirty="0" smtClean="0"/>
              <a:t>But, we would need to back up in the text string.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dirty="0" smtClean="0"/>
              <a:t>Boyer Moore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(1) if we try matching a character that is not in p then we can jump forward n characters.</a:t>
            </a:r>
          </a:p>
          <a:p>
            <a:pPr lvl="1"/>
            <a:r>
              <a:rPr lang="en-US" dirty="0" smtClean="0"/>
              <a:t>(2) if we try matching a character whose last position is k from the end of p (the pattern) then we can jump forward k characters (from the mismatch).</a:t>
            </a:r>
          </a:p>
          <a:p>
            <a:endParaRPr lang="en-US" dirty="0" smtClean="0"/>
          </a:p>
          <a:p>
            <a:r>
              <a:rPr lang="en-US" dirty="0" smtClean="0"/>
              <a:t>Intuition:</a:t>
            </a:r>
          </a:p>
          <a:p>
            <a:pPr lvl="1"/>
            <a:r>
              <a:rPr lang="en-US" i="1" dirty="0" smtClean="0"/>
              <a:t>If the mismatch occurs k characters from the start of p and the mismatched character is not in p, then we can advance (at least) k characters.</a:t>
            </a:r>
          </a:p>
          <a:p>
            <a:pPr lvl="1"/>
            <a:r>
              <a:rPr lang="en-US" i="1" dirty="0" smtClean="0"/>
              <a:t>If we know that at the old </a:t>
            </a:r>
            <a:r>
              <a:rPr lang="en-US" i="1" dirty="0" err="1" smtClean="0"/>
              <a:t>i</a:t>
            </a:r>
            <a:r>
              <a:rPr lang="en-US" i="1" dirty="0" smtClean="0"/>
              <a:t> we'd already matched some characters, if the matched characters don't match the start of p, then we can actually jump forward a little more (this extra distance is called 'delta2')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290638"/>
            <a:ext cx="64293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8766071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8686800" cy="117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388141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Pre-computation</a:t>
            </a:r>
          </a:p>
          <a:p>
            <a:pPr lvl="1"/>
            <a:r>
              <a:rPr lang="en-US" dirty="0" smtClean="0"/>
              <a:t>Create a character list.</a:t>
            </a:r>
          </a:p>
          <a:p>
            <a:pPr lvl="1"/>
            <a:r>
              <a:rPr lang="en-US" dirty="0" smtClean="0"/>
              <a:t>Decides how many characters to advance when there is a hit or a miss.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http://stackoverflow.com/a/6209778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Very good step by step intuition.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http://www.utdallas.edu/~besp/demo/John2010/boyer-moore.htm</a:t>
            </a:r>
            <a:r>
              <a:rPr lang="en-US" dirty="0" smtClean="0"/>
              <a:t>   //Small mistake in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http://whocouldthat.be/visualizing-string-matching/</a:t>
            </a:r>
          </a:p>
          <a:p>
            <a:r>
              <a:rPr lang="en-US" dirty="0" smtClean="0"/>
              <a:t>Very good animation and explanation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typical inputs, substring search with the Boyer-Moore mismatched character heuristic uses ~N/M character compares to search for a pattern of length M in a text of length N.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Rabin-Karp fingerprint search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001000" cy="170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3581400"/>
            <a:ext cx="800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need a hash function to convert an M-digit base-R number to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value between 0 and Q-1. Modular hashing provides an answer.</a:t>
            </a:r>
          </a:p>
          <a:p>
            <a:r>
              <a:rPr lang="en-US" sz="2800" dirty="0" smtClean="0"/>
              <a:t>We use a random prime Q, taking as large a value as possible while avoiding overflow.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8" y="1828800"/>
            <a:ext cx="650081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But, computing a hash function that involves every character is likely to be much more expensive than just comparing characters.</a:t>
            </a:r>
          </a:p>
          <a:p>
            <a:r>
              <a:rPr lang="en-US" dirty="0" smtClean="0"/>
              <a:t>Also, our pattern won’t always be equal to 5 digits.</a:t>
            </a:r>
          </a:p>
          <a:p>
            <a:pPr lvl="1"/>
            <a:r>
              <a:rPr lang="en-US" dirty="0" smtClean="0"/>
              <a:t>It may be equal to 100 digits.</a:t>
            </a:r>
          </a:p>
          <a:p>
            <a:pPr lvl="1"/>
            <a:r>
              <a:rPr lang="en-US" dirty="0" smtClean="0"/>
              <a:t>So (Number) % 997 would fail in this case.</a:t>
            </a:r>
          </a:p>
          <a:p>
            <a:pPr lvl="1"/>
            <a:r>
              <a:rPr lang="en-US" dirty="0" smtClean="0"/>
              <a:t>So we use a method called Horner’s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2*10,000 + 6*1000 + 5*100 + 3*10 + 5*1 = 26535</a:t>
            </a:r>
          </a:p>
          <a:p>
            <a:r>
              <a:rPr lang="en-US" dirty="0" smtClean="0"/>
              <a:t>So one problem solved. </a:t>
            </a:r>
          </a:p>
          <a:p>
            <a:r>
              <a:rPr lang="en-US" dirty="0" smtClean="0"/>
              <a:t>But still, computing hash for M characters from the input text will still be quite expensive.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5833197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if (text letter == pattern letter)</a:t>
            </a:r>
          </a:p>
          <a:p>
            <a:pPr lvl="1"/>
            <a:r>
              <a:rPr lang="en-US" dirty="0" smtClean="0"/>
              <a:t>compare next letter of pattern to next letter of text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move pattern down text by one letter</a:t>
            </a:r>
          </a:p>
          <a:p>
            <a:r>
              <a:rPr lang="en-US" dirty="0" smtClean="0"/>
              <a:t>while (entire pattern found OR end of text)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Rabin-Karp method is based on efficiently computing the hash function for position i+1 in the text, given its value for position </a:t>
            </a:r>
            <a:r>
              <a:rPr lang="en-US" sz="2800" dirty="0" err="1" smtClean="0"/>
              <a:t>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subtract off the leading digit, multiply by R, then add the trailing digit.</a:t>
            </a:r>
            <a:endParaRPr 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599" y="2466109"/>
            <a:ext cx="515815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smtClean="0"/>
              <a:t>(subtract </a:t>
            </a:r>
            <a:r>
              <a:rPr lang="en-US" sz="2400" dirty="0" smtClean="0"/>
              <a:t>off the leading digit, multiply by R, then add the trailing </a:t>
            </a:r>
            <a:r>
              <a:rPr lang="en-US" sz="2400" smtClean="0"/>
              <a:t>digit.)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7186362" cy="4476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71600" y="412409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Rabin Karp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362200" y="3994666"/>
            <a:ext cx="685800" cy="57733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KMP reloaded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600200"/>
            <a:ext cx="343190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630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3390900" cy="4496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524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http://stackoverflow.com/questions/6207819/boyer-moore-algorithm-understanding-and-example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http://www.mathcs.emory.edu/~cheung/Courses/323/Syllabus/Text/Matching-KMP1.html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570742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Brute-force substring search requires ~NM character compares to search for a pattern of length M in a text of length N, in the worst case. (next slide)</a:t>
            </a:r>
          </a:p>
          <a:p>
            <a:r>
              <a:rPr lang="en-US" dirty="0" smtClean="0"/>
              <a:t>If none of the characters are in the search string, then the worst case is N.</a:t>
            </a:r>
          </a:p>
          <a:p>
            <a:r>
              <a:rPr lang="en-US" dirty="0" smtClean="0"/>
              <a:t>Brute force algorithms requires us to back up in the text when we find a mismatch.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700088"/>
            <a:ext cx="69818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580634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Knuth-Morris-Pratt substring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we detect a mismatch, we already know some of the characters in the text (since they matched the pattern characters prior to the mismatch).</a:t>
            </a:r>
          </a:p>
          <a:p>
            <a:r>
              <a:rPr lang="en-US" dirty="0" smtClean="0"/>
              <a:t>Always manages to avoid backing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3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skip some characters?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detect the mismatch at position 5, but we had better restart at position 3 to continue the search, since otherwise we would miss the match.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414063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467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784</Words>
  <Application>Microsoft Office PowerPoint</Application>
  <PresentationFormat>On-screen Show (4:3)</PresentationFormat>
  <Paragraphs>90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String Searching Algorithms</vt:lpstr>
      <vt:lpstr>Brute Force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Knuth-Morris-Pratt substring search</vt:lpstr>
      <vt:lpstr>Can we skip some characters?</vt:lpstr>
      <vt:lpstr>PowerPoint Presentation</vt:lpstr>
      <vt:lpstr>DFA</vt:lpstr>
      <vt:lpstr>PowerPoint Presentation</vt:lpstr>
      <vt:lpstr>PowerPoint Presentation</vt:lpstr>
      <vt:lpstr>PowerPoint Presentation</vt:lpstr>
      <vt:lpstr>Constructing the DFA</vt:lpstr>
      <vt:lpstr>PowerPoint Presentation</vt:lpstr>
      <vt:lpstr>PowerPoint Presentation</vt:lpstr>
      <vt:lpstr>Boyer-Moore</vt:lpstr>
      <vt:lpstr>Boyer Moore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Rabin-Karp fingerprint search</vt:lpstr>
      <vt:lpstr>Basis</vt:lpstr>
      <vt:lpstr>PowerPoint Presentation</vt:lpstr>
      <vt:lpstr>PowerPoint Presentation</vt:lpstr>
      <vt:lpstr>PowerPoint Presentation</vt:lpstr>
      <vt:lpstr>Example</vt:lpstr>
      <vt:lpstr>PowerPoint Presentation</vt:lpstr>
      <vt:lpstr>KMP reloaded</vt:lpstr>
      <vt:lpstr>PowerPoint Presentation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Farrukh</dc:creator>
  <cp:lastModifiedBy>ADMIN</cp:lastModifiedBy>
  <cp:revision>103</cp:revision>
  <dcterms:created xsi:type="dcterms:W3CDTF">2014-05-01T09:56:07Z</dcterms:created>
  <dcterms:modified xsi:type="dcterms:W3CDTF">2024-11-20T17:51:55Z</dcterms:modified>
</cp:coreProperties>
</file>