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2" r:id="rId3"/>
    <p:sldId id="273" r:id="rId4"/>
    <p:sldId id="294" r:id="rId5"/>
    <p:sldId id="293" r:id="rId6"/>
    <p:sldId id="274" r:id="rId7"/>
    <p:sldId id="275" r:id="rId8"/>
    <p:sldId id="276" r:id="rId9"/>
    <p:sldId id="277" r:id="rId10"/>
    <p:sldId id="295" r:id="rId11"/>
    <p:sldId id="278" r:id="rId12"/>
    <p:sldId id="279" r:id="rId13"/>
    <p:sldId id="297" r:id="rId14"/>
    <p:sldId id="280" r:id="rId15"/>
    <p:sldId id="296" r:id="rId16"/>
    <p:sldId id="281" r:id="rId17"/>
    <p:sldId id="299" r:id="rId18"/>
    <p:sldId id="282" r:id="rId19"/>
    <p:sldId id="284" r:id="rId20"/>
    <p:sldId id="286" r:id="rId21"/>
    <p:sldId id="287" r:id="rId22"/>
    <p:sldId id="289" r:id="rId23"/>
    <p:sldId id="290" r:id="rId24"/>
    <p:sldId id="291" r:id="rId25"/>
    <p:sldId id="292" r:id="rId26"/>
    <p:sldId id="29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4434" autoAdjust="0"/>
  </p:normalViewPr>
  <p:slideViewPr>
    <p:cSldViewPr>
      <p:cViewPr varScale="1">
        <p:scale>
          <a:sx n="104" d="100"/>
          <a:sy n="104" d="100"/>
        </p:scale>
        <p:origin x="19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li Fatmi" userId="2497a2a4205a29ee" providerId="LiveId" clId="{B09232BC-03F4-4E71-9A22-865F4460D4F5}"/>
    <pc:docChg chg="undo redo custSel addSld modSld">
      <pc:chgData name="Muhammad Ali Fatmi" userId="2497a2a4205a29ee" providerId="LiveId" clId="{B09232BC-03F4-4E71-9A22-865F4460D4F5}" dt="2022-10-12T07:11:05.604" v="359" actId="207"/>
      <pc:docMkLst>
        <pc:docMk/>
      </pc:docMkLst>
      <pc:sldChg chg="modSp mod">
        <pc:chgData name="Muhammad Ali Fatmi" userId="2497a2a4205a29ee" providerId="LiveId" clId="{B09232BC-03F4-4E71-9A22-865F4460D4F5}" dt="2022-10-11T04:34:09.056" v="0" actId="313"/>
        <pc:sldMkLst>
          <pc:docMk/>
          <pc:sldMk cId="974086832" sldId="274"/>
        </pc:sldMkLst>
        <pc:spChg chg="mod">
          <ac:chgData name="Muhammad Ali Fatmi" userId="2497a2a4205a29ee" providerId="LiveId" clId="{B09232BC-03F4-4E71-9A22-865F4460D4F5}" dt="2022-10-11T04:34:09.056" v="0" actId="313"/>
          <ac:spMkLst>
            <pc:docMk/>
            <pc:sldMk cId="974086832" sldId="274"/>
            <ac:spMk id="2" creationId="{00000000-0000-0000-0000-000000000000}"/>
          </ac:spMkLst>
        </pc:spChg>
      </pc:sldChg>
      <pc:sldChg chg="modSp mod">
        <pc:chgData name="Muhammad Ali Fatmi" userId="2497a2a4205a29ee" providerId="LiveId" clId="{B09232BC-03F4-4E71-9A22-865F4460D4F5}" dt="2022-10-12T06:34:25.756" v="13" actId="27636"/>
        <pc:sldMkLst>
          <pc:docMk/>
          <pc:sldMk cId="373446485" sldId="281"/>
        </pc:sldMkLst>
        <pc:spChg chg="mod">
          <ac:chgData name="Muhammad Ali Fatmi" userId="2497a2a4205a29ee" providerId="LiveId" clId="{B09232BC-03F4-4E71-9A22-865F4460D4F5}" dt="2022-10-12T06:34:25.756" v="13" actId="27636"/>
          <ac:spMkLst>
            <pc:docMk/>
            <pc:sldMk cId="373446485" sldId="281"/>
            <ac:spMk id="3" creationId="{00000000-0000-0000-0000-000000000000}"/>
          </ac:spMkLst>
        </pc:spChg>
      </pc:sldChg>
      <pc:sldChg chg="modSp new mod">
        <pc:chgData name="Muhammad Ali Fatmi" userId="2497a2a4205a29ee" providerId="LiveId" clId="{B09232BC-03F4-4E71-9A22-865F4460D4F5}" dt="2022-10-12T06:35:55.645" v="58" actId="2711"/>
        <pc:sldMkLst>
          <pc:docMk/>
          <pc:sldMk cId="2481253196" sldId="282"/>
        </pc:sldMkLst>
        <pc:spChg chg="mod">
          <ac:chgData name="Muhammad Ali Fatmi" userId="2497a2a4205a29ee" providerId="LiveId" clId="{B09232BC-03F4-4E71-9A22-865F4460D4F5}" dt="2022-10-12T06:35:25.702" v="47" actId="113"/>
          <ac:spMkLst>
            <pc:docMk/>
            <pc:sldMk cId="2481253196" sldId="282"/>
            <ac:spMk id="2" creationId="{C2E4C2C9-8CFE-C462-37BB-F0479C52228A}"/>
          </ac:spMkLst>
        </pc:spChg>
        <pc:spChg chg="mod">
          <ac:chgData name="Muhammad Ali Fatmi" userId="2497a2a4205a29ee" providerId="LiveId" clId="{B09232BC-03F4-4E71-9A22-865F4460D4F5}" dt="2022-10-12T06:35:55.645" v="58" actId="2711"/>
          <ac:spMkLst>
            <pc:docMk/>
            <pc:sldMk cId="2481253196" sldId="282"/>
            <ac:spMk id="3" creationId="{EEFB1153-0B86-F375-6708-2EE23BF90BAF}"/>
          </ac:spMkLst>
        </pc:spChg>
      </pc:sldChg>
      <pc:sldChg chg="modSp new mod">
        <pc:chgData name="Muhammad Ali Fatmi" userId="2497a2a4205a29ee" providerId="LiveId" clId="{B09232BC-03F4-4E71-9A22-865F4460D4F5}" dt="2022-10-12T06:36:12.041" v="61"/>
        <pc:sldMkLst>
          <pc:docMk/>
          <pc:sldMk cId="1515198919" sldId="283"/>
        </pc:sldMkLst>
        <pc:spChg chg="mod">
          <ac:chgData name="Muhammad Ali Fatmi" userId="2497a2a4205a29ee" providerId="LiveId" clId="{B09232BC-03F4-4E71-9A22-865F4460D4F5}" dt="2022-10-12T06:36:12.041" v="61"/>
          <ac:spMkLst>
            <pc:docMk/>
            <pc:sldMk cId="1515198919" sldId="283"/>
            <ac:spMk id="2" creationId="{2BEA65AB-0BCE-74B7-1668-FAADB3657A77}"/>
          </ac:spMkLst>
        </pc:spChg>
        <pc:spChg chg="mod">
          <ac:chgData name="Muhammad Ali Fatmi" userId="2497a2a4205a29ee" providerId="LiveId" clId="{B09232BC-03F4-4E71-9A22-865F4460D4F5}" dt="2022-10-12T06:36:06.238" v="60"/>
          <ac:spMkLst>
            <pc:docMk/>
            <pc:sldMk cId="1515198919" sldId="283"/>
            <ac:spMk id="3" creationId="{93FD89DC-B234-58BF-8E28-912489027C2A}"/>
          </ac:spMkLst>
        </pc:spChg>
      </pc:sldChg>
      <pc:sldChg chg="addSp delSp modSp new mod">
        <pc:chgData name="Muhammad Ali Fatmi" userId="2497a2a4205a29ee" providerId="LiveId" clId="{B09232BC-03F4-4E71-9A22-865F4460D4F5}" dt="2022-10-12T06:46:56.971" v="166" actId="242"/>
        <pc:sldMkLst>
          <pc:docMk/>
          <pc:sldMk cId="3982595866" sldId="284"/>
        </pc:sldMkLst>
        <pc:spChg chg="mod">
          <ac:chgData name="Muhammad Ali Fatmi" userId="2497a2a4205a29ee" providerId="LiveId" clId="{B09232BC-03F4-4E71-9A22-865F4460D4F5}" dt="2022-10-12T06:36:34.401" v="118" actId="207"/>
          <ac:spMkLst>
            <pc:docMk/>
            <pc:sldMk cId="3982595866" sldId="284"/>
            <ac:spMk id="2" creationId="{E74F68B9-D2B3-25E1-B8AE-09705E25D9FF}"/>
          </ac:spMkLst>
        </pc:spChg>
        <pc:spChg chg="del">
          <ac:chgData name="Muhammad Ali Fatmi" userId="2497a2a4205a29ee" providerId="LiveId" clId="{B09232BC-03F4-4E71-9A22-865F4460D4F5}" dt="2022-10-12T06:39:20.496" v="119"/>
          <ac:spMkLst>
            <pc:docMk/>
            <pc:sldMk cId="3982595866" sldId="284"/>
            <ac:spMk id="3" creationId="{FEAD1B3F-6FC9-C745-DD70-FD8471C2C9C1}"/>
          </ac:spMkLst>
        </pc:spChg>
        <pc:spChg chg="add del mod">
          <ac:chgData name="Muhammad Ali Fatmi" userId="2497a2a4205a29ee" providerId="LiveId" clId="{B09232BC-03F4-4E71-9A22-865F4460D4F5}" dt="2022-10-12T06:40:48.768" v="123" actId="3680"/>
          <ac:spMkLst>
            <pc:docMk/>
            <pc:sldMk cId="3982595866" sldId="284"/>
            <ac:spMk id="6" creationId="{5B528BF6-F776-AF08-84A8-332225576AAB}"/>
          </ac:spMkLst>
        </pc:spChg>
        <pc:graphicFrameChg chg="add del mod">
          <ac:chgData name="Muhammad Ali Fatmi" userId="2497a2a4205a29ee" providerId="LiveId" clId="{B09232BC-03F4-4E71-9A22-865F4460D4F5}" dt="2022-10-12T06:39:25.161" v="120" actId="21"/>
          <ac:graphicFrameMkLst>
            <pc:docMk/>
            <pc:sldMk cId="3982595866" sldId="284"/>
            <ac:graphicFrameMk id="4" creationId="{B0A0E72B-563A-E808-4590-F2DEDBA6C7E3}"/>
          </ac:graphicFrameMkLst>
        </pc:graphicFrameChg>
        <pc:graphicFrameChg chg="add del mod">
          <ac:chgData name="Muhammad Ali Fatmi" userId="2497a2a4205a29ee" providerId="LiveId" clId="{B09232BC-03F4-4E71-9A22-865F4460D4F5}" dt="2022-10-12T06:39:28.462" v="122"/>
          <ac:graphicFrameMkLst>
            <pc:docMk/>
            <pc:sldMk cId="3982595866" sldId="284"/>
            <ac:graphicFrameMk id="7" creationId="{3EEB41A9-895E-7588-E8E1-A38D6D5D2AF3}"/>
          </ac:graphicFrameMkLst>
        </pc:graphicFrameChg>
        <pc:graphicFrameChg chg="add mod ord modGraphic">
          <ac:chgData name="Muhammad Ali Fatmi" userId="2497a2a4205a29ee" providerId="LiveId" clId="{B09232BC-03F4-4E71-9A22-865F4460D4F5}" dt="2022-10-12T06:46:56.971" v="166" actId="242"/>
          <ac:graphicFrameMkLst>
            <pc:docMk/>
            <pc:sldMk cId="3982595866" sldId="284"/>
            <ac:graphicFrameMk id="8" creationId="{EB5BA54E-CA61-2235-8BAE-4A8C62C1BF7A}"/>
          </ac:graphicFrameMkLst>
        </pc:graphicFrameChg>
      </pc:sldChg>
      <pc:sldChg chg="modSp new mod">
        <pc:chgData name="Muhammad Ali Fatmi" userId="2497a2a4205a29ee" providerId="LiveId" clId="{B09232BC-03F4-4E71-9A22-865F4460D4F5}" dt="2022-10-12T07:08:49.940" v="343" actId="2711"/>
        <pc:sldMkLst>
          <pc:docMk/>
          <pc:sldMk cId="1461267622" sldId="285"/>
        </pc:sldMkLst>
        <pc:spChg chg="mod">
          <ac:chgData name="Muhammad Ali Fatmi" userId="2497a2a4205a29ee" providerId="LiveId" clId="{B09232BC-03F4-4E71-9A22-865F4460D4F5}" dt="2022-10-12T06:47:57.192" v="241" actId="113"/>
          <ac:spMkLst>
            <pc:docMk/>
            <pc:sldMk cId="1461267622" sldId="285"/>
            <ac:spMk id="2" creationId="{DCE5264D-7701-D06F-712F-3D6C44B69BB4}"/>
          </ac:spMkLst>
        </pc:spChg>
        <pc:spChg chg="mod">
          <ac:chgData name="Muhammad Ali Fatmi" userId="2497a2a4205a29ee" providerId="LiveId" clId="{B09232BC-03F4-4E71-9A22-865F4460D4F5}" dt="2022-10-12T07:08:49.940" v="343" actId="2711"/>
          <ac:spMkLst>
            <pc:docMk/>
            <pc:sldMk cId="1461267622" sldId="285"/>
            <ac:spMk id="3" creationId="{854CD0B7-C93A-B8C8-D842-4642AD03201B}"/>
          </ac:spMkLst>
        </pc:spChg>
      </pc:sldChg>
      <pc:sldChg chg="modSp new mod">
        <pc:chgData name="Muhammad Ali Fatmi" userId="2497a2a4205a29ee" providerId="LiveId" clId="{B09232BC-03F4-4E71-9A22-865F4460D4F5}" dt="2022-10-12T07:09:16.596" v="353" actId="3626"/>
        <pc:sldMkLst>
          <pc:docMk/>
          <pc:sldMk cId="1998579760" sldId="286"/>
        </pc:sldMkLst>
        <pc:spChg chg="mod">
          <ac:chgData name="Muhammad Ali Fatmi" userId="2497a2a4205a29ee" providerId="LiveId" clId="{B09232BC-03F4-4E71-9A22-865F4460D4F5}" dt="2022-10-12T06:48:02.949" v="243" actId="207"/>
          <ac:spMkLst>
            <pc:docMk/>
            <pc:sldMk cId="1998579760" sldId="286"/>
            <ac:spMk id="2" creationId="{EF0E5D2F-8890-ED97-BDF5-2E8E712AAB32}"/>
          </ac:spMkLst>
        </pc:spChg>
        <pc:spChg chg="mod">
          <ac:chgData name="Muhammad Ali Fatmi" userId="2497a2a4205a29ee" providerId="LiveId" clId="{B09232BC-03F4-4E71-9A22-865F4460D4F5}" dt="2022-10-12T07:09:16.596" v="353" actId="3626"/>
          <ac:spMkLst>
            <pc:docMk/>
            <pc:sldMk cId="1998579760" sldId="286"/>
            <ac:spMk id="3" creationId="{DD06DA59-CCED-AA63-3AAF-66D18A41BEC3}"/>
          </ac:spMkLst>
        </pc:spChg>
      </pc:sldChg>
      <pc:sldChg chg="modSp new mod">
        <pc:chgData name="Muhammad Ali Fatmi" userId="2497a2a4205a29ee" providerId="LiveId" clId="{B09232BC-03F4-4E71-9A22-865F4460D4F5}" dt="2022-10-12T07:11:05.604" v="359" actId="207"/>
        <pc:sldMkLst>
          <pc:docMk/>
          <pc:sldMk cId="3131295056" sldId="287"/>
        </pc:sldMkLst>
        <pc:spChg chg="mod">
          <ac:chgData name="Muhammad Ali Fatmi" userId="2497a2a4205a29ee" providerId="LiveId" clId="{B09232BC-03F4-4E71-9A22-865F4460D4F5}" dt="2022-10-12T06:48:07.861" v="245" actId="207"/>
          <ac:spMkLst>
            <pc:docMk/>
            <pc:sldMk cId="3131295056" sldId="287"/>
            <ac:spMk id="2" creationId="{E1529CAB-7A7A-BD4D-1C0F-9031E4EEE362}"/>
          </ac:spMkLst>
        </pc:spChg>
        <pc:spChg chg="mod">
          <ac:chgData name="Muhammad Ali Fatmi" userId="2497a2a4205a29ee" providerId="LiveId" clId="{B09232BC-03F4-4E71-9A22-865F4460D4F5}" dt="2022-10-12T07:11:05.604" v="359" actId="207"/>
          <ac:spMkLst>
            <pc:docMk/>
            <pc:sldMk cId="3131295056" sldId="287"/>
            <ac:spMk id="3" creationId="{C0A05083-7DBD-E031-6118-BF22E58AEBA8}"/>
          </ac:spMkLst>
        </pc:spChg>
      </pc:sldChg>
    </pc:docChg>
  </pc:docChgLst>
  <pc:docChgLst>
    <pc:chgData name="Muhammad Ali Fatmi" userId="2497a2a4205a29ee" providerId="LiveId" clId="{2CF22D77-10EA-48A4-90E4-3328E14D3B06}"/>
    <pc:docChg chg="undo custSel addSld delSld modSld">
      <pc:chgData name="Muhammad Ali Fatmi" userId="2497a2a4205a29ee" providerId="LiveId" clId="{2CF22D77-10EA-48A4-90E4-3328E14D3B06}" dt="2022-10-24T07:18:47.994" v="692" actId="1582"/>
      <pc:docMkLst>
        <pc:docMk/>
      </pc:docMkLst>
      <pc:sldChg chg="modSp add mod">
        <pc:chgData name="Muhammad Ali Fatmi" userId="2497a2a4205a29ee" providerId="LiveId" clId="{2CF22D77-10EA-48A4-90E4-3328E14D3B06}" dt="2022-10-24T06:26:52.472" v="209" actId="20577"/>
        <pc:sldMkLst>
          <pc:docMk/>
          <pc:sldMk cId="1415434624" sldId="287"/>
        </pc:sldMkLst>
        <pc:spChg chg="mod">
          <ac:chgData name="Muhammad Ali Fatmi" userId="2497a2a4205a29ee" providerId="LiveId" clId="{2CF22D77-10EA-48A4-90E4-3328E14D3B06}" dt="2022-10-24T06:26:52.472" v="209" actId="20577"/>
          <ac:spMkLst>
            <pc:docMk/>
            <pc:sldMk cId="1415434624" sldId="287"/>
            <ac:spMk id="2" creationId="{00000000-0000-0000-0000-000000000000}"/>
          </ac:spMkLst>
        </pc:spChg>
        <pc:spChg chg="mod">
          <ac:chgData name="Muhammad Ali Fatmi" userId="2497a2a4205a29ee" providerId="LiveId" clId="{2CF22D77-10EA-48A4-90E4-3328E14D3B06}" dt="2022-10-24T06:26:33.966" v="200" actId="403"/>
          <ac:spMkLst>
            <pc:docMk/>
            <pc:sldMk cId="1415434624" sldId="287"/>
            <ac:spMk id="3" creationId="{00000000-0000-0000-0000-000000000000}"/>
          </ac:spMkLst>
        </pc:spChg>
      </pc:sldChg>
      <pc:sldChg chg="new del">
        <pc:chgData name="Muhammad Ali Fatmi" userId="2497a2a4205a29ee" providerId="LiveId" clId="{2CF22D77-10EA-48A4-90E4-3328E14D3B06}" dt="2022-10-24T06:47:20.297" v="212" actId="47"/>
        <pc:sldMkLst>
          <pc:docMk/>
          <pc:sldMk cId="800891638" sldId="288"/>
        </pc:sldMkLst>
      </pc:sldChg>
      <pc:sldChg chg="addSp modSp add mod">
        <pc:chgData name="Muhammad Ali Fatmi" userId="2497a2a4205a29ee" providerId="LiveId" clId="{2CF22D77-10EA-48A4-90E4-3328E14D3B06}" dt="2022-10-24T07:18:47.994" v="692" actId="1582"/>
        <pc:sldMkLst>
          <pc:docMk/>
          <pc:sldMk cId="67226557" sldId="289"/>
        </pc:sldMkLst>
        <pc:spChg chg="mod">
          <ac:chgData name="Muhammad Ali Fatmi" userId="2497a2a4205a29ee" providerId="LiveId" clId="{2CF22D77-10EA-48A4-90E4-3328E14D3B06}" dt="2022-10-24T07:18:13.042" v="691" actId="20577"/>
          <ac:spMkLst>
            <pc:docMk/>
            <pc:sldMk cId="67226557" sldId="289"/>
            <ac:spMk id="2" creationId="{00000000-0000-0000-0000-000000000000}"/>
          </ac:spMkLst>
        </pc:spChg>
        <pc:spChg chg="mod">
          <ac:chgData name="Muhammad Ali Fatmi" userId="2497a2a4205a29ee" providerId="LiveId" clId="{2CF22D77-10EA-48A4-90E4-3328E14D3B06}" dt="2022-10-24T07:15:20.594" v="652" actId="20577"/>
          <ac:spMkLst>
            <pc:docMk/>
            <pc:sldMk cId="67226557" sldId="289"/>
            <ac:spMk id="3" creationId="{00000000-0000-0000-0000-000000000000}"/>
          </ac:spMkLst>
        </pc:spChg>
        <pc:spChg chg="add mod">
          <ac:chgData name="Muhammad Ali Fatmi" userId="2497a2a4205a29ee" providerId="LiveId" clId="{2CF22D77-10EA-48A4-90E4-3328E14D3B06}" dt="2022-10-24T07:18:47.994" v="692" actId="1582"/>
          <ac:spMkLst>
            <pc:docMk/>
            <pc:sldMk cId="67226557" sldId="289"/>
            <ac:spMk id="4" creationId="{17E4E1D9-EB79-0A88-54DC-33BA5813BFC7}"/>
          </ac:spMkLst>
        </pc:spChg>
      </pc:sldChg>
    </pc:docChg>
  </pc:docChgLst>
  <pc:docChgLst>
    <pc:chgData name="Muhammad Ali Fatmi" userId="2497a2a4205a29ee" providerId="LiveId" clId="{4729560D-EE9A-4599-BE5E-BDFDB7021867}"/>
    <pc:docChg chg="undo custSel addSld delSld modSld">
      <pc:chgData name="Muhammad Ali Fatmi" userId="2497a2a4205a29ee" providerId="LiveId" clId="{4729560D-EE9A-4599-BE5E-BDFDB7021867}" dt="2022-10-05T10:29:35.333" v="781" actId="208"/>
      <pc:docMkLst>
        <pc:docMk/>
      </pc:docMkLst>
      <pc:sldChg chg="modSp mod">
        <pc:chgData name="Muhammad Ali Fatmi" userId="2497a2a4205a29ee" providerId="LiveId" clId="{4729560D-EE9A-4599-BE5E-BDFDB7021867}" dt="2022-10-05T04:51:41.680" v="16" actId="20577"/>
        <pc:sldMkLst>
          <pc:docMk/>
          <pc:sldMk cId="0" sldId="256"/>
        </pc:sldMkLst>
        <pc:spChg chg="mod">
          <ac:chgData name="Muhammad Ali Fatmi" userId="2497a2a4205a29ee" providerId="LiveId" clId="{4729560D-EE9A-4599-BE5E-BDFDB7021867}" dt="2022-10-05T04:51:41.680" v="16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Muhammad Ali Fatmi" userId="2497a2a4205a29ee" providerId="LiveId" clId="{4729560D-EE9A-4599-BE5E-BDFDB7021867}" dt="2022-10-05T04:56:12.963" v="52" actId="2696"/>
        <pc:sldMkLst>
          <pc:docMk/>
          <pc:sldMk cId="0" sldId="257"/>
        </pc:sldMkLst>
      </pc:sldChg>
      <pc:sldChg chg="del">
        <pc:chgData name="Muhammad Ali Fatmi" userId="2497a2a4205a29ee" providerId="LiveId" clId="{4729560D-EE9A-4599-BE5E-BDFDB7021867}" dt="2022-10-05T04:56:21.232" v="56" actId="2696"/>
        <pc:sldMkLst>
          <pc:docMk/>
          <pc:sldMk cId="0" sldId="259"/>
        </pc:sldMkLst>
      </pc:sldChg>
      <pc:sldChg chg="del">
        <pc:chgData name="Muhammad Ali Fatmi" userId="2497a2a4205a29ee" providerId="LiveId" clId="{4729560D-EE9A-4599-BE5E-BDFDB7021867}" dt="2022-10-05T04:56:25.022" v="58" actId="2696"/>
        <pc:sldMkLst>
          <pc:docMk/>
          <pc:sldMk cId="0" sldId="260"/>
        </pc:sldMkLst>
      </pc:sldChg>
      <pc:sldChg chg="del">
        <pc:chgData name="Muhammad Ali Fatmi" userId="2497a2a4205a29ee" providerId="LiveId" clId="{4729560D-EE9A-4599-BE5E-BDFDB7021867}" dt="2022-10-05T04:56:19.223" v="55" actId="2696"/>
        <pc:sldMkLst>
          <pc:docMk/>
          <pc:sldMk cId="0" sldId="262"/>
        </pc:sldMkLst>
      </pc:sldChg>
      <pc:sldChg chg="modSp del mod">
        <pc:chgData name="Muhammad Ali Fatmi" userId="2497a2a4205a29ee" providerId="LiveId" clId="{4729560D-EE9A-4599-BE5E-BDFDB7021867}" dt="2022-10-05T04:56:23.327" v="57" actId="2696"/>
        <pc:sldMkLst>
          <pc:docMk/>
          <pc:sldMk cId="0" sldId="266"/>
        </pc:sldMkLst>
        <pc:spChg chg="mod">
          <ac:chgData name="Muhammad Ali Fatmi" userId="2497a2a4205a29ee" providerId="LiveId" clId="{4729560D-EE9A-4599-BE5E-BDFDB7021867}" dt="2022-10-05T04:54:47.627" v="18" actId="27636"/>
          <ac:spMkLst>
            <pc:docMk/>
            <pc:sldMk cId="0" sldId="266"/>
            <ac:spMk id="3" creationId="{00000000-0000-0000-0000-000000000000}"/>
          </ac:spMkLst>
        </pc:spChg>
      </pc:sldChg>
      <pc:sldChg chg="del">
        <pc:chgData name="Muhammad Ali Fatmi" userId="2497a2a4205a29ee" providerId="LiveId" clId="{4729560D-EE9A-4599-BE5E-BDFDB7021867}" dt="2022-10-05T04:56:27.016" v="59" actId="2696"/>
        <pc:sldMkLst>
          <pc:docMk/>
          <pc:sldMk cId="0" sldId="267"/>
        </pc:sldMkLst>
      </pc:sldChg>
      <pc:sldChg chg="del">
        <pc:chgData name="Muhammad Ali Fatmi" userId="2497a2a4205a29ee" providerId="LiveId" clId="{4729560D-EE9A-4599-BE5E-BDFDB7021867}" dt="2022-10-05T04:56:29.117" v="60" actId="2696"/>
        <pc:sldMkLst>
          <pc:docMk/>
          <pc:sldMk cId="0" sldId="268"/>
        </pc:sldMkLst>
      </pc:sldChg>
      <pc:sldChg chg="modSp mod">
        <pc:chgData name="Muhammad Ali Fatmi" userId="2497a2a4205a29ee" providerId="LiveId" clId="{4729560D-EE9A-4599-BE5E-BDFDB7021867}" dt="2022-10-05T05:52:04.325" v="226" actId="123"/>
        <pc:sldMkLst>
          <pc:docMk/>
          <pc:sldMk cId="0" sldId="269"/>
        </pc:sldMkLst>
        <pc:spChg chg="mod">
          <ac:chgData name="Muhammad Ali Fatmi" userId="2497a2a4205a29ee" providerId="LiveId" clId="{4729560D-EE9A-4599-BE5E-BDFDB7021867}" dt="2022-10-05T05:41:47.722" v="75" actId="27636"/>
          <ac:spMkLst>
            <pc:docMk/>
            <pc:sldMk cId="0" sldId="269"/>
            <ac:spMk id="2" creationId="{00000000-0000-0000-0000-000000000000}"/>
          </ac:spMkLst>
        </pc:spChg>
        <pc:spChg chg="mod">
          <ac:chgData name="Muhammad Ali Fatmi" userId="2497a2a4205a29ee" providerId="LiveId" clId="{4729560D-EE9A-4599-BE5E-BDFDB7021867}" dt="2022-10-05T05:52:04.325" v="226" actId="123"/>
          <ac:spMkLst>
            <pc:docMk/>
            <pc:sldMk cId="0" sldId="269"/>
            <ac:spMk id="3" creationId="{00000000-0000-0000-0000-000000000000}"/>
          </ac:spMkLst>
        </pc:spChg>
      </pc:sldChg>
      <pc:sldChg chg="del">
        <pc:chgData name="Muhammad Ali Fatmi" userId="2497a2a4205a29ee" providerId="LiveId" clId="{4729560D-EE9A-4599-BE5E-BDFDB7021867}" dt="2022-10-05T04:56:15.019" v="53" actId="2696"/>
        <pc:sldMkLst>
          <pc:docMk/>
          <pc:sldMk cId="3864503573" sldId="270"/>
        </pc:sldMkLst>
      </pc:sldChg>
      <pc:sldChg chg="del">
        <pc:chgData name="Muhammad Ali Fatmi" userId="2497a2a4205a29ee" providerId="LiveId" clId="{4729560D-EE9A-4599-BE5E-BDFDB7021867}" dt="2022-10-05T04:56:17.429" v="54" actId="2696"/>
        <pc:sldMkLst>
          <pc:docMk/>
          <pc:sldMk cId="2520243642" sldId="271"/>
        </pc:sldMkLst>
      </pc:sldChg>
      <pc:sldChg chg="modSp add mod">
        <pc:chgData name="Muhammad Ali Fatmi" userId="2497a2a4205a29ee" providerId="LiveId" clId="{4729560D-EE9A-4599-BE5E-BDFDB7021867}" dt="2022-10-05T08:28:23.582" v="668" actId="108"/>
        <pc:sldMkLst>
          <pc:docMk/>
          <pc:sldMk cId="839223135" sldId="272"/>
        </pc:sldMkLst>
        <pc:spChg chg="mod">
          <ac:chgData name="Muhammad Ali Fatmi" userId="2497a2a4205a29ee" providerId="LiveId" clId="{4729560D-EE9A-4599-BE5E-BDFDB7021867}" dt="2022-10-05T08:28:23.582" v="668" actId="108"/>
          <ac:spMkLst>
            <pc:docMk/>
            <pc:sldMk cId="839223135" sldId="272"/>
            <ac:spMk id="3" creationId="{00000000-0000-0000-0000-000000000000}"/>
          </ac:spMkLst>
        </pc:spChg>
      </pc:sldChg>
      <pc:sldChg chg="modSp new mod">
        <pc:chgData name="Muhammad Ali Fatmi" userId="2497a2a4205a29ee" providerId="LiveId" clId="{4729560D-EE9A-4599-BE5E-BDFDB7021867}" dt="2022-10-05T05:52:10.972" v="227" actId="207"/>
        <pc:sldMkLst>
          <pc:docMk/>
          <pc:sldMk cId="822796649" sldId="273"/>
        </pc:sldMkLst>
        <pc:spChg chg="mod">
          <ac:chgData name="Muhammad Ali Fatmi" userId="2497a2a4205a29ee" providerId="LiveId" clId="{4729560D-EE9A-4599-BE5E-BDFDB7021867}" dt="2022-10-05T05:49:15.130" v="145" actId="20577"/>
          <ac:spMkLst>
            <pc:docMk/>
            <pc:sldMk cId="822796649" sldId="273"/>
            <ac:spMk id="2" creationId="{4C0985F9-188D-2D02-6235-EA80405FDF04}"/>
          </ac:spMkLst>
        </pc:spChg>
        <pc:spChg chg="mod">
          <ac:chgData name="Muhammad Ali Fatmi" userId="2497a2a4205a29ee" providerId="LiveId" clId="{4729560D-EE9A-4599-BE5E-BDFDB7021867}" dt="2022-10-05T05:52:10.972" v="227" actId="207"/>
          <ac:spMkLst>
            <pc:docMk/>
            <pc:sldMk cId="822796649" sldId="273"/>
            <ac:spMk id="3" creationId="{78442E5D-9344-7465-95BB-4EF66C59060B}"/>
          </ac:spMkLst>
        </pc:spChg>
      </pc:sldChg>
      <pc:sldChg chg="addSp delSp modSp new mod">
        <pc:chgData name="Muhammad Ali Fatmi" userId="2497a2a4205a29ee" providerId="LiveId" clId="{4729560D-EE9A-4599-BE5E-BDFDB7021867}" dt="2022-10-05T05:55:03.904" v="259" actId="20577"/>
        <pc:sldMkLst>
          <pc:docMk/>
          <pc:sldMk cId="1227131498" sldId="274"/>
        </pc:sldMkLst>
        <pc:spChg chg="mod">
          <ac:chgData name="Muhammad Ali Fatmi" userId="2497a2a4205a29ee" providerId="LiveId" clId="{4729560D-EE9A-4599-BE5E-BDFDB7021867}" dt="2022-10-05T05:55:03.904" v="259" actId="20577"/>
          <ac:spMkLst>
            <pc:docMk/>
            <pc:sldMk cId="1227131498" sldId="274"/>
            <ac:spMk id="2" creationId="{70EA7904-43DF-7A28-8968-FDE36B169F91}"/>
          </ac:spMkLst>
        </pc:spChg>
        <pc:spChg chg="add del mod">
          <ac:chgData name="Muhammad Ali Fatmi" userId="2497a2a4205a29ee" providerId="LiveId" clId="{4729560D-EE9A-4599-BE5E-BDFDB7021867}" dt="2022-10-05T05:53:44.790" v="237" actId="21"/>
          <ac:spMkLst>
            <pc:docMk/>
            <pc:sldMk cId="1227131498" sldId="274"/>
            <ac:spMk id="3" creationId="{9CE5797F-325C-3F1C-A472-B967477E981E}"/>
          </ac:spMkLst>
        </pc:spChg>
        <pc:spChg chg="add del mod">
          <ac:chgData name="Muhammad Ali Fatmi" userId="2497a2a4205a29ee" providerId="LiveId" clId="{4729560D-EE9A-4599-BE5E-BDFDB7021867}" dt="2022-10-05T05:53:24.126" v="230"/>
          <ac:spMkLst>
            <pc:docMk/>
            <pc:sldMk cId="1227131498" sldId="274"/>
            <ac:spMk id="4" creationId="{AEDDC7A9-381E-9584-0CBE-0A08BABCC60E}"/>
          </ac:spMkLst>
        </pc:spChg>
        <pc:spChg chg="add del mod">
          <ac:chgData name="Muhammad Ali Fatmi" userId="2497a2a4205a29ee" providerId="LiveId" clId="{4729560D-EE9A-4599-BE5E-BDFDB7021867}" dt="2022-10-05T05:53:35.596" v="234"/>
          <ac:spMkLst>
            <pc:docMk/>
            <pc:sldMk cId="1227131498" sldId="274"/>
            <ac:spMk id="5" creationId="{80AF6FD5-CC7E-7FF3-953F-D4DAAB6B060A}"/>
          </ac:spMkLst>
        </pc:spChg>
        <pc:spChg chg="add del">
          <ac:chgData name="Muhammad Ali Fatmi" userId="2497a2a4205a29ee" providerId="LiveId" clId="{4729560D-EE9A-4599-BE5E-BDFDB7021867}" dt="2022-10-05T05:53:44.790" v="237" actId="21"/>
          <ac:spMkLst>
            <pc:docMk/>
            <pc:sldMk cId="1227131498" sldId="274"/>
            <ac:spMk id="6" creationId="{E00160C2-0BEE-B8BD-90EF-042715E2A1EA}"/>
          </ac:spMkLst>
        </pc:spChg>
        <pc:spChg chg="add mod">
          <ac:chgData name="Muhammad Ali Fatmi" userId="2497a2a4205a29ee" providerId="LiveId" clId="{4729560D-EE9A-4599-BE5E-BDFDB7021867}" dt="2022-10-05T05:54:18.934" v="249" actId="27636"/>
          <ac:spMkLst>
            <pc:docMk/>
            <pc:sldMk cId="1227131498" sldId="274"/>
            <ac:spMk id="7" creationId="{0DC2BB2D-E84C-800E-D553-D2BF79FF7E86}"/>
          </ac:spMkLst>
        </pc:spChg>
      </pc:sldChg>
      <pc:sldChg chg="addSp delSp modSp new mod">
        <pc:chgData name="Muhammad Ali Fatmi" userId="2497a2a4205a29ee" providerId="LiveId" clId="{4729560D-EE9A-4599-BE5E-BDFDB7021867}" dt="2022-10-05T06:41:46.770" v="338" actId="208"/>
        <pc:sldMkLst>
          <pc:docMk/>
          <pc:sldMk cId="3135521661" sldId="275"/>
        </pc:sldMkLst>
        <pc:spChg chg="mod">
          <ac:chgData name="Muhammad Ali Fatmi" userId="2497a2a4205a29ee" providerId="LiveId" clId="{4729560D-EE9A-4599-BE5E-BDFDB7021867}" dt="2022-10-05T06:26:49.985" v="281" actId="20577"/>
          <ac:spMkLst>
            <pc:docMk/>
            <pc:sldMk cId="3135521661" sldId="275"/>
            <ac:spMk id="2" creationId="{8A339AA2-1C6F-F4BE-6D58-22F7AD393221}"/>
          </ac:spMkLst>
        </pc:spChg>
        <pc:spChg chg="del">
          <ac:chgData name="Muhammad Ali Fatmi" userId="2497a2a4205a29ee" providerId="LiveId" clId="{4729560D-EE9A-4599-BE5E-BDFDB7021867}" dt="2022-10-05T06:25:37.625" v="261" actId="22"/>
          <ac:spMkLst>
            <pc:docMk/>
            <pc:sldMk cId="3135521661" sldId="275"/>
            <ac:spMk id="3" creationId="{B6E2398B-D276-0456-3317-C1261C42617D}"/>
          </ac:spMkLst>
        </pc:spChg>
        <pc:spChg chg="add del mod">
          <ac:chgData name="Muhammad Ali Fatmi" userId="2497a2a4205a29ee" providerId="LiveId" clId="{4729560D-EE9A-4599-BE5E-BDFDB7021867}" dt="2022-10-05T06:27:57.048" v="295" actId="22"/>
          <ac:spMkLst>
            <pc:docMk/>
            <pc:sldMk cId="3135521661" sldId="275"/>
            <ac:spMk id="7" creationId="{3CFB1B9E-440A-7B8C-EA31-6464026CCE27}"/>
          </ac:spMkLst>
        </pc:spChg>
        <pc:spChg chg="add del">
          <ac:chgData name="Muhammad Ali Fatmi" userId="2497a2a4205a29ee" providerId="LiveId" clId="{4729560D-EE9A-4599-BE5E-BDFDB7021867}" dt="2022-10-05T06:27:01.152" v="284" actId="22"/>
          <ac:spMkLst>
            <pc:docMk/>
            <pc:sldMk cId="3135521661" sldId="275"/>
            <ac:spMk id="9" creationId="{47642DF1-4776-6B7C-6BF8-FC0A20F3B6E4}"/>
          </ac:spMkLst>
        </pc:spChg>
        <pc:spChg chg="add mod">
          <ac:chgData name="Muhammad Ali Fatmi" userId="2497a2a4205a29ee" providerId="LiveId" clId="{4729560D-EE9A-4599-BE5E-BDFDB7021867}" dt="2022-10-05T06:29:13.121" v="299" actId="478"/>
          <ac:spMkLst>
            <pc:docMk/>
            <pc:sldMk cId="3135521661" sldId="275"/>
            <ac:spMk id="15" creationId="{B6A5B559-DF2A-B97B-594C-C340B8684006}"/>
          </ac:spMkLst>
        </pc:spChg>
        <pc:picChg chg="add del mod ord">
          <ac:chgData name="Muhammad Ali Fatmi" userId="2497a2a4205a29ee" providerId="LiveId" clId="{4729560D-EE9A-4599-BE5E-BDFDB7021867}" dt="2022-10-05T06:26:59.242" v="282" actId="478"/>
          <ac:picMkLst>
            <pc:docMk/>
            <pc:sldMk cId="3135521661" sldId="275"/>
            <ac:picMk id="5" creationId="{DDEDEC62-B592-C5F1-71BE-CA682F1C4563}"/>
          </ac:picMkLst>
        </pc:picChg>
        <pc:picChg chg="add del mod">
          <ac:chgData name="Muhammad Ali Fatmi" userId="2497a2a4205a29ee" providerId="LiveId" clId="{4729560D-EE9A-4599-BE5E-BDFDB7021867}" dt="2022-10-05T06:27:23.281" v="294" actId="22"/>
          <ac:picMkLst>
            <pc:docMk/>
            <pc:sldMk cId="3135521661" sldId="275"/>
            <ac:picMk id="11" creationId="{C3171DB4-DF63-2F48-5626-AF0308E3432F}"/>
          </ac:picMkLst>
        </pc:picChg>
        <pc:picChg chg="add del mod ord">
          <ac:chgData name="Muhammad Ali Fatmi" userId="2497a2a4205a29ee" providerId="LiveId" clId="{4729560D-EE9A-4599-BE5E-BDFDB7021867}" dt="2022-10-05T06:29:13.121" v="299" actId="478"/>
          <ac:picMkLst>
            <pc:docMk/>
            <pc:sldMk cId="3135521661" sldId="275"/>
            <ac:picMk id="13" creationId="{D5309C7C-7E3A-C243-FF80-64D370ABA2BE}"/>
          </ac:picMkLst>
        </pc:picChg>
        <pc:picChg chg="add del mod">
          <ac:chgData name="Muhammad Ali Fatmi" userId="2497a2a4205a29ee" providerId="LiveId" clId="{4729560D-EE9A-4599-BE5E-BDFDB7021867}" dt="2022-10-05T06:41:20.401" v="330" actId="478"/>
          <ac:picMkLst>
            <pc:docMk/>
            <pc:sldMk cId="3135521661" sldId="275"/>
            <ac:picMk id="17" creationId="{D9F2DE3D-2C73-36CC-C607-5EB3963D0044}"/>
          </ac:picMkLst>
        </pc:picChg>
        <pc:picChg chg="add mod">
          <ac:chgData name="Muhammad Ali Fatmi" userId="2497a2a4205a29ee" providerId="LiveId" clId="{4729560D-EE9A-4599-BE5E-BDFDB7021867}" dt="2022-10-05T06:41:46.770" v="338" actId="208"/>
          <ac:picMkLst>
            <pc:docMk/>
            <pc:sldMk cId="3135521661" sldId="275"/>
            <ac:picMk id="19" creationId="{BD0CA485-93C2-B0BC-14C7-6DC507790FDE}"/>
          </ac:picMkLst>
        </pc:picChg>
      </pc:sldChg>
      <pc:sldChg chg="addSp delSp modSp new mod">
        <pc:chgData name="Muhammad Ali Fatmi" userId="2497a2a4205a29ee" providerId="LiveId" clId="{4729560D-EE9A-4599-BE5E-BDFDB7021867}" dt="2022-10-05T06:43:03.029" v="347" actId="14100"/>
        <pc:sldMkLst>
          <pc:docMk/>
          <pc:sldMk cId="3565486104" sldId="276"/>
        </pc:sldMkLst>
        <pc:spChg chg="mod">
          <ac:chgData name="Muhammad Ali Fatmi" userId="2497a2a4205a29ee" providerId="LiveId" clId="{4729560D-EE9A-4599-BE5E-BDFDB7021867}" dt="2022-10-05T06:31:03.134" v="329" actId="20577"/>
          <ac:spMkLst>
            <pc:docMk/>
            <pc:sldMk cId="3565486104" sldId="276"/>
            <ac:spMk id="2" creationId="{5EF711A3-A382-4EAB-5635-55A930B75927}"/>
          </ac:spMkLst>
        </pc:spChg>
        <pc:spChg chg="add del">
          <ac:chgData name="Muhammad Ali Fatmi" userId="2497a2a4205a29ee" providerId="LiveId" clId="{4729560D-EE9A-4599-BE5E-BDFDB7021867}" dt="2022-10-05T06:30:56.718" v="312" actId="22"/>
          <ac:spMkLst>
            <pc:docMk/>
            <pc:sldMk cId="3565486104" sldId="276"/>
            <ac:spMk id="5" creationId="{76C176A0-F294-EF61-5791-9DDE44B7B8DF}"/>
          </ac:spMkLst>
        </pc:spChg>
        <pc:picChg chg="add mod">
          <ac:chgData name="Muhammad Ali Fatmi" userId="2497a2a4205a29ee" providerId="LiveId" clId="{4729560D-EE9A-4599-BE5E-BDFDB7021867}" dt="2022-10-05T06:43:03.029" v="347" actId="14100"/>
          <ac:picMkLst>
            <pc:docMk/>
            <pc:sldMk cId="3565486104" sldId="276"/>
            <ac:picMk id="7" creationId="{00CC143B-4D6F-EA33-CA75-7A9D5C78E26C}"/>
          </ac:picMkLst>
        </pc:picChg>
      </pc:sldChg>
      <pc:sldChg chg="modSp new mod">
        <pc:chgData name="Muhammad Ali Fatmi" userId="2497a2a4205a29ee" providerId="LiveId" clId="{4729560D-EE9A-4599-BE5E-BDFDB7021867}" dt="2022-10-05T07:35:46.756" v="392" actId="123"/>
        <pc:sldMkLst>
          <pc:docMk/>
          <pc:sldMk cId="3416233702" sldId="277"/>
        </pc:sldMkLst>
        <pc:spChg chg="mod">
          <ac:chgData name="Muhammad Ali Fatmi" userId="2497a2a4205a29ee" providerId="LiveId" clId="{4729560D-EE9A-4599-BE5E-BDFDB7021867}" dt="2022-10-05T06:45:39.093" v="354" actId="20577"/>
          <ac:spMkLst>
            <pc:docMk/>
            <pc:sldMk cId="3416233702" sldId="277"/>
            <ac:spMk id="2" creationId="{5B3FEF15-7A73-B368-72F2-06ACD481666F}"/>
          </ac:spMkLst>
        </pc:spChg>
        <pc:spChg chg="mod">
          <ac:chgData name="Muhammad Ali Fatmi" userId="2497a2a4205a29ee" providerId="LiveId" clId="{4729560D-EE9A-4599-BE5E-BDFDB7021867}" dt="2022-10-05T07:35:46.756" v="392" actId="123"/>
          <ac:spMkLst>
            <pc:docMk/>
            <pc:sldMk cId="3416233702" sldId="277"/>
            <ac:spMk id="3" creationId="{72DE12DB-29CA-9D6B-042F-8CAA237D203F}"/>
          </ac:spMkLst>
        </pc:spChg>
      </pc:sldChg>
      <pc:sldChg chg="modSp new mod">
        <pc:chgData name="Muhammad Ali Fatmi" userId="2497a2a4205a29ee" providerId="LiveId" clId="{4729560D-EE9A-4599-BE5E-BDFDB7021867}" dt="2022-10-05T07:38:06.110" v="462" actId="20577"/>
        <pc:sldMkLst>
          <pc:docMk/>
          <pc:sldMk cId="2472809306" sldId="278"/>
        </pc:sldMkLst>
        <pc:spChg chg="mod">
          <ac:chgData name="Muhammad Ali Fatmi" userId="2497a2a4205a29ee" providerId="LiveId" clId="{4729560D-EE9A-4599-BE5E-BDFDB7021867}" dt="2022-10-05T07:37:06.946" v="405" actId="20577"/>
          <ac:spMkLst>
            <pc:docMk/>
            <pc:sldMk cId="2472809306" sldId="278"/>
            <ac:spMk id="2" creationId="{FB68E9FB-2F92-68ED-8FEC-EABAA0F926E0}"/>
          </ac:spMkLst>
        </pc:spChg>
        <pc:spChg chg="mod">
          <ac:chgData name="Muhammad Ali Fatmi" userId="2497a2a4205a29ee" providerId="LiveId" clId="{4729560D-EE9A-4599-BE5E-BDFDB7021867}" dt="2022-10-05T07:38:06.110" v="462" actId="20577"/>
          <ac:spMkLst>
            <pc:docMk/>
            <pc:sldMk cId="2472809306" sldId="278"/>
            <ac:spMk id="3" creationId="{0404831D-6F38-81C4-4DDB-089714345CCB}"/>
          </ac:spMkLst>
        </pc:spChg>
      </pc:sldChg>
      <pc:sldChg chg="addSp delSp modSp new mod modClrScheme chgLayout">
        <pc:chgData name="Muhammad Ali Fatmi" userId="2497a2a4205a29ee" providerId="LiveId" clId="{4729560D-EE9A-4599-BE5E-BDFDB7021867}" dt="2022-10-05T08:05:03.606" v="592" actId="20577"/>
        <pc:sldMkLst>
          <pc:docMk/>
          <pc:sldMk cId="604808151" sldId="279"/>
        </pc:sldMkLst>
        <pc:spChg chg="del mod ord">
          <ac:chgData name="Muhammad Ali Fatmi" userId="2497a2a4205a29ee" providerId="LiveId" clId="{4729560D-EE9A-4599-BE5E-BDFDB7021867}" dt="2022-10-05T07:45:53.452" v="535" actId="700"/>
          <ac:spMkLst>
            <pc:docMk/>
            <pc:sldMk cId="604808151" sldId="279"/>
            <ac:spMk id="2" creationId="{5A129417-17FA-5E37-F9BE-C646F9D61CF7}"/>
          </ac:spMkLst>
        </pc:spChg>
        <pc:spChg chg="mod ord">
          <ac:chgData name="Muhammad Ali Fatmi" userId="2497a2a4205a29ee" providerId="LiveId" clId="{4729560D-EE9A-4599-BE5E-BDFDB7021867}" dt="2022-10-05T07:46:26.794" v="555" actId="208"/>
          <ac:spMkLst>
            <pc:docMk/>
            <pc:sldMk cId="604808151" sldId="279"/>
            <ac:spMk id="3" creationId="{07162725-CF77-EBFB-0702-DB6A977ED9AC}"/>
          </ac:spMkLst>
        </pc:spChg>
        <pc:spChg chg="add mod ord">
          <ac:chgData name="Muhammad Ali Fatmi" userId="2497a2a4205a29ee" providerId="LiveId" clId="{4729560D-EE9A-4599-BE5E-BDFDB7021867}" dt="2022-10-05T08:05:03.606" v="592" actId="20577"/>
          <ac:spMkLst>
            <pc:docMk/>
            <pc:sldMk cId="604808151" sldId="279"/>
            <ac:spMk id="4" creationId="{9800D74E-14BA-AF77-B8B3-D531DE6F5712}"/>
          </ac:spMkLst>
        </pc:spChg>
        <pc:spChg chg="add mod ord">
          <ac:chgData name="Muhammad Ali Fatmi" userId="2497a2a4205a29ee" providerId="LiveId" clId="{4729560D-EE9A-4599-BE5E-BDFDB7021867}" dt="2022-10-05T07:47:16.117" v="564" actId="20577"/>
          <ac:spMkLst>
            <pc:docMk/>
            <pc:sldMk cId="604808151" sldId="279"/>
            <ac:spMk id="5" creationId="{BD1C298E-C4CF-C250-3DE7-16FEF0C3DD4A}"/>
          </ac:spMkLst>
        </pc:spChg>
        <pc:spChg chg="add mod ord">
          <ac:chgData name="Muhammad Ali Fatmi" userId="2497a2a4205a29ee" providerId="LiveId" clId="{4729560D-EE9A-4599-BE5E-BDFDB7021867}" dt="2022-10-05T07:47:12.958" v="561" actId="20577"/>
          <ac:spMkLst>
            <pc:docMk/>
            <pc:sldMk cId="604808151" sldId="279"/>
            <ac:spMk id="6" creationId="{BB7D8575-D800-7083-1C12-0FE0DB0E8D91}"/>
          </ac:spMkLst>
        </pc:spChg>
        <pc:spChg chg="add mod ord">
          <ac:chgData name="Muhammad Ali Fatmi" userId="2497a2a4205a29ee" providerId="LiveId" clId="{4729560D-EE9A-4599-BE5E-BDFDB7021867}" dt="2022-10-05T07:46:20.921" v="554" actId="208"/>
          <ac:spMkLst>
            <pc:docMk/>
            <pc:sldMk cId="604808151" sldId="279"/>
            <ac:spMk id="7" creationId="{65E0C539-F109-1F1C-C8D1-39079CEDA4D3}"/>
          </ac:spMkLst>
        </pc:spChg>
      </pc:sldChg>
      <pc:sldChg chg="addSp delSp modSp new mod modClrScheme chgLayout">
        <pc:chgData name="Muhammad Ali Fatmi" userId="2497a2a4205a29ee" providerId="LiveId" clId="{4729560D-EE9A-4599-BE5E-BDFDB7021867}" dt="2022-10-05T08:25:35.437" v="635" actId="14100"/>
        <pc:sldMkLst>
          <pc:docMk/>
          <pc:sldMk cId="4083408863" sldId="280"/>
        </pc:sldMkLst>
        <pc:spChg chg="del mod ord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2" creationId="{380DA568-E6B8-8359-DE51-FD8A8A9ABC01}"/>
          </ac:spMkLst>
        </pc:spChg>
        <pc:spChg chg="del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3" creationId="{416218D3-6DB9-D550-784A-2768AF80125A}"/>
          </ac:spMkLst>
        </pc:spChg>
        <pc:spChg chg="del mod ord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4" creationId="{DD019D48-A57A-4DCB-1A07-2BAE605668A5}"/>
          </ac:spMkLst>
        </pc:spChg>
        <pc:spChg chg="del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5" creationId="{935DBFEE-4C59-A956-E787-160E6C29BB29}"/>
          </ac:spMkLst>
        </pc:spChg>
        <pc:spChg chg="del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6" creationId="{3E91C4BD-53EE-CE3A-8EA3-2B7148EF39C2}"/>
          </ac:spMkLst>
        </pc:spChg>
        <pc:spChg chg="add mod ord">
          <ac:chgData name="Muhammad Ali Fatmi" userId="2497a2a4205a29ee" providerId="LiveId" clId="{4729560D-EE9A-4599-BE5E-BDFDB7021867}" dt="2022-10-05T08:05:13.520" v="616" actId="20577"/>
          <ac:spMkLst>
            <pc:docMk/>
            <pc:sldMk cId="4083408863" sldId="280"/>
            <ac:spMk id="7" creationId="{F75FBEC0-B727-62DB-0CE4-D4D0BB2B48B7}"/>
          </ac:spMkLst>
        </pc:spChg>
        <pc:spChg chg="add mod ord">
          <ac:chgData name="Muhammad Ali Fatmi" userId="2497a2a4205a29ee" providerId="LiveId" clId="{4729560D-EE9A-4599-BE5E-BDFDB7021867}" dt="2022-10-05T08:03:55.347" v="566" actId="700"/>
          <ac:spMkLst>
            <pc:docMk/>
            <pc:sldMk cId="4083408863" sldId="280"/>
            <ac:spMk id="8" creationId="{839C53FD-B1F3-A3A3-EED0-E209EAB68495}"/>
          </ac:spMkLst>
        </pc:spChg>
        <pc:picChg chg="add del mod">
          <ac:chgData name="Muhammad Ali Fatmi" userId="2497a2a4205a29ee" providerId="LiveId" clId="{4729560D-EE9A-4599-BE5E-BDFDB7021867}" dt="2022-10-05T08:22:47.201" v="617" actId="478"/>
          <ac:picMkLst>
            <pc:docMk/>
            <pc:sldMk cId="4083408863" sldId="280"/>
            <ac:picMk id="10" creationId="{0C4EB1C7-6034-5F63-D66A-B9DB5310099D}"/>
          </ac:picMkLst>
        </pc:picChg>
        <pc:picChg chg="add del mod">
          <ac:chgData name="Muhammad Ali Fatmi" userId="2497a2a4205a29ee" providerId="LiveId" clId="{4729560D-EE9A-4599-BE5E-BDFDB7021867}" dt="2022-10-05T08:24:20.025" v="622" actId="478"/>
          <ac:picMkLst>
            <pc:docMk/>
            <pc:sldMk cId="4083408863" sldId="280"/>
            <ac:picMk id="12" creationId="{7F27014F-8391-53EF-5ADA-C3A7430F0B97}"/>
          </ac:picMkLst>
        </pc:picChg>
        <pc:picChg chg="add del mod">
          <ac:chgData name="Muhammad Ali Fatmi" userId="2497a2a4205a29ee" providerId="LiveId" clId="{4729560D-EE9A-4599-BE5E-BDFDB7021867}" dt="2022-10-05T08:25:18.048" v="629" actId="478"/>
          <ac:picMkLst>
            <pc:docMk/>
            <pc:sldMk cId="4083408863" sldId="280"/>
            <ac:picMk id="14" creationId="{50A6FE8C-5E45-1B30-134F-267089FC4548}"/>
          </ac:picMkLst>
        </pc:picChg>
        <pc:picChg chg="add mod">
          <ac:chgData name="Muhammad Ali Fatmi" userId="2497a2a4205a29ee" providerId="LiveId" clId="{4729560D-EE9A-4599-BE5E-BDFDB7021867}" dt="2022-10-05T08:25:35.437" v="635" actId="14100"/>
          <ac:picMkLst>
            <pc:docMk/>
            <pc:sldMk cId="4083408863" sldId="280"/>
            <ac:picMk id="16" creationId="{ECDF7FC3-4FA2-007F-C5D9-ED3ED5F17AB2}"/>
          </ac:picMkLst>
        </pc:picChg>
      </pc:sldChg>
      <pc:sldChg chg="modSp new mod">
        <pc:chgData name="Muhammad Ali Fatmi" userId="2497a2a4205a29ee" providerId="LiveId" clId="{4729560D-EE9A-4599-BE5E-BDFDB7021867}" dt="2022-10-05T08:35:19.148" v="697" actId="20577"/>
        <pc:sldMkLst>
          <pc:docMk/>
          <pc:sldMk cId="2385226202" sldId="281"/>
        </pc:sldMkLst>
        <pc:spChg chg="mod">
          <ac:chgData name="Muhammad Ali Fatmi" userId="2497a2a4205a29ee" providerId="LiveId" clId="{4729560D-EE9A-4599-BE5E-BDFDB7021867}" dt="2022-10-05T08:29:03.621" v="674" actId="20577"/>
          <ac:spMkLst>
            <pc:docMk/>
            <pc:sldMk cId="2385226202" sldId="281"/>
            <ac:spMk id="2" creationId="{64F544AC-BA0F-937F-AE5A-7B6189C2941C}"/>
          </ac:spMkLst>
        </pc:spChg>
        <pc:spChg chg="mod">
          <ac:chgData name="Muhammad Ali Fatmi" userId="2497a2a4205a29ee" providerId="LiveId" clId="{4729560D-EE9A-4599-BE5E-BDFDB7021867}" dt="2022-10-05T08:35:19.148" v="697" actId="20577"/>
          <ac:spMkLst>
            <pc:docMk/>
            <pc:sldMk cId="2385226202" sldId="281"/>
            <ac:spMk id="3" creationId="{F1C63C89-58B9-4B51-4EA9-1E443658462B}"/>
          </ac:spMkLst>
        </pc:spChg>
      </pc:sldChg>
      <pc:sldChg chg="modSp new mod">
        <pc:chgData name="Muhammad Ali Fatmi" userId="2497a2a4205a29ee" providerId="LiveId" clId="{4729560D-EE9A-4599-BE5E-BDFDB7021867}" dt="2022-10-05T08:35:29.783" v="709" actId="20577"/>
        <pc:sldMkLst>
          <pc:docMk/>
          <pc:sldMk cId="456686679" sldId="282"/>
        </pc:sldMkLst>
        <pc:spChg chg="mod">
          <ac:chgData name="Muhammad Ali Fatmi" userId="2497a2a4205a29ee" providerId="LiveId" clId="{4729560D-EE9A-4599-BE5E-BDFDB7021867}" dt="2022-10-05T08:35:29.783" v="709" actId="20577"/>
          <ac:spMkLst>
            <pc:docMk/>
            <pc:sldMk cId="456686679" sldId="282"/>
            <ac:spMk id="2" creationId="{6AD5F87A-F226-429E-376C-55FE72EF8881}"/>
          </ac:spMkLst>
        </pc:spChg>
        <pc:spChg chg="mod">
          <ac:chgData name="Muhammad Ali Fatmi" userId="2497a2a4205a29ee" providerId="LiveId" clId="{4729560D-EE9A-4599-BE5E-BDFDB7021867}" dt="2022-10-05T08:35:13.194" v="695" actId="114"/>
          <ac:spMkLst>
            <pc:docMk/>
            <pc:sldMk cId="456686679" sldId="282"/>
            <ac:spMk id="3" creationId="{4F04ABC8-AB21-90DE-CA98-4C50C6EA2482}"/>
          </ac:spMkLst>
        </pc:spChg>
      </pc:sldChg>
      <pc:sldChg chg="modSp new mod">
        <pc:chgData name="Muhammad Ali Fatmi" userId="2497a2a4205a29ee" providerId="LiveId" clId="{4729560D-EE9A-4599-BE5E-BDFDB7021867}" dt="2022-10-05T08:36:17.255" v="739" actId="207"/>
        <pc:sldMkLst>
          <pc:docMk/>
          <pc:sldMk cId="2114475360" sldId="283"/>
        </pc:sldMkLst>
        <pc:spChg chg="mod">
          <ac:chgData name="Muhammad Ali Fatmi" userId="2497a2a4205a29ee" providerId="LiveId" clId="{4729560D-EE9A-4599-BE5E-BDFDB7021867}" dt="2022-10-05T08:36:11.726" v="737" actId="20577"/>
          <ac:spMkLst>
            <pc:docMk/>
            <pc:sldMk cId="2114475360" sldId="283"/>
            <ac:spMk id="2" creationId="{E19AB78A-43A3-FC32-CDA9-B6D43E84C1BF}"/>
          </ac:spMkLst>
        </pc:spChg>
        <pc:spChg chg="mod">
          <ac:chgData name="Muhammad Ali Fatmi" userId="2497a2a4205a29ee" providerId="LiveId" clId="{4729560D-EE9A-4599-BE5E-BDFDB7021867}" dt="2022-10-05T08:36:17.255" v="739" actId="207"/>
          <ac:spMkLst>
            <pc:docMk/>
            <pc:sldMk cId="2114475360" sldId="283"/>
            <ac:spMk id="3" creationId="{E7FF4397-B60D-A41D-CBDE-E2D000BA6F39}"/>
          </ac:spMkLst>
        </pc:spChg>
      </pc:sldChg>
      <pc:sldChg chg="modSp new mod">
        <pc:chgData name="Muhammad Ali Fatmi" userId="2497a2a4205a29ee" providerId="LiveId" clId="{4729560D-EE9A-4599-BE5E-BDFDB7021867}" dt="2022-10-05T08:38:49.214" v="776" actId="207"/>
        <pc:sldMkLst>
          <pc:docMk/>
          <pc:sldMk cId="2588790033" sldId="284"/>
        </pc:sldMkLst>
        <pc:spChg chg="mod">
          <ac:chgData name="Muhammad Ali Fatmi" userId="2497a2a4205a29ee" providerId="LiveId" clId="{4729560D-EE9A-4599-BE5E-BDFDB7021867}" dt="2022-10-05T08:38:49.214" v="776" actId="207"/>
          <ac:spMkLst>
            <pc:docMk/>
            <pc:sldMk cId="2588790033" sldId="284"/>
            <ac:spMk id="2" creationId="{3819AEF5-3AF0-72BE-A8D3-B1B0F789D473}"/>
          </ac:spMkLst>
        </pc:spChg>
        <pc:spChg chg="mod">
          <ac:chgData name="Muhammad Ali Fatmi" userId="2497a2a4205a29ee" providerId="LiveId" clId="{4729560D-EE9A-4599-BE5E-BDFDB7021867}" dt="2022-10-05T08:37:52.673" v="764" actId="207"/>
          <ac:spMkLst>
            <pc:docMk/>
            <pc:sldMk cId="2588790033" sldId="284"/>
            <ac:spMk id="3" creationId="{153C4B96-59CD-6CA1-D407-E7BA2441A84D}"/>
          </ac:spMkLst>
        </pc:spChg>
      </pc:sldChg>
      <pc:sldChg chg="addSp delSp modSp new mod">
        <pc:chgData name="Muhammad Ali Fatmi" userId="2497a2a4205a29ee" providerId="LiveId" clId="{4729560D-EE9A-4599-BE5E-BDFDB7021867}" dt="2022-10-05T10:29:35.333" v="781" actId="208"/>
        <pc:sldMkLst>
          <pc:docMk/>
          <pc:sldMk cId="1148052520" sldId="285"/>
        </pc:sldMkLst>
        <pc:spChg chg="mod">
          <ac:chgData name="Muhammad Ali Fatmi" userId="2497a2a4205a29ee" providerId="LiveId" clId="{4729560D-EE9A-4599-BE5E-BDFDB7021867}" dt="2022-10-05T08:38:35.239" v="774" actId="20577"/>
          <ac:spMkLst>
            <pc:docMk/>
            <pc:sldMk cId="1148052520" sldId="285"/>
            <ac:spMk id="2" creationId="{1676D75C-111D-7C7E-B08E-1B8136B04B0B}"/>
          </ac:spMkLst>
        </pc:spChg>
        <pc:spChg chg="del">
          <ac:chgData name="Muhammad Ali Fatmi" userId="2497a2a4205a29ee" providerId="LiveId" clId="{4729560D-EE9A-4599-BE5E-BDFDB7021867}" dt="2022-10-05T10:28:57.506" v="777" actId="22"/>
          <ac:spMkLst>
            <pc:docMk/>
            <pc:sldMk cId="1148052520" sldId="285"/>
            <ac:spMk id="3" creationId="{41BFFFBF-95B4-18C1-6082-18CA3E6FB43C}"/>
          </ac:spMkLst>
        </pc:spChg>
        <pc:picChg chg="add mod ord">
          <ac:chgData name="Muhammad Ali Fatmi" userId="2497a2a4205a29ee" providerId="LiveId" clId="{4729560D-EE9A-4599-BE5E-BDFDB7021867}" dt="2022-10-05T10:29:35.333" v="781" actId="208"/>
          <ac:picMkLst>
            <pc:docMk/>
            <pc:sldMk cId="1148052520" sldId="285"/>
            <ac:picMk id="5" creationId="{BEC7C75C-C589-CF75-FD81-D0C6371CA74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2C251-14D3-40BB-81F6-82222B318031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84145-7188-400F-A54C-96D1BE6C11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6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184145-7188-400F-A54C-96D1BE6C11B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72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prepinsta.com/java-program/preorder-tree-traversal-without-recurs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/>
              <a:t>CS-2001 </a:t>
            </a:r>
            <a:r>
              <a:rPr lang="en-US" sz="6000" b="1" dirty="0">
                <a:solidFill>
                  <a:schemeClr val="bg1">
                    <a:lumMod val="50000"/>
                  </a:schemeClr>
                </a:solidFill>
              </a:rPr>
              <a:t>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07348"/>
            <a:ext cx="6400800" cy="1752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Binary Trees </a:t>
            </a:r>
          </a:p>
          <a:p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6519446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  <a:latin typeface="Garamond" panose="02020404030301010803" pitchFamily="18" charset="0"/>
              </a:rPr>
              <a:t>Add new node in BST using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/>
              <a:t>// Recursive function to insert a new node in the BST </a:t>
            </a:r>
          </a:p>
          <a:p>
            <a:pPr marL="0" indent="0">
              <a:buNone/>
            </a:pPr>
            <a:r>
              <a:rPr lang="en-US" sz="1600" dirty="0"/>
              <a:t>Node* insert(Node* root, int key) { </a:t>
            </a:r>
          </a:p>
          <a:p>
            <a:pPr marL="0" indent="0">
              <a:buNone/>
            </a:pPr>
            <a:r>
              <a:rPr lang="en-US" sz="1600" dirty="0"/>
              <a:t>// If the tree is empty, return a new node </a:t>
            </a:r>
          </a:p>
          <a:p>
            <a:pPr marL="0" indent="0">
              <a:buNone/>
            </a:pPr>
            <a:r>
              <a:rPr lang="en-US" sz="1600" dirty="0"/>
              <a:t>    if (root == </a:t>
            </a:r>
            <a:r>
              <a:rPr lang="en-US" sz="1600" dirty="0" err="1"/>
              <a:t>nullptr</a:t>
            </a:r>
            <a:r>
              <a:rPr lang="en-US" sz="1600" dirty="0"/>
              <a:t>) { </a:t>
            </a:r>
          </a:p>
          <a:p>
            <a:pPr marL="0" indent="0">
              <a:buNone/>
            </a:pPr>
            <a:r>
              <a:rPr lang="en-US" sz="1600" dirty="0"/>
              <a:t>          return new Node(key); </a:t>
            </a:r>
          </a:p>
          <a:p>
            <a:pPr marL="0" indent="0">
              <a:buNone/>
            </a:pPr>
            <a:r>
              <a:rPr lang="en-US" sz="1600" dirty="0"/>
              <a:t>    } </a:t>
            </a:r>
          </a:p>
          <a:p>
            <a:pPr marL="0" indent="0">
              <a:buNone/>
            </a:pPr>
            <a:r>
              <a:rPr lang="en-US" sz="1600" dirty="0"/>
              <a:t>// Check for duplicates </a:t>
            </a:r>
          </a:p>
          <a:p>
            <a:pPr marL="0" indent="0">
              <a:buNone/>
            </a:pPr>
            <a:r>
              <a:rPr lang="en-US" sz="1600" dirty="0"/>
              <a:t>     if (key == root-&gt;key) { </a:t>
            </a:r>
          </a:p>
          <a:p>
            <a:pPr marL="0" indent="0">
              <a:buNone/>
            </a:pPr>
            <a:r>
              <a:rPr lang="en-US" sz="1600" dirty="0"/>
              <a:t>        return root; </a:t>
            </a:r>
          </a:p>
          <a:p>
            <a:pPr marL="0" indent="0">
              <a:buNone/>
            </a:pPr>
            <a:r>
              <a:rPr lang="en-US" sz="1600" dirty="0"/>
              <a:t>// No duplicates allowed </a:t>
            </a:r>
          </a:p>
          <a:p>
            <a:pPr marL="0" indent="0">
              <a:buNone/>
            </a:pPr>
            <a:r>
              <a:rPr lang="en-US" sz="1600" dirty="0"/>
              <a:t>   } </a:t>
            </a:r>
          </a:p>
          <a:p>
            <a:pPr marL="0" indent="0">
              <a:buNone/>
            </a:pPr>
            <a:r>
              <a:rPr lang="en-US" sz="1600" dirty="0"/>
              <a:t>// Otherwise, recur down the tree </a:t>
            </a:r>
          </a:p>
          <a:p>
            <a:pPr marL="0" indent="0">
              <a:buNone/>
            </a:pPr>
            <a:r>
              <a:rPr lang="en-US" sz="1600" dirty="0"/>
              <a:t>    if (key &lt; root-&gt;key) { </a:t>
            </a:r>
          </a:p>
          <a:p>
            <a:pPr marL="0" indent="0">
              <a:buNone/>
            </a:pPr>
            <a:r>
              <a:rPr lang="en-US" sz="1600" dirty="0"/>
              <a:t>       root-&gt;left = insert(root-&gt;left, key); </a:t>
            </a:r>
          </a:p>
          <a:p>
            <a:pPr marL="0" indent="0">
              <a:buNone/>
            </a:pPr>
            <a:r>
              <a:rPr lang="en-US" sz="1600" dirty="0"/>
              <a:t>  } </a:t>
            </a:r>
          </a:p>
          <a:p>
            <a:pPr marL="0" indent="0">
              <a:buNone/>
            </a:pPr>
            <a:r>
              <a:rPr lang="en-US" sz="1600" dirty="0"/>
              <a:t>   else { root-&gt;right = insert(</a:t>
            </a:r>
          </a:p>
          <a:p>
            <a:pPr marL="0" indent="0">
              <a:buNone/>
            </a:pPr>
            <a:r>
              <a:rPr lang="en-US" sz="1600" dirty="0"/>
              <a:t>       root-&gt;right, key); </a:t>
            </a:r>
          </a:p>
          <a:p>
            <a:pPr marL="0" indent="0">
              <a:buNone/>
            </a:pPr>
            <a:r>
              <a:rPr lang="en-US" sz="1600" dirty="0"/>
              <a:t>} </a:t>
            </a:r>
          </a:p>
          <a:p>
            <a:pPr marL="0" indent="0">
              <a:buNone/>
            </a:pPr>
            <a:r>
              <a:rPr lang="en-US" sz="1600" dirty="0"/>
              <a:t>// Return the (unchanged) node pointer </a:t>
            </a:r>
          </a:p>
          <a:p>
            <a:pPr marL="0" indent="0">
              <a:buNone/>
            </a:pPr>
            <a:r>
              <a:rPr lang="en-US" sz="1600" dirty="0"/>
              <a:t>return root; 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en-US" sz="15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33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Traversal Techniques</a:t>
            </a:r>
            <a:endParaRPr lang="en-GB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Tree traversal also known as tree search and walking the tree refers to the process of visiting (checking and/or updating each node in a tree data structure, exactly once. Such traversals are classified by the order in which the nodes are visited. </a:t>
            </a:r>
          </a:p>
          <a:p>
            <a:r>
              <a:rPr lang="en-US" b="1" dirty="0">
                <a:latin typeface="Garamond" panose="02020404030301010803" pitchFamily="18" charset="0"/>
              </a:rPr>
              <a:t>Depth-first search/traversal (DFS) </a:t>
            </a:r>
            <a:r>
              <a:rPr lang="en-US" dirty="0">
                <a:latin typeface="Garamond" panose="02020404030301010803" pitchFamily="18" charset="0"/>
              </a:rPr>
              <a:t>These searches are referred to as depth-first search (DFS), since the search tree is deepened as much as possible on each child before going to the next sibling.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Pre-order (NLR)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In-order (LNR)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Post-order (LRN) </a:t>
            </a:r>
          </a:p>
          <a:p>
            <a:r>
              <a:rPr lang="en-US" sz="3500" b="1" dirty="0">
                <a:latin typeface="Garamond" panose="02020404030301010803" pitchFamily="18" charset="0"/>
              </a:rPr>
              <a:t>Breadth-first search/traversal (BFS) </a:t>
            </a:r>
            <a:r>
              <a:rPr lang="en-US" sz="3500" dirty="0">
                <a:latin typeface="Garamond" panose="02020404030301010803" pitchFamily="18" charset="0"/>
              </a:rPr>
              <a:t>Trees can also be traversed in level-order, where we visit every node on a level before going to a lower level. This search is referred to as breadth-first search (BFS), as the search tree is broadened as much as possible on each depth before going to the next depth.</a:t>
            </a:r>
            <a:endParaRPr lang="en-GB" sz="35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71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Pre-order (NLR) (node - left-right) </a:t>
            </a:r>
            <a:endParaRPr lang="en-GB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Garamond" panose="02020404030301010803" pitchFamily="18" charset="0"/>
              </a:rPr>
              <a:t>Access the data part of the current node.</a:t>
            </a:r>
          </a:p>
          <a:p>
            <a:r>
              <a:rPr lang="en-US" sz="2200" dirty="0">
                <a:latin typeface="Garamond" panose="02020404030301010803" pitchFamily="18" charset="0"/>
              </a:rPr>
              <a:t>Traverse the left subtree by recursively calling the pre-order function.</a:t>
            </a:r>
          </a:p>
          <a:p>
            <a:r>
              <a:rPr lang="en-US" sz="2200" dirty="0">
                <a:latin typeface="Garamond" panose="02020404030301010803" pitchFamily="18" charset="0"/>
              </a:rPr>
              <a:t>Traverse the right subtree by recursively calling the pre-order function.</a:t>
            </a:r>
          </a:p>
          <a:p>
            <a:pPr marL="0" indent="0">
              <a:buNone/>
            </a:pPr>
            <a:r>
              <a:rPr lang="en-GB" sz="2600" b="1" i="1" u="sng" dirty="0">
                <a:latin typeface="Garamond" panose="02020404030301010803" pitchFamily="18" charset="0"/>
              </a:rPr>
              <a:t>Pre-order (Pseudocode)</a:t>
            </a:r>
          </a:p>
          <a:p>
            <a:pPr marL="400050" lvl="2" indent="0">
              <a:buNone/>
            </a:pPr>
            <a:r>
              <a:rPr lang="en-GB" sz="2200" dirty="0">
                <a:latin typeface="Garamond" panose="02020404030301010803" pitchFamily="18" charset="0"/>
              </a:rPr>
              <a:t>void </a:t>
            </a:r>
            <a:r>
              <a:rPr lang="en-GB" sz="2200" dirty="0" err="1">
                <a:latin typeface="Garamond" panose="02020404030301010803" pitchFamily="18" charset="0"/>
              </a:rPr>
              <a:t>printPreorder</a:t>
            </a:r>
            <a:r>
              <a:rPr lang="en-GB" sz="2200" dirty="0">
                <a:latin typeface="Garamond" panose="02020404030301010803" pitchFamily="18" charset="0"/>
              </a:rPr>
              <a:t>(</a:t>
            </a:r>
            <a:r>
              <a:rPr lang="en-GB" sz="2200" dirty="0" err="1">
                <a:latin typeface="Garamond" panose="02020404030301010803" pitchFamily="18" charset="0"/>
              </a:rPr>
              <a:t>TreeNode</a:t>
            </a:r>
            <a:r>
              <a:rPr lang="en-GB" sz="2200" dirty="0">
                <a:latin typeface="Garamond" panose="02020404030301010803" pitchFamily="18" charset="0"/>
              </a:rPr>
              <a:t>* r)  </a:t>
            </a:r>
          </a:p>
          <a:p>
            <a:pPr marL="400050" lvl="2" indent="0">
              <a:buNone/>
            </a:pPr>
            <a:r>
              <a:rPr lang="en-GB" sz="2200" dirty="0">
                <a:latin typeface="Garamond" panose="02020404030301010803" pitchFamily="18" charset="0"/>
              </a:rPr>
              <a:t>{</a:t>
            </a:r>
          </a:p>
          <a:p>
            <a:pPr marL="857250" lvl="3" indent="0">
              <a:buNone/>
            </a:pPr>
            <a:r>
              <a:rPr lang="en-GB" sz="2200" dirty="0">
                <a:latin typeface="Garamond" panose="02020404030301010803" pitchFamily="18" charset="0"/>
              </a:rPr>
              <a:t>IF r==NULL THEN </a:t>
            </a:r>
            <a:r>
              <a:rPr lang="en-GB" sz="2200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2200" dirty="0">
                <a:latin typeface="Garamond" panose="02020404030301010803" pitchFamily="18" charset="0"/>
              </a:rPr>
              <a:t> return </a:t>
            </a:r>
          </a:p>
          <a:p>
            <a:pPr marL="857250" lvl="3" indent="0">
              <a:buNone/>
            </a:pPr>
            <a:r>
              <a:rPr lang="en-GB" sz="2200" dirty="0">
                <a:latin typeface="Garamond" panose="02020404030301010803" pitchFamily="18" charset="0"/>
              </a:rPr>
              <a:t>PRINT </a:t>
            </a:r>
            <a:r>
              <a:rPr lang="en-GB" sz="2200" dirty="0" err="1">
                <a:latin typeface="Garamond" panose="02020404030301010803" pitchFamily="18" charset="0"/>
              </a:rPr>
              <a:t>r</a:t>
            </a:r>
            <a:r>
              <a:rPr lang="en-GB" sz="2200" dirty="0" err="1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2200" dirty="0" err="1">
                <a:latin typeface="Garamond" panose="02020404030301010803" pitchFamily="18" charset="0"/>
              </a:rPr>
              <a:t>value</a:t>
            </a:r>
            <a:r>
              <a:rPr lang="en-GB" sz="2200" dirty="0">
                <a:latin typeface="Garamond" panose="02020404030301010803" pitchFamily="18" charset="0"/>
              </a:rPr>
              <a:t> </a:t>
            </a:r>
          </a:p>
          <a:p>
            <a:pPr marL="857250" lvl="3" indent="0">
              <a:buNone/>
            </a:pPr>
            <a:r>
              <a:rPr lang="en-GB" sz="2200" dirty="0" err="1">
                <a:latin typeface="Garamond" panose="02020404030301010803" pitchFamily="18" charset="0"/>
              </a:rPr>
              <a:t>printPreorder</a:t>
            </a:r>
            <a:r>
              <a:rPr lang="en-GB" sz="2200" dirty="0">
                <a:latin typeface="Garamond" panose="02020404030301010803" pitchFamily="18" charset="0"/>
              </a:rPr>
              <a:t>(</a:t>
            </a:r>
            <a:r>
              <a:rPr lang="en-GB" sz="2200" dirty="0" err="1">
                <a:latin typeface="Garamond" panose="02020404030301010803" pitchFamily="18" charset="0"/>
              </a:rPr>
              <a:t>r</a:t>
            </a:r>
            <a:r>
              <a:rPr lang="en-GB" sz="2200" dirty="0" err="1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2200" dirty="0" err="1">
                <a:latin typeface="Garamond" panose="02020404030301010803" pitchFamily="18" charset="0"/>
              </a:rPr>
              <a:t>left</a:t>
            </a:r>
            <a:r>
              <a:rPr lang="en-GB" sz="2200" dirty="0">
                <a:latin typeface="Garamond" panose="02020404030301010803" pitchFamily="18" charset="0"/>
              </a:rPr>
              <a:t>) </a:t>
            </a:r>
          </a:p>
          <a:p>
            <a:pPr marL="857250" lvl="3" indent="0">
              <a:buNone/>
            </a:pPr>
            <a:r>
              <a:rPr lang="en-GB" sz="2200" dirty="0" err="1">
                <a:latin typeface="Garamond" panose="02020404030301010803" pitchFamily="18" charset="0"/>
              </a:rPr>
              <a:t>printPreorder</a:t>
            </a:r>
            <a:r>
              <a:rPr lang="en-GB" sz="2200" dirty="0">
                <a:latin typeface="Garamond" panose="02020404030301010803" pitchFamily="18" charset="0"/>
              </a:rPr>
              <a:t>(</a:t>
            </a:r>
            <a:r>
              <a:rPr lang="en-GB" sz="2200" dirty="0" err="1">
                <a:latin typeface="Garamond" panose="02020404030301010803" pitchFamily="18" charset="0"/>
              </a:rPr>
              <a:t>r</a:t>
            </a:r>
            <a:r>
              <a:rPr lang="en-GB" sz="2200" dirty="0" err="1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2200" dirty="0" err="1">
                <a:latin typeface="Garamond" panose="02020404030301010803" pitchFamily="18" charset="0"/>
              </a:rPr>
              <a:t>right</a:t>
            </a:r>
            <a:r>
              <a:rPr lang="en-GB" sz="2200" dirty="0">
                <a:latin typeface="Garamond" panose="02020404030301010803" pitchFamily="18" charset="0"/>
              </a:rPr>
              <a:t>) </a:t>
            </a:r>
          </a:p>
          <a:p>
            <a:pPr marL="400050" lvl="2" indent="0">
              <a:buNone/>
            </a:pPr>
            <a:r>
              <a:rPr lang="en-GB" sz="2200" dirty="0">
                <a:latin typeface="Garamond" panose="020204040303010108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849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C435-524F-4080-6DA5-EBC73DE1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Preorder Tree Traversal without recursion in Java | PrepInsta">
            <a:extLst>
              <a:ext uri="{FF2B5EF4-FFF2-40B4-BE49-F238E27FC236}">
                <a16:creationId xmlns:a16="http://schemas.microsoft.com/office/drawing/2014/main" id="{18455E33-403F-511B-8996-5D34906AA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86000"/>
            <a:ext cx="45148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AA87BC-B26A-81DB-7330-DE1348CE5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23FADD-2968-7226-07A3-B25364BEE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93" y="3424382"/>
            <a:ext cx="4284689" cy="292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5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In-order (LNR) (left - node - right)</a:t>
            </a:r>
            <a:endParaRPr lang="en-GB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r>
              <a:rPr lang="en-US" sz="2100" dirty="0">
                <a:latin typeface="Garamond" panose="02020404030301010803" pitchFamily="18" charset="0"/>
              </a:rPr>
              <a:t>Traverse the left subtree by recursively calling the in-order function.</a:t>
            </a:r>
          </a:p>
          <a:p>
            <a:r>
              <a:rPr lang="en-US" sz="2100" dirty="0">
                <a:latin typeface="Garamond" panose="02020404030301010803" pitchFamily="18" charset="0"/>
              </a:rPr>
              <a:t>Access the data part of the current node.</a:t>
            </a:r>
          </a:p>
          <a:p>
            <a:r>
              <a:rPr lang="en-US" sz="2100" dirty="0">
                <a:latin typeface="Garamond" panose="02020404030301010803" pitchFamily="18" charset="0"/>
              </a:rPr>
              <a:t>Traverse the right subtree by recursively calling the in-order function. </a:t>
            </a:r>
          </a:p>
          <a:p>
            <a:pPr lvl="1"/>
            <a:r>
              <a:rPr lang="en-US" sz="2100" dirty="0">
                <a:latin typeface="Garamond" panose="02020404030301010803" pitchFamily="18" charset="0"/>
              </a:rPr>
              <a:t>In BST in-order traversal retrieves the keys in ascending sorted order.</a:t>
            </a:r>
          </a:p>
          <a:p>
            <a:pPr marL="0" indent="0">
              <a:buNone/>
            </a:pPr>
            <a:r>
              <a:rPr lang="en-GB" sz="2600" b="1" i="1" u="sng" dirty="0">
                <a:latin typeface="Garamond" panose="02020404030301010803" pitchFamily="18" charset="0"/>
              </a:rPr>
              <a:t>In-Order (Pseudocode)</a:t>
            </a:r>
          </a:p>
          <a:p>
            <a:pPr marL="457200" lvl="1" indent="0">
              <a:buNone/>
            </a:pPr>
            <a:r>
              <a:rPr lang="en-GB" sz="2100" dirty="0">
                <a:latin typeface="Garamond" panose="02020404030301010803" pitchFamily="18" charset="0"/>
              </a:rPr>
              <a:t>void </a:t>
            </a:r>
            <a:r>
              <a:rPr lang="en-GB" sz="2100" dirty="0" err="1">
                <a:latin typeface="Garamond" panose="02020404030301010803" pitchFamily="18" charset="0"/>
              </a:rPr>
              <a:t>printinorder</a:t>
            </a:r>
            <a:r>
              <a:rPr lang="en-GB" sz="2100" dirty="0">
                <a:latin typeface="Garamond" panose="02020404030301010803" pitchFamily="18" charset="0"/>
              </a:rPr>
              <a:t>(</a:t>
            </a:r>
            <a:r>
              <a:rPr lang="en-GB" sz="2100" dirty="0" err="1">
                <a:latin typeface="Garamond" panose="02020404030301010803" pitchFamily="18" charset="0"/>
              </a:rPr>
              <a:t>TreeNode</a:t>
            </a:r>
            <a:r>
              <a:rPr lang="en-GB" sz="2100" dirty="0">
                <a:latin typeface="Garamond" panose="02020404030301010803" pitchFamily="18" charset="0"/>
              </a:rPr>
              <a:t>*r)</a:t>
            </a:r>
          </a:p>
          <a:p>
            <a:pPr marL="457200" lvl="1" indent="0">
              <a:buNone/>
            </a:pPr>
            <a:r>
              <a:rPr lang="en-GB" sz="2100" dirty="0">
                <a:latin typeface="Garamond" panose="02020404030301010803" pitchFamily="18" charset="0"/>
              </a:rPr>
              <a:t>{</a:t>
            </a:r>
          </a:p>
          <a:p>
            <a:pPr marL="914400" lvl="2" indent="0">
              <a:buNone/>
            </a:pPr>
            <a:r>
              <a:rPr lang="en-GB" sz="2100" dirty="0">
                <a:latin typeface="Garamond" panose="02020404030301010803" pitchFamily="18" charset="0"/>
              </a:rPr>
              <a:t>IF r==NULL THEN </a:t>
            </a:r>
            <a:r>
              <a:rPr lang="en-GB" sz="2100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2100" dirty="0">
                <a:latin typeface="Garamond" panose="02020404030301010803" pitchFamily="18" charset="0"/>
              </a:rPr>
              <a:t> return</a:t>
            </a:r>
          </a:p>
          <a:p>
            <a:pPr marL="914400" lvl="2" indent="0">
              <a:buNone/>
            </a:pPr>
            <a:r>
              <a:rPr lang="en-GB" sz="2100" dirty="0" err="1">
                <a:latin typeface="Garamond" panose="02020404030301010803" pitchFamily="18" charset="0"/>
              </a:rPr>
              <a:t>printlnorder</a:t>
            </a:r>
            <a:r>
              <a:rPr lang="en-GB" sz="2100" dirty="0">
                <a:latin typeface="Garamond" panose="02020404030301010803" pitchFamily="18" charset="0"/>
              </a:rPr>
              <a:t>(</a:t>
            </a:r>
            <a:r>
              <a:rPr lang="en-GB" sz="2100" dirty="0" err="1">
                <a:latin typeface="Garamond" panose="02020404030301010803" pitchFamily="18" charset="0"/>
              </a:rPr>
              <a:t>r</a:t>
            </a:r>
            <a:r>
              <a:rPr lang="en-GB" sz="2100" dirty="0" err="1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2100" dirty="0" err="1">
                <a:latin typeface="Garamond" panose="02020404030301010803" pitchFamily="18" charset="0"/>
              </a:rPr>
              <a:t>left</a:t>
            </a:r>
            <a:r>
              <a:rPr lang="en-GB" sz="2100" dirty="0">
                <a:latin typeface="Garamond" panose="02020404030301010803" pitchFamily="18" charset="0"/>
              </a:rPr>
              <a:t>) </a:t>
            </a:r>
          </a:p>
          <a:p>
            <a:pPr marL="914400" lvl="2" indent="0">
              <a:buNone/>
            </a:pPr>
            <a:r>
              <a:rPr lang="en-GB" sz="2100" dirty="0">
                <a:latin typeface="Garamond" panose="02020404030301010803" pitchFamily="18" charset="0"/>
              </a:rPr>
              <a:t>PRINT </a:t>
            </a:r>
            <a:r>
              <a:rPr lang="en-GB" sz="2100" dirty="0" err="1">
                <a:latin typeface="Garamond" panose="02020404030301010803" pitchFamily="18" charset="0"/>
              </a:rPr>
              <a:t>r</a:t>
            </a:r>
            <a:r>
              <a:rPr lang="en-GB" sz="2100" dirty="0" err="1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2100" dirty="0" err="1">
                <a:latin typeface="Garamond" panose="02020404030301010803" pitchFamily="18" charset="0"/>
              </a:rPr>
              <a:t>value</a:t>
            </a:r>
            <a:endParaRPr lang="en-GB" sz="2100" dirty="0">
              <a:latin typeface="Garamond" panose="02020404030301010803" pitchFamily="18" charset="0"/>
            </a:endParaRPr>
          </a:p>
          <a:p>
            <a:pPr marL="914400" lvl="2" indent="0">
              <a:buNone/>
            </a:pPr>
            <a:r>
              <a:rPr lang="en-GB" sz="2100" dirty="0" err="1">
                <a:latin typeface="Garamond" panose="02020404030301010803" pitchFamily="18" charset="0"/>
              </a:rPr>
              <a:t>printlnorder</a:t>
            </a:r>
            <a:r>
              <a:rPr lang="en-GB" sz="2100" dirty="0">
                <a:latin typeface="Garamond" panose="02020404030301010803" pitchFamily="18" charset="0"/>
              </a:rPr>
              <a:t>(</a:t>
            </a:r>
            <a:r>
              <a:rPr lang="en-GB" sz="2100" dirty="0" err="1">
                <a:latin typeface="Garamond" panose="02020404030301010803" pitchFamily="18" charset="0"/>
              </a:rPr>
              <a:t>r</a:t>
            </a:r>
            <a:r>
              <a:rPr lang="en-GB" sz="2100" dirty="0" err="1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2100" dirty="0" err="1">
                <a:latin typeface="Garamond" panose="02020404030301010803" pitchFamily="18" charset="0"/>
              </a:rPr>
              <a:t>right</a:t>
            </a:r>
            <a:r>
              <a:rPr lang="en-GB" sz="2100" dirty="0">
                <a:latin typeface="Garamond" panose="02020404030301010803" pitchFamily="18" charset="0"/>
              </a:rPr>
              <a:t>)</a:t>
            </a:r>
          </a:p>
          <a:p>
            <a:pPr marL="514350" lvl="1" indent="0">
              <a:buNone/>
            </a:pPr>
            <a:r>
              <a:rPr lang="en-GB" sz="2100" dirty="0">
                <a:latin typeface="Garamond" panose="020204040303010108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9324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6489-0CAF-E8C9-2B76-52BAA2B6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Inorder</a:t>
            </a:r>
            <a:r>
              <a:rPr lang="en-US" dirty="0">
                <a:solidFill>
                  <a:srgbClr val="FF0000"/>
                </a:solidFill>
              </a:rPr>
              <a:t> Traversal (Loop)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63191B-6BE7-161F-F2A5-B02303045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54306"/>
            <a:ext cx="3733800" cy="3417750"/>
          </a:xfrm>
        </p:spPr>
      </p:pic>
      <p:pic>
        <p:nvPicPr>
          <p:cNvPr id="1026" name="Picture 2" descr="Inorder Traversal in Binary Tree without recursion in Java | PrepInsta">
            <a:extLst>
              <a:ext uri="{FF2B5EF4-FFF2-40B4-BE49-F238E27FC236}">
                <a16:creationId xmlns:a16="http://schemas.microsoft.com/office/drawing/2014/main" id="{70CC578E-ED63-653B-08E7-7E9AD26B5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24050"/>
            <a:ext cx="45148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407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Post-order (LRN) (left-right - node) </a:t>
            </a:r>
            <a:endParaRPr lang="en-GB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Garamond" panose="02020404030301010803" pitchFamily="18" charset="0"/>
              </a:rPr>
              <a:t>Traverse the left subtree by recursively calling the post-order function.</a:t>
            </a:r>
          </a:p>
          <a:p>
            <a:r>
              <a:rPr lang="en-US" sz="2200" dirty="0">
                <a:latin typeface="Garamond" panose="02020404030301010803" pitchFamily="18" charset="0"/>
              </a:rPr>
              <a:t>Traverse the right subtree by recursively calling the post-order function. </a:t>
            </a:r>
          </a:p>
          <a:p>
            <a:r>
              <a:rPr lang="en-US" sz="2200" dirty="0">
                <a:latin typeface="Garamond" panose="02020404030301010803" pitchFamily="18" charset="0"/>
              </a:rPr>
              <a:t>Access the data part of the current node.</a:t>
            </a:r>
            <a:endParaRPr lang="en-GB" sz="2200" dirty="0">
              <a:latin typeface="Garamond" panose="02020404030301010803" pitchFamily="18" charset="0"/>
            </a:endParaRPr>
          </a:p>
          <a:p>
            <a:pPr marL="114300" indent="0">
              <a:buNone/>
            </a:pPr>
            <a:r>
              <a:rPr lang="en-GB" sz="2600" b="1" i="1" u="sng" dirty="0">
                <a:latin typeface="Garamond" panose="02020404030301010803" pitchFamily="18" charset="0"/>
              </a:rPr>
              <a:t>Post-Order (Pseudocode) </a:t>
            </a:r>
          </a:p>
          <a:p>
            <a:pPr marL="514350" lvl="1" indent="0">
              <a:buNone/>
            </a:pPr>
            <a:r>
              <a:rPr lang="en-GB" sz="2200" dirty="0">
                <a:latin typeface="Garamond" panose="02020404030301010803" pitchFamily="18" charset="0"/>
              </a:rPr>
              <a:t>void </a:t>
            </a:r>
            <a:r>
              <a:rPr lang="en-GB" sz="2200" dirty="0" err="1">
                <a:latin typeface="Garamond" panose="02020404030301010803" pitchFamily="18" charset="0"/>
              </a:rPr>
              <a:t>printPostorder</a:t>
            </a:r>
            <a:r>
              <a:rPr lang="en-GB" sz="2200" dirty="0">
                <a:latin typeface="Garamond" panose="02020404030301010803" pitchFamily="18" charset="0"/>
              </a:rPr>
              <a:t>(</a:t>
            </a:r>
            <a:r>
              <a:rPr lang="en-GB" sz="2200" dirty="0" err="1">
                <a:latin typeface="Garamond" panose="02020404030301010803" pitchFamily="18" charset="0"/>
              </a:rPr>
              <a:t>TreeNode</a:t>
            </a:r>
            <a:r>
              <a:rPr lang="en-GB" sz="2200" dirty="0">
                <a:latin typeface="Garamond" panose="02020404030301010803" pitchFamily="18" charset="0"/>
              </a:rPr>
              <a:t>* r)</a:t>
            </a:r>
          </a:p>
          <a:p>
            <a:pPr marL="514350" lvl="1" indent="0">
              <a:buNone/>
            </a:pPr>
            <a:r>
              <a:rPr lang="en-GB" sz="2200" dirty="0">
                <a:latin typeface="Garamond" panose="02020404030301010803" pitchFamily="18" charset="0"/>
              </a:rPr>
              <a:t>{</a:t>
            </a:r>
          </a:p>
          <a:p>
            <a:pPr marL="914400" lvl="2" indent="0">
              <a:buNone/>
            </a:pPr>
            <a:r>
              <a:rPr lang="en-GB" sz="2200" dirty="0">
                <a:latin typeface="Garamond" panose="02020404030301010803" pitchFamily="18" charset="0"/>
              </a:rPr>
              <a:t>IF r==NULL THEN</a:t>
            </a:r>
            <a:r>
              <a:rPr lang="en-GB" sz="2200" dirty="0"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2200" dirty="0">
                <a:latin typeface="Garamond" panose="02020404030301010803" pitchFamily="18" charset="0"/>
              </a:rPr>
              <a:t>return</a:t>
            </a:r>
          </a:p>
          <a:p>
            <a:pPr marL="914400" lvl="2" indent="0">
              <a:buNone/>
            </a:pPr>
            <a:r>
              <a:rPr lang="en-GB" sz="2200" dirty="0" err="1">
                <a:latin typeface="Garamond" panose="02020404030301010803" pitchFamily="18" charset="0"/>
              </a:rPr>
              <a:t>printPostorder</a:t>
            </a:r>
            <a:r>
              <a:rPr lang="en-GB" sz="2200" dirty="0">
                <a:latin typeface="Garamond" panose="02020404030301010803" pitchFamily="18" charset="0"/>
              </a:rPr>
              <a:t>(</a:t>
            </a:r>
            <a:r>
              <a:rPr lang="en-GB" sz="2200" dirty="0" err="1">
                <a:latin typeface="Garamond" panose="02020404030301010803" pitchFamily="18" charset="0"/>
              </a:rPr>
              <a:t>r</a:t>
            </a:r>
            <a:r>
              <a:rPr lang="en-GB" sz="2200" dirty="0" err="1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2200" dirty="0" err="1">
                <a:latin typeface="Garamond" panose="02020404030301010803" pitchFamily="18" charset="0"/>
              </a:rPr>
              <a:t>left</a:t>
            </a:r>
            <a:r>
              <a:rPr lang="en-GB" sz="2200" dirty="0">
                <a:latin typeface="Garamond" panose="02020404030301010803" pitchFamily="18" charset="0"/>
              </a:rPr>
              <a:t>)</a:t>
            </a:r>
          </a:p>
          <a:p>
            <a:pPr marL="914400" lvl="2" indent="0">
              <a:buNone/>
            </a:pPr>
            <a:r>
              <a:rPr lang="en-GB" sz="2200" dirty="0" err="1">
                <a:latin typeface="Garamond" panose="02020404030301010803" pitchFamily="18" charset="0"/>
              </a:rPr>
              <a:t>printPostorder</a:t>
            </a:r>
            <a:r>
              <a:rPr lang="en-GB" sz="2200" dirty="0">
                <a:latin typeface="Garamond" panose="02020404030301010803" pitchFamily="18" charset="0"/>
              </a:rPr>
              <a:t>(</a:t>
            </a:r>
            <a:r>
              <a:rPr lang="en-GB" sz="2200" dirty="0" err="1">
                <a:latin typeface="Garamond" panose="02020404030301010803" pitchFamily="18" charset="0"/>
              </a:rPr>
              <a:t>r</a:t>
            </a:r>
            <a:r>
              <a:rPr lang="en-GB" sz="2200" dirty="0" err="1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2200" dirty="0" err="1">
                <a:latin typeface="Garamond" panose="02020404030301010803" pitchFamily="18" charset="0"/>
              </a:rPr>
              <a:t>right</a:t>
            </a:r>
            <a:r>
              <a:rPr lang="en-GB" sz="2200" dirty="0">
                <a:latin typeface="Garamond" panose="02020404030301010803" pitchFamily="18" charset="0"/>
              </a:rPr>
              <a:t>)</a:t>
            </a:r>
          </a:p>
          <a:p>
            <a:pPr marL="914400" lvl="2" indent="0">
              <a:buNone/>
            </a:pPr>
            <a:r>
              <a:rPr lang="en-GB" sz="2200" dirty="0">
                <a:latin typeface="Garamond" panose="02020404030301010803" pitchFamily="18" charset="0"/>
              </a:rPr>
              <a:t>PRINT </a:t>
            </a:r>
            <a:r>
              <a:rPr lang="en-GB" sz="2200" dirty="0" err="1">
                <a:latin typeface="Garamond" panose="02020404030301010803" pitchFamily="18" charset="0"/>
              </a:rPr>
              <a:t>r</a:t>
            </a:r>
            <a:r>
              <a:rPr lang="en-GB" sz="2200" dirty="0" err="1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2200" dirty="0" err="1">
                <a:latin typeface="Garamond" panose="02020404030301010803" pitchFamily="18" charset="0"/>
              </a:rPr>
              <a:t>value</a:t>
            </a:r>
            <a:endParaRPr lang="en-GB" sz="2200" dirty="0">
              <a:latin typeface="Garamond" panose="02020404030301010803" pitchFamily="18" charset="0"/>
            </a:endParaRPr>
          </a:p>
          <a:p>
            <a:pPr marL="514350" lvl="1" indent="0">
              <a:buNone/>
            </a:pPr>
            <a:r>
              <a:rPr lang="en-GB" sz="2200" dirty="0">
                <a:latin typeface="Garamond" panose="02020404030301010803" pitchFamily="18" charset="0"/>
              </a:rPr>
              <a:t>}</a:t>
            </a:r>
            <a:endParaRPr lang="en-US" sz="2200" dirty="0">
              <a:latin typeface="Garamond" panose="02020404030301010803" pitchFamily="18" charset="0"/>
            </a:endParaRPr>
          </a:p>
          <a:p>
            <a:endParaRPr lang="en-GB" sz="2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7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AD49-B584-A1E3-A939-6B67AF98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636382-AE07-1CE1-3369-B33E281B7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7" y="265474"/>
            <a:ext cx="4680816" cy="45259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9D5DA1-6BD6-D37F-585D-26BD78DA9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102" y="3252433"/>
            <a:ext cx="5066735" cy="360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56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Garamond" panose="02020404030301010803" pitchFamily="18" charset="0"/>
              </a:rPr>
              <a:t>Search Operation in (BST)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87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900" dirty="0" err="1">
                <a:latin typeface="Garamond" panose="02020404030301010803" pitchFamily="18" charset="0"/>
              </a:rPr>
              <a:t>treenode</a:t>
            </a:r>
            <a:r>
              <a:rPr lang="en-GB" sz="1900" dirty="0">
                <a:latin typeface="Garamond" panose="02020404030301010803" pitchFamily="18" charset="0"/>
              </a:rPr>
              <a:t>* </a:t>
            </a:r>
            <a:r>
              <a:rPr lang="en-GB" sz="1900" dirty="0" err="1">
                <a:latin typeface="Garamond" panose="02020404030301010803" pitchFamily="18" charset="0"/>
              </a:rPr>
              <a:t>iterativesearch</a:t>
            </a:r>
            <a:r>
              <a:rPr lang="en-GB" sz="1900" dirty="0">
                <a:latin typeface="Garamond" panose="02020404030301010803" pitchFamily="18" charset="0"/>
              </a:rPr>
              <a:t>(</a:t>
            </a:r>
            <a:r>
              <a:rPr lang="en-GB" sz="1900" dirty="0" err="1">
                <a:latin typeface="Garamond" panose="02020404030301010803" pitchFamily="18" charset="0"/>
              </a:rPr>
              <a:t>val</a:t>
            </a:r>
            <a:r>
              <a:rPr lang="en-GB" sz="1900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{</a:t>
            </a:r>
          </a:p>
          <a:p>
            <a:pPr marL="457200" lvl="1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if root==null </a:t>
            </a:r>
            <a:r>
              <a:rPr lang="en-GB" sz="1900" dirty="0" err="1">
                <a:latin typeface="Garamond" panose="02020404030301010803" pitchFamily="18" charset="0"/>
              </a:rPr>
              <a:t>then</a:t>
            </a:r>
            <a:r>
              <a:rPr lang="en-GB" sz="1900" dirty="0" err="1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900" dirty="0" err="1">
                <a:latin typeface="Garamond" panose="02020404030301010803" pitchFamily="18" charset="0"/>
              </a:rPr>
              <a:t>return</a:t>
            </a:r>
            <a:r>
              <a:rPr lang="en-GB" sz="1900" dirty="0">
                <a:latin typeface="Garamond" panose="02020404030301010803" pitchFamily="18" charset="0"/>
              </a:rPr>
              <a:t> root</a:t>
            </a:r>
          </a:p>
          <a:p>
            <a:pPr marL="457200" lvl="1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else</a:t>
            </a:r>
          </a:p>
          <a:p>
            <a:pPr marL="914400" lvl="2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set temp=root</a:t>
            </a:r>
          </a:p>
          <a:p>
            <a:pPr marL="914400" lvl="2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while temp!=null</a:t>
            </a:r>
          </a:p>
          <a:p>
            <a:pPr marL="1371600" lvl="3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if </a:t>
            </a:r>
            <a:r>
              <a:rPr lang="en-GB" sz="1900" dirty="0" err="1">
                <a:latin typeface="Garamond" panose="02020404030301010803" pitchFamily="18" charset="0"/>
              </a:rPr>
              <a:t>val</a:t>
            </a:r>
            <a:r>
              <a:rPr lang="en-GB" sz="1900" dirty="0">
                <a:latin typeface="Garamond" panose="02020404030301010803" pitchFamily="18" charset="0"/>
              </a:rPr>
              <a:t> == </a:t>
            </a:r>
            <a:r>
              <a:rPr lang="en-GB" sz="1900" dirty="0" err="1">
                <a:latin typeface="Garamond" panose="02020404030301010803" pitchFamily="18" charset="0"/>
              </a:rPr>
              <a:t>temp.value</a:t>
            </a:r>
            <a:r>
              <a:rPr lang="en-GB" sz="1900" dirty="0">
                <a:latin typeface="Garamond" panose="02020404030301010803" pitchFamily="18" charset="0"/>
              </a:rPr>
              <a:t> </a:t>
            </a:r>
          </a:p>
          <a:p>
            <a:pPr marL="1828800" lvl="4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then </a:t>
            </a:r>
            <a:r>
              <a:rPr lang="en-GB" sz="1900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900" dirty="0">
                <a:latin typeface="Garamond" panose="02020404030301010803" pitchFamily="18" charset="0"/>
              </a:rPr>
              <a:t> return temp</a:t>
            </a:r>
          </a:p>
          <a:p>
            <a:pPr marL="1371600" lvl="3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else if </a:t>
            </a:r>
            <a:r>
              <a:rPr lang="en-GB" sz="1900" dirty="0" err="1">
                <a:latin typeface="Garamond" panose="02020404030301010803" pitchFamily="18" charset="0"/>
              </a:rPr>
              <a:t>val</a:t>
            </a:r>
            <a:r>
              <a:rPr lang="en-GB" sz="1900" dirty="0">
                <a:latin typeface="Garamond" panose="02020404030301010803" pitchFamily="18" charset="0"/>
              </a:rPr>
              <a:t>&lt;</a:t>
            </a:r>
            <a:r>
              <a:rPr lang="en-GB" sz="1900" dirty="0" err="1">
                <a:latin typeface="Garamond" panose="02020404030301010803" pitchFamily="18" charset="0"/>
              </a:rPr>
              <a:t>temp.value</a:t>
            </a:r>
            <a:r>
              <a:rPr lang="en-GB" sz="1900" dirty="0">
                <a:latin typeface="Garamond" panose="02020404030301010803" pitchFamily="18" charset="0"/>
              </a:rPr>
              <a:t> </a:t>
            </a:r>
          </a:p>
          <a:p>
            <a:pPr marL="1828800" lvl="4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then </a:t>
            </a:r>
            <a:r>
              <a:rPr lang="en-GB" sz="1900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900" dirty="0">
                <a:latin typeface="Garamond" panose="02020404030301010803" pitchFamily="18" charset="0"/>
              </a:rPr>
              <a:t> temp = </a:t>
            </a:r>
            <a:r>
              <a:rPr lang="en-GB" sz="1900" dirty="0" err="1">
                <a:latin typeface="Garamond" panose="02020404030301010803" pitchFamily="18" charset="0"/>
              </a:rPr>
              <a:t>temp.left</a:t>
            </a:r>
            <a:r>
              <a:rPr lang="en-GB" sz="1900" dirty="0">
                <a:latin typeface="Garamond" panose="02020404030301010803" pitchFamily="18" charset="0"/>
              </a:rPr>
              <a:t> </a:t>
            </a:r>
          </a:p>
          <a:p>
            <a:pPr marL="1371600" lvl="3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else </a:t>
            </a:r>
          </a:p>
          <a:p>
            <a:pPr marL="1828800" lvl="4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temp = </a:t>
            </a:r>
            <a:r>
              <a:rPr lang="en-GB" sz="1900" dirty="0" err="1">
                <a:latin typeface="Garamond" panose="02020404030301010803" pitchFamily="18" charset="0"/>
              </a:rPr>
              <a:t>temp.right</a:t>
            </a:r>
            <a:r>
              <a:rPr lang="en-GB" sz="1900" dirty="0">
                <a:latin typeface="Garamond" panose="02020404030301010803" pitchFamily="18" charset="0"/>
              </a:rPr>
              <a:t> </a:t>
            </a:r>
          </a:p>
          <a:p>
            <a:pPr marL="914400" lvl="2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end while</a:t>
            </a:r>
          </a:p>
          <a:p>
            <a:pPr marL="914400" lvl="2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return null</a:t>
            </a:r>
          </a:p>
          <a:p>
            <a:pPr marL="11430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3811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Garamond" panose="02020404030301010803" pitchFamily="18" charset="0"/>
              </a:rPr>
              <a:t>Height of (BST)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87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Garamond" panose="02020404030301010803" pitchFamily="18" charset="0"/>
              </a:rPr>
              <a:t>int</a:t>
            </a:r>
            <a:r>
              <a:rPr lang="en-US" sz="2000" dirty="0">
                <a:latin typeface="Garamond" panose="02020404030301010803" pitchFamily="18" charset="0"/>
              </a:rPr>
              <a:t> height(</a:t>
            </a:r>
            <a:r>
              <a:rPr lang="en-US" sz="2000" dirty="0" err="1">
                <a:latin typeface="Garamond" panose="02020404030301010803" pitchFamily="18" charset="0"/>
              </a:rPr>
              <a:t>treenode</a:t>
            </a:r>
            <a:r>
              <a:rPr lang="en-US" sz="2000" dirty="0">
                <a:latin typeface="Garamond" panose="02020404030301010803" pitchFamily="18" charset="0"/>
              </a:rPr>
              <a:t>* r) 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	if r==null then </a:t>
            </a:r>
            <a:r>
              <a:rPr lang="en-US" sz="2000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latin typeface="Garamond" panose="02020404030301010803" pitchFamily="18" charset="0"/>
              </a:rPr>
              <a:t> return -1 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	else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	{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		</a:t>
            </a:r>
            <a:r>
              <a:rPr lang="en-US" sz="2000" dirty="0" err="1">
                <a:latin typeface="Garamond" panose="02020404030301010803" pitchFamily="18" charset="0"/>
              </a:rPr>
              <a:t>lheight</a:t>
            </a:r>
            <a:r>
              <a:rPr lang="en-US" sz="2000" dirty="0">
                <a:latin typeface="Garamond" panose="02020404030301010803" pitchFamily="18" charset="0"/>
              </a:rPr>
              <a:t> = height(</a:t>
            </a:r>
            <a:r>
              <a:rPr lang="en-US" sz="2000" dirty="0" err="1">
                <a:latin typeface="Garamond" panose="02020404030301010803" pitchFamily="18" charset="0"/>
              </a:rPr>
              <a:t>r</a:t>
            </a:r>
            <a:r>
              <a:rPr lang="en-US" sz="2000" dirty="0" err="1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latin typeface="Garamond" panose="02020404030301010803" pitchFamily="18" charset="0"/>
              </a:rPr>
              <a:t>left</a:t>
            </a:r>
            <a:r>
              <a:rPr lang="en-US" sz="2000" dirty="0">
                <a:latin typeface="Garamond" panose="02020404030301010803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		</a:t>
            </a:r>
            <a:r>
              <a:rPr lang="en-US" sz="2000" dirty="0" err="1">
                <a:latin typeface="Garamond" panose="02020404030301010803" pitchFamily="18" charset="0"/>
              </a:rPr>
              <a:t>rheight</a:t>
            </a:r>
            <a:r>
              <a:rPr lang="en-US" sz="2000" dirty="0">
                <a:latin typeface="Garamond" panose="02020404030301010803" pitchFamily="18" charset="0"/>
              </a:rPr>
              <a:t>=height(</a:t>
            </a:r>
            <a:r>
              <a:rPr lang="en-US" sz="2000" dirty="0" err="1">
                <a:latin typeface="Garamond" panose="02020404030301010803" pitchFamily="18" charset="0"/>
              </a:rPr>
              <a:t>r</a:t>
            </a:r>
            <a:r>
              <a:rPr lang="en-US" sz="2000" dirty="0" err="1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latin typeface="Garamond" panose="02020404030301010803" pitchFamily="18" charset="0"/>
              </a:rPr>
              <a:t>right</a:t>
            </a:r>
            <a:r>
              <a:rPr lang="en-US" sz="2000" dirty="0">
                <a:latin typeface="Garamond" panose="02020404030301010803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		if </a:t>
            </a:r>
            <a:r>
              <a:rPr lang="en-US" sz="2000" dirty="0" err="1">
                <a:latin typeface="Garamond" panose="02020404030301010803" pitchFamily="18" charset="0"/>
              </a:rPr>
              <a:t>lheight</a:t>
            </a:r>
            <a:r>
              <a:rPr lang="en-US" sz="2000" dirty="0">
                <a:latin typeface="Garamond" panose="02020404030301010803" pitchFamily="18" charset="0"/>
              </a:rPr>
              <a:t>&gt;</a:t>
            </a:r>
            <a:r>
              <a:rPr lang="en-US" sz="2000" dirty="0" err="1">
                <a:latin typeface="Garamond" panose="02020404030301010803" pitchFamily="18" charset="0"/>
              </a:rPr>
              <a:t>rheight</a:t>
            </a:r>
            <a:endParaRPr lang="en-US" sz="2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			then </a:t>
            </a:r>
            <a:r>
              <a:rPr lang="en-US" sz="2000" dirty="0">
                <a:latin typeface="Garamond" panose="02020404030301010803" pitchFamily="18" charset="0"/>
                <a:sym typeface="Wingdings" panose="05000000000000000000" pitchFamily="2" charset="2"/>
              </a:rPr>
              <a:t> return </a:t>
            </a:r>
            <a:r>
              <a:rPr lang="en-US" sz="2000" dirty="0">
                <a:latin typeface="Garamond" panose="02020404030301010803" pitchFamily="18" charset="0"/>
              </a:rPr>
              <a:t>lheight+1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		else 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			then </a:t>
            </a:r>
            <a:r>
              <a:rPr lang="en-US" sz="2000" dirty="0">
                <a:latin typeface="Garamond" panose="02020404030301010803" pitchFamily="18" charset="0"/>
                <a:sym typeface="Wingdings" panose="05000000000000000000" pitchFamily="2" charset="2"/>
              </a:rPr>
              <a:t> return r</a:t>
            </a:r>
            <a:r>
              <a:rPr lang="en-US" sz="2000" dirty="0">
                <a:latin typeface="Garamond" panose="02020404030301010803" pitchFamily="18" charset="0"/>
              </a:rPr>
              <a:t>height+1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}</a:t>
            </a:r>
            <a:endParaRPr lang="en-GB" sz="19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Garamond" panose="02020404030301010803" pitchFamily="18" charset="0"/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latin typeface="Garamond" panose="02020404030301010803" pitchFamily="18" charset="0"/>
              </a:rPr>
              <a:t>Binary trees</a:t>
            </a:r>
            <a:endParaRPr lang="en-US" b="1" dirty="0">
              <a:latin typeface="Garamond" panose="02020404030301010803" pitchFamily="18" charset="0"/>
            </a:endParaRPr>
          </a:p>
          <a:p>
            <a:pPr lvl="1"/>
            <a:r>
              <a:rPr lang="en-GB" b="1" dirty="0">
                <a:latin typeface="Garamond" panose="02020404030301010803" pitchFamily="18" charset="0"/>
              </a:rPr>
              <a:t>properties 	</a:t>
            </a:r>
            <a:endParaRPr lang="en-US" b="1" dirty="0">
              <a:latin typeface="Garamond" panose="02020404030301010803" pitchFamily="18" charset="0"/>
            </a:endParaRPr>
          </a:p>
          <a:p>
            <a:pPr lvl="1"/>
            <a:r>
              <a:rPr lang="en-GB" b="1" dirty="0">
                <a:latin typeface="Garamond" panose="02020404030301010803" pitchFamily="18" charset="0"/>
              </a:rPr>
              <a:t>Full Binary Tree</a:t>
            </a:r>
            <a:endParaRPr lang="en-US" b="1" dirty="0">
              <a:latin typeface="Garamond" panose="02020404030301010803" pitchFamily="18" charset="0"/>
            </a:endParaRPr>
          </a:p>
          <a:p>
            <a:pPr lvl="1"/>
            <a:r>
              <a:rPr lang="en-GB" b="1" dirty="0">
                <a:latin typeface="Garamond" panose="02020404030301010803" pitchFamily="18" charset="0"/>
              </a:rPr>
              <a:t>Complete Binary Tree</a:t>
            </a:r>
          </a:p>
          <a:p>
            <a:r>
              <a:rPr lang="en-GB" b="1" dirty="0">
                <a:latin typeface="Garamond" panose="02020404030301010803" pitchFamily="18" charset="0"/>
              </a:rPr>
              <a:t>Binary Search Trees</a:t>
            </a:r>
          </a:p>
          <a:p>
            <a:pPr lvl="1"/>
            <a:r>
              <a:rPr lang="en-GB" b="1" dirty="0">
                <a:latin typeface="Garamond" panose="02020404030301010803" pitchFamily="18" charset="0"/>
              </a:rPr>
              <a:t>operations and applications</a:t>
            </a:r>
          </a:p>
          <a:p>
            <a:pPr lvl="1"/>
            <a:r>
              <a:rPr lang="en-GB" b="1" dirty="0">
                <a:latin typeface="Garamond" panose="02020404030301010803" pitchFamily="18" charset="0"/>
              </a:rPr>
              <a:t>skewness and issues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3200" b="1" dirty="0">
                <a:latin typeface="Garamond" panose="02020404030301010803" pitchFamily="18" charset="0"/>
              </a:rPr>
              <a:t>Multi-way Trees/Tries	</a:t>
            </a:r>
          </a:p>
        </p:txBody>
      </p:sp>
    </p:spTree>
    <p:extLst>
      <p:ext uri="{BB962C8B-B14F-4D97-AF65-F5344CB8AC3E}">
        <p14:creationId xmlns:p14="http://schemas.microsoft.com/office/powerpoint/2010/main" val="839223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Garamond" panose="02020404030301010803" pitchFamily="18" charset="0"/>
              </a:rPr>
              <a:t>Breadth First Search (BFS)</a:t>
            </a:r>
            <a:endParaRPr lang="en-US" sz="40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87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void </a:t>
            </a:r>
            <a:r>
              <a:rPr lang="en-GB" sz="1900" dirty="0" err="1">
                <a:latin typeface="Garamond" panose="02020404030301010803" pitchFamily="18" charset="0"/>
              </a:rPr>
              <a:t>printLevelOrderBFS</a:t>
            </a:r>
            <a:r>
              <a:rPr lang="en-GB" sz="1900" dirty="0">
                <a:latin typeface="Garamond" panose="02020404030301010803" pitchFamily="18" charset="0"/>
              </a:rPr>
              <a:t>(</a:t>
            </a:r>
            <a:r>
              <a:rPr lang="en-GB" sz="1900" dirty="0" err="1">
                <a:latin typeface="Garamond" panose="02020404030301010803" pitchFamily="18" charset="0"/>
              </a:rPr>
              <a:t>TreeNode</a:t>
            </a:r>
            <a:r>
              <a:rPr lang="en-GB" sz="1900" dirty="0">
                <a:latin typeface="Garamond" panose="02020404030301010803" pitchFamily="18" charset="0"/>
              </a:rPr>
              <a:t> *r)</a:t>
            </a:r>
          </a:p>
          <a:p>
            <a:pPr marL="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{</a:t>
            </a:r>
          </a:p>
          <a:p>
            <a:pPr marL="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	h= height(r) // calculate height of tree </a:t>
            </a:r>
          </a:p>
          <a:p>
            <a:pPr marL="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	FOR </a:t>
            </a:r>
            <a:r>
              <a:rPr lang="en-GB" sz="1900" dirty="0" err="1">
                <a:latin typeface="Garamond" panose="02020404030301010803" pitchFamily="18" charset="0"/>
              </a:rPr>
              <a:t>i</a:t>
            </a:r>
            <a:r>
              <a:rPr lang="en-GB" sz="1900" dirty="0">
                <a:latin typeface="Garamond" panose="02020404030301010803" pitchFamily="18" charset="0"/>
              </a:rPr>
              <a:t>=0 to </a:t>
            </a:r>
            <a:r>
              <a:rPr lang="en-GB" sz="1900" dirty="0" err="1">
                <a:latin typeface="Garamond" panose="02020404030301010803" pitchFamily="18" charset="0"/>
              </a:rPr>
              <a:t>i</a:t>
            </a:r>
            <a:r>
              <a:rPr lang="en-GB" sz="1900" dirty="0">
                <a:latin typeface="Garamond" panose="02020404030301010803" pitchFamily="18" charset="0"/>
              </a:rPr>
              <a:t>&lt;=h </a:t>
            </a:r>
          </a:p>
          <a:p>
            <a:pPr marL="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		</a:t>
            </a:r>
            <a:r>
              <a:rPr lang="en-GB" sz="1900" dirty="0" err="1">
                <a:latin typeface="Garamond" panose="02020404030301010803" pitchFamily="18" charset="0"/>
              </a:rPr>
              <a:t>printGivenLevel</a:t>
            </a:r>
            <a:r>
              <a:rPr lang="en-GB" sz="1900" dirty="0">
                <a:latin typeface="Garamond" panose="02020404030301010803" pitchFamily="18" charset="0"/>
              </a:rPr>
              <a:t>( </a:t>
            </a:r>
            <a:r>
              <a:rPr lang="en-GB" sz="1900" dirty="0" err="1">
                <a:latin typeface="Garamond" panose="02020404030301010803" pitchFamily="18" charset="0"/>
              </a:rPr>
              <a:t>r,i</a:t>
            </a:r>
            <a:r>
              <a:rPr lang="en-GB" sz="1900" dirty="0">
                <a:latin typeface="Garamond" panose="02020404030301010803" pitchFamily="18" charset="0"/>
              </a:rPr>
              <a:t> )</a:t>
            </a:r>
          </a:p>
          <a:p>
            <a:pPr marL="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} </a:t>
            </a:r>
          </a:p>
          <a:p>
            <a:pPr marL="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void </a:t>
            </a:r>
            <a:r>
              <a:rPr lang="en-GB" sz="1900" dirty="0" err="1">
                <a:latin typeface="Garamond" panose="02020404030301010803" pitchFamily="18" charset="0"/>
              </a:rPr>
              <a:t>printGivenLevel</a:t>
            </a:r>
            <a:r>
              <a:rPr lang="en-GB" sz="1900" dirty="0">
                <a:latin typeface="Garamond" panose="02020404030301010803" pitchFamily="18" charset="0"/>
              </a:rPr>
              <a:t>(</a:t>
            </a:r>
            <a:r>
              <a:rPr lang="en-GB" sz="1900" dirty="0" err="1">
                <a:latin typeface="Garamond" panose="02020404030301010803" pitchFamily="18" charset="0"/>
              </a:rPr>
              <a:t>TreeNode</a:t>
            </a:r>
            <a:r>
              <a:rPr lang="en-GB" sz="1900" dirty="0">
                <a:latin typeface="Garamond" panose="02020404030301010803" pitchFamily="18" charset="0"/>
              </a:rPr>
              <a:t> *r, </a:t>
            </a:r>
            <a:r>
              <a:rPr lang="en-GB" sz="1900" dirty="0" err="1">
                <a:latin typeface="Garamond" panose="02020404030301010803" pitchFamily="18" charset="0"/>
              </a:rPr>
              <a:t>int</a:t>
            </a:r>
            <a:r>
              <a:rPr lang="en-GB" sz="1900" dirty="0">
                <a:latin typeface="Garamond" panose="02020404030301010803" pitchFamily="18" charset="0"/>
              </a:rPr>
              <a:t> level) </a:t>
            </a:r>
          </a:p>
          <a:p>
            <a:pPr marL="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{	</a:t>
            </a:r>
          </a:p>
          <a:p>
            <a:pPr marL="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	IF r==NULL THEN </a:t>
            </a:r>
            <a:r>
              <a:rPr lang="en-GB" sz="1900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900" dirty="0">
                <a:latin typeface="Garamond" panose="02020404030301010803" pitchFamily="18" charset="0"/>
              </a:rPr>
              <a:t> return </a:t>
            </a:r>
          </a:p>
          <a:p>
            <a:pPr marL="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	ELSE IF level==0 </a:t>
            </a:r>
          </a:p>
          <a:p>
            <a:pPr marL="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		PRINT(</a:t>
            </a:r>
            <a:r>
              <a:rPr lang="en-GB" sz="1900" dirty="0" err="1">
                <a:latin typeface="Garamond" panose="02020404030301010803" pitchFamily="18" charset="0"/>
              </a:rPr>
              <a:t>r</a:t>
            </a:r>
            <a:r>
              <a:rPr lang="en-GB" sz="1900" dirty="0" err="1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900" dirty="0" err="1">
                <a:latin typeface="Garamond" panose="02020404030301010803" pitchFamily="18" charset="0"/>
              </a:rPr>
              <a:t>value</a:t>
            </a:r>
            <a:r>
              <a:rPr lang="en-GB" sz="1900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	ELSE</a:t>
            </a:r>
          </a:p>
          <a:p>
            <a:pPr marL="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		</a:t>
            </a:r>
            <a:r>
              <a:rPr lang="en-GB" sz="1900" dirty="0" err="1">
                <a:latin typeface="Garamond" panose="02020404030301010803" pitchFamily="18" charset="0"/>
              </a:rPr>
              <a:t>printGivenLevel</a:t>
            </a:r>
            <a:r>
              <a:rPr lang="en-GB" sz="1900" dirty="0">
                <a:latin typeface="Garamond" panose="02020404030301010803" pitchFamily="18" charset="0"/>
              </a:rPr>
              <a:t>(</a:t>
            </a:r>
            <a:r>
              <a:rPr lang="en-GB" sz="1900" dirty="0" err="1">
                <a:latin typeface="Garamond" panose="02020404030301010803" pitchFamily="18" charset="0"/>
              </a:rPr>
              <a:t>r</a:t>
            </a:r>
            <a:r>
              <a:rPr lang="en-GB" sz="1900" dirty="0" err="1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900" dirty="0" err="1">
                <a:latin typeface="Garamond" panose="02020404030301010803" pitchFamily="18" charset="0"/>
              </a:rPr>
              <a:t>left</a:t>
            </a:r>
            <a:r>
              <a:rPr lang="en-GB" sz="1900" dirty="0">
                <a:latin typeface="Garamond" panose="02020404030301010803" pitchFamily="18" charset="0"/>
              </a:rPr>
              <a:t>, level-1)</a:t>
            </a:r>
          </a:p>
          <a:p>
            <a:pPr marL="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		</a:t>
            </a:r>
            <a:r>
              <a:rPr lang="en-GB" sz="1900" dirty="0" err="1">
                <a:latin typeface="Garamond" panose="02020404030301010803" pitchFamily="18" charset="0"/>
              </a:rPr>
              <a:t>printGivenLevel</a:t>
            </a:r>
            <a:r>
              <a:rPr lang="en-GB" sz="1900" dirty="0">
                <a:latin typeface="Garamond" panose="02020404030301010803" pitchFamily="18" charset="0"/>
              </a:rPr>
              <a:t>(</a:t>
            </a:r>
            <a:r>
              <a:rPr lang="en-GB" sz="1900" dirty="0" err="1">
                <a:latin typeface="Garamond" panose="02020404030301010803" pitchFamily="18" charset="0"/>
              </a:rPr>
              <a:t>r</a:t>
            </a:r>
            <a:r>
              <a:rPr lang="en-GB" sz="1900" dirty="0" err="1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900" dirty="0" err="1">
                <a:latin typeface="Garamond" panose="02020404030301010803" pitchFamily="18" charset="0"/>
              </a:rPr>
              <a:t>right</a:t>
            </a:r>
            <a:r>
              <a:rPr lang="en-GB" sz="1900" dirty="0">
                <a:latin typeface="Garamond" panose="02020404030301010803" pitchFamily="18" charset="0"/>
              </a:rPr>
              <a:t>, level-1)</a:t>
            </a:r>
          </a:p>
          <a:p>
            <a:pPr marL="0" indent="0">
              <a:buNone/>
            </a:pPr>
            <a:r>
              <a:rPr lang="en-GB" sz="1900" dirty="0">
                <a:latin typeface="Garamond" panose="020204040303010108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944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Garamond" panose="02020404030301010803" pitchFamily="18" charset="0"/>
              </a:rPr>
              <a:t>Delete Node - Cases</a:t>
            </a:r>
            <a:endParaRPr lang="en-US" sz="40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87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1" u="sng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For leaf node </a:t>
            </a:r>
          </a:p>
          <a:p>
            <a:r>
              <a:rPr lang="en-US" sz="20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Traverse to the leaf node and delete the node.</a:t>
            </a:r>
          </a:p>
          <a:p>
            <a:pPr marL="0" indent="0">
              <a:buNone/>
            </a:pPr>
            <a:r>
              <a:rPr lang="en-US" sz="2400" b="1" i="1" u="sng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For node with 1 child</a:t>
            </a:r>
          </a:p>
          <a:p>
            <a:r>
              <a:rPr lang="en-US" sz="20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Traverse to the node with single child to be deleted (lets say n). </a:t>
            </a:r>
          </a:p>
          <a:p>
            <a:r>
              <a:rPr lang="en-US" sz="20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Check if n has left child (n-&gt;left).</a:t>
            </a:r>
          </a:p>
          <a:p>
            <a:pPr lvl="1"/>
            <a:r>
              <a:rPr lang="en-US" sz="18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If it does not link the right child (n-&gt;right) with parent node of n </a:t>
            </a:r>
          </a:p>
          <a:p>
            <a:r>
              <a:rPr lang="en-US" sz="20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Check if n has right child (n-&gt;right).</a:t>
            </a:r>
          </a:p>
          <a:p>
            <a:pPr lvl="1"/>
            <a:r>
              <a:rPr lang="en-US" sz="18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If it does not, link the left child(n-&gt;left) with parent node of n </a:t>
            </a:r>
          </a:p>
          <a:p>
            <a:pPr marL="0" indent="0">
              <a:buNone/>
            </a:pPr>
            <a:r>
              <a:rPr lang="en-US" sz="2400" b="1" i="1" u="sng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For Node with 2 Children</a:t>
            </a:r>
            <a:r>
              <a:rPr lang="en-US" sz="2400" b="0" i="0" dirty="0">
                <a:solidFill>
                  <a:srgbClr val="33333F"/>
                </a:solidFill>
                <a:effectLst/>
                <a:latin typeface="Garamond" panose="02020404030301010803" pitchFamily="18" charset="0"/>
              </a:rPr>
              <a:t> </a:t>
            </a:r>
          </a:p>
          <a:p>
            <a:r>
              <a:rPr lang="en-US" sz="1800" dirty="0">
                <a:solidFill>
                  <a:srgbClr val="33333F"/>
                </a:solidFill>
                <a:latin typeface="Garamond" panose="02020404030301010803" pitchFamily="18" charset="0"/>
              </a:rPr>
              <a:t>Traverse to the node with 2 children to be deleted (n). </a:t>
            </a:r>
          </a:p>
          <a:p>
            <a:r>
              <a:rPr lang="en-US" sz="1800" dirty="0">
                <a:solidFill>
                  <a:srgbClr val="33333F"/>
                </a:solidFill>
                <a:latin typeface="Garamond" panose="02020404030301010803" pitchFamily="18" charset="0"/>
              </a:rPr>
              <a:t>Find the SMALLEST node(</a:t>
            </a:r>
            <a:r>
              <a:rPr lang="en-US" sz="1800" dirty="0" err="1">
                <a:solidFill>
                  <a:srgbClr val="33333F"/>
                </a:solidFill>
                <a:latin typeface="Garamond" panose="02020404030301010803" pitchFamily="18" charset="0"/>
              </a:rPr>
              <a:t>nMin</a:t>
            </a:r>
            <a:r>
              <a:rPr lang="en-US" sz="1800" dirty="0">
                <a:solidFill>
                  <a:srgbClr val="33333F"/>
                </a:solidFill>
                <a:latin typeface="Garamond" panose="02020404030301010803" pitchFamily="18" charset="0"/>
              </a:rPr>
              <a:t>) in the right sub tree of n. </a:t>
            </a:r>
            <a:r>
              <a:rPr lang="en-US" sz="1800" b="1" dirty="0">
                <a:solidFill>
                  <a:srgbClr val="33333F"/>
                </a:solidFill>
                <a:latin typeface="Garamond" panose="02020404030301010803" pitchFamily="18" charset="0"/>
              </a:rPr>
              <a:t>OR</a:t>
            </a:r>
            <a:r>
              <a:rPr lang="en-US" sz="1800" dirty="0">
                <a:solidFill>
                  <a:srgbClr val="33333F"/>
                </a:solidFill>
                <a:latin typeface="Garamond" panose="02020404030301010803" pitchFamily="18" charset="0"/>
              </a:rPr>
              <a:t>  Find the LARGEST node(</a:t>
            </a:r>
            <a:r>
              <a:rPr lang="en-US" sz="1800" dirty="0" err="1">
                <a:solidFill>
                  <a:srgbClr val="33333F"/>
                </a:solidFill>
                <a:latin typeface="Garamond" panose="02020404030301010803" pitchFamily="18" charset="0"/>
              </a:rPr>
              <a:t>nMax</a:t>
            </a:r>
            <a:r>
              <a:rPr lang="en-US" sz="1800" dirty="0">
                <a:solidFill>
                  <a:srgbClr val="33333F"/>
                </a:solidFill>
                <a:latin typeface="Garamond" panose="02020404030301010803" pitchFamily="18" charset="0"/>
              </a:rPr>
              <a:t>) in the left sub tree of n.</a:t>
            </a:r>
          </a:p>
          <a:p>
            <a:r>
              <a:rPr lang="en-US" sz="1800" dirty="0">
                <a:solidFill>
                  <a:srgbClr val="33333F"/>
                </a:solidFill>
                <a:latin typeface="Garamond" panose="02020404030301010803" pitchFamily="18" charset="0"/>
              </a:rPr>
              <a:t>Replace this node(</a:t>
            </a:r>
            <a:r>
              <a:rPr lang="en-US" sz="1800" dirty="0" err="1">
                <a:solidFill>
                  <a:srgbClr val="33333F"/>
                </a:solidFill>
                <a:latin typeface="Garamond" panose="02020404030301010803" pitchFamily="18" charset="0"/>
              </a:rPr>
              <a:t>nMin</a:t>
            </a:r>
            <a:r>
              <a:rPr lang="en-US" sz="1800" dirty="0">
                <a:solidFill>
                  <a:srgbClr val="33333F"/>
                </a:solidFill>
                <a:latin typeface="Garamond" panose="02020404030301010803" pitchFamily="18" charset="0"/>
              </a:rPr>
              <a:t> or </a:t>
            </a:r>
            <a:r>
              <a:rPr lang="en-US" sz="1800" dirty="0" err="1">
                <a:solidFill>
                  <a:srgbClr val="33333F"/>
                </a:solidFill>
                <a:latin typeface="Garamond" panose="02020404030301010803" pitchFamily="18" charset="0"/>
              </a:rPr>
              <a:t>nMax</a:t>
            </a:r>
            <a:r>
              <a:rPr lang="en-US" sz="1800" dirty="0">
                <a:solidFill>
                  <a:srgbClr val="33333F"/>
                </a:solidFill>
                <a:latin typeface="Garamond" panose="02020404030301010803" pitchFamily="18" charset="0"/>
              </a:rPr>
              <a:t>) with the node to be deleted (replace n with </a:t>
            </a:r>
            <a:r>
              <a:rPr lang="en-US" sz="1800" dirty="0" err="1">
                <a:solidFill>
                  <a:srgbClr val="33333F"/>
                </a:solidFill>
                <a:latin typeface="Garamond" panose="02020404030301010803" pitchFamily="18" charset="0"/>
              </a:rPr>
              <a:t>nMin</a:t>
            </a:r>
            <a:r>
              <a:rPr lang="en-US" sz="1800" dirty="0">
                <a:solidFill>
                  <a:srgbClr val="33333F"/>
                </a:solidFill>
                <a:latin typeface="Garamond" panose="02020404030301010803" pitchFamily="18" charset="0"/>
              </a:rPr>
              <a:t>). </a:t>
            </a:r>
          </a:p>
          <a:p>
            <a:r>
              <a:rPr lang="en-US" sz="1800" dirty="0">
                <a:solidFill>
                  <a:srgbClr val="33333F"/>
                </a:solidFill>
                <a:latin typeface="Garamond" panose="02020404030301010803" pitchFamily="18" charset="0"/>
              </a:rPr>
              <a:t>Now delete </a:t>
            </a:r>
            <a:r>
              <a:rPr lang="en-US" sz="1800" dirty="0" err="1">
                <a:solidFill>
                  <a:srgbClr val="33333F"/>
                </a:solidFill>
                <a:latin typeface="Garamond" panose="02020404030301010803" pitchFamily="18" charset="0"/>
              </a:rPr>
              <a:t>nMin</a:t>
            </a:r>
            <a:r>
              <a:rPr lang="en-US" sz="1800" dirty="0">
                <a:solidFill>
                  <a:srgbClr val="33333F"/>
                </a:solidFill>
                <a:latin typeface="Garamond" panose="02020404030301010803" pitchFamily="18" charset="0"/>
              </a:rPr>
              <a:t> (or </a:t>
            </a:r>
            <a:r>
              <a:rPr lang="en-US" sz="1800" dirty="0" err="1">
                <a:solidFill>
                  <a:srgbClr val="33333F"/>
                </a:solidFill>
                <a:latin typeface="Garamond" panose="02020404030301010803" pitchFamily="18" charset="0"/>
              </a:rPr>
              <a:t>nMax</a:t>
            </a:r>
            <a:r>
              <a:rPr lang="en-US" sz="1800" dirty="0">
                <a:solidFill>
                  <a:srgbClr val="33333F"/>
                </a:solidFill>
                <a:latin typeface="Garamond" panose="02020404030301010803" pitchFamily="18" charset="0"/>
              </a:rPr>
              <a:t>) using the delete process again</a:t>
            </a:r>
            <a:endParaRPr lang="en-GB" sz="1800" dirty="0">
              <a:solidFill>
                <a:srgbClr val="33333F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34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Garamond" panose="02020404030301010803" pitchFamily="18" charset="0"/>
              </a:rPr>
              <a:t>Delete Node in BFS</a:t>
            </a:r>
            <a:endParaRPr lang="en-US" sz="40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300" dirty="0" err="1">
                <a:solidFill>
                  <a:srgbClr val="33333F"/>
                </a:solidFill>
                <a:latin typeface="Garamond" panose="02020404030301010803" pitchFamily="18" charset="0"/>
              </a:rPr>
              <a:t>TreeNode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* delete Node(</a:t>
            </a:r>
            <a:r>
              <a:rPr lang="en-GB" sz="1300" dirty="0" err="1">
                <a:solidFill>
                  <a:srgbClr val="33333F"/>
                </a:solidFill>
                <a:latin typeface="Garamond" panose="02020404030301010803" pitchFamily="18" charset="0"/>
              </a:rPr>
              <a:t>TreeNode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* r, int v) 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{ 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IF r==NULL  //Base Condition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	THEN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 return r  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ELSE IF v &lt; r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value  THEN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 </a:t>
            </a:r>
            <a:r>
              <a:rPr lang="en-GB" sz="1300" b="1" dirty="0">
                <a:solidFill>
                  <a:srgbClr val="33333F"/>
                </a:solidFill>
                <a:latin typeface="Garamond" panose="02020404030301010803" pitchFamily="18" charset="0"/>
              </a:rPr>
              <a:t>// if value smaller go left sub tree 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	r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left = delete Node(r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left, v)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ELSE IF v &gt;r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value THEN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 </a:t>
            </a:r>
            <a:r>
              <a:rPr lang="en-GB" sz="1300" b="1" dirty="0">
                <a:solidFill>
                  <a:srgbClr val="33333F"/>
                </a:solidFill>
                <a:latin typeface="Garamond" panose="02020404030301010803" pitchFamily="18" charset="0"/>
              </a:rPr>
              <a:t>// if value larger go right sub tree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	r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right = delete Node(r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right, v)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ELSE // if value matches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	IF r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left==NULL THEN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 </a:t>
            </a:r>
            <a:r>
              <a:rPr lang="en-GB" sz="1300" b="1" dirty="0">
                <a:solidFill>
                  <a:srgbClr val="33333F"/>
                </a:solidFill>
                <a:latin typeface="Garamond" panose="02020404030301010803" pitchFamily="18" charset="0"/>
              </a:rPr>
              <a:t>// node with only right child, //OR no child 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		temp = r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right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		delete r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		return temp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	ELSE IF r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right==NULL THEN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300" b="1" dirty="0">
                <a:solidFill>
                  <a:srgbClr val="33333F"/>
                </a:solidFill>
                <a:latin typeface="Garamond" panose="02020404030301010803" pitchFamily="18" charset="0"/>
              </a:rPr>
              <a:t>//node with only left child, //OR no child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		temp = r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left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		delete r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		return temp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	ELSE </a:t>
            </a:r>
            <a:r>
              <a:rPr lang="en-GB" sz="1300" b="1" dirty="0">
                <a:solidFill>
                  <a:srgbClr val="33333F"/>
                </a:solidFill>
                <a:latin typeface="Garamond" panose="02020404030301010803" pitchFamily="18" charset="0"/>
              </a:rPr>
              <a:t>// node with TWO children 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		temp = </a:t>
            </a:r>
            <a:r>
              <a:rPr lang="en-GB" sz="1300" dirty="0" err="1">
                <a:solidFill>
                  <a:srgbClr val="33333F"/>
                </a:solidFill>
                <a:latin typeface="Garamond" panose="02020404030301010803" pitchFamily="18" charset="0"/>
              </a:rPr>
              <a:t>minValueNode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(r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right)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		r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value = temp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value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		r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right = delete Node(r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right, temp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value)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	return</a:t>
            </a:r>
          </a:p>
          <a:p>
            <a:pPr marL="0" indent="0">
              <a:buNone/>
            </a:pPr>
            <a:r>
              <a:rPr lang="en-GB" sz="1300" dirty="0">
                <a:solidFill>
                  <a:srgbClr val="33333F"/>
                </a:solidFill>
                <a:latin typeface="Garamond" panose="02020404030301010803" pitchFamily="18" charset="0"/>
              </a:rPr>
              <a:t>}</a:t>
            </a:r>
          </a:p>
          <a:p>
            <a:pPr marL="0" indent="0">
              <a:buNone/>
            </a:pPr>
            <a:endParaRPr lang="en-GB" sz="1300" dirty="0">
              <a:solidFill>
                <a:srgbClr val="33333F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E4E1D9-EB79-0A88-54DC-33BA5813BFC7}"/>
              </a:ext>
            </a:extLst>
          </p:cNvPr>
          <p:cNvSpPr/>
          <p:nvPr/>
        </p:nvSpPr>
        <p:spPr>
          <a:xfrm>
            <a:off x="6172200" y="1230745"/>
            <a:ext cx="2743200" cy="17526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GB" sz="1100" dirty="0" err="1">
                <a:solidFill>
                  <a:srgbClr val="33333F"/>
                </a:solidFill>
                <a:latin typeface="Garamond" panose="02020404030301010803" pitchFamily="18" charset="0"/>
              </a:rPr>
              <a:t>TreeNode</a:t>
            </a:r>
            <a:r>
              <a:rPr lang="en-GB" sz="1100" dirty="0">
                <a:solidFill>
                  <a:srgbClr val="33333F"/>
                </a:solidFill>
                <a:latin typeface="Garamond" panose="02020404030301010803" pitchFamily="18" charset="0"/>
              </a:rPr>
              <a:t> * </a:t>
            </a:r>
            <a:r>
              <a:rPr lang="en-GB" sz="1100" dirty="0" err="1">
                <a:solidFill>
                  <a:srgbClr val="33333F"/>
                </a:solidFill>
                <a:latin typeface="Garamond" panose="02020404030301010803" pitchFamily="18" charset="0"/>
              </a:rPr>
              <a:t>minValueNode</a:t>
            </a:r>
            <a:r>
              <a:rPr lang="en-GB" sz="1100" dirty="0">
                <a:solidFill>
                  <a:srgbClr val="33333F"/>
                </a:solidFill>
                <a:latin typeface="Garamond" panose="02020404030301010803" pitchFamily="18" charset="0"/>
              </a:rPr>
              <a:t>(</a:t>
            </a:r>
            <a:r>
              <a:rPr lang="en-GB" sz="1100" dirty="0" err="1">
                <a:solidFill>
                  <a:srgbClr val="33333F"/>
                </a:solidFill>
                <a:latin typeface="Garamond" panose="02020404030301010803" pitchFamily="18" charset="0"/>
              </a:rPr>
              <a:t>TreeNode</a:t>
            </a:r>
            <a:r>
              <a:rPr lang="en-GB" sz="1100" dirty="0">
                <a:solidFill>
                  <a:srgbClr val="33333F"/>
                </a:solidFill>
                <a:latin typeface="Garamond" panose="02020404030301010803" pitchFamily="18" charset="0"/>
              </a:rPr>
              <a:t> * node) 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33333F"/>
                </a:solidFill>
                <a:latin typeface="Garamond" panose="02020404030301010803" pitchFamily="18" charset="0"/>
              </a:rPr>
              <a:t>{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33333F"/>
                </a:solidFill>
                <a:latin typeface="Garamond" panose="02020404030301010803" pitchFamily="18" charset="0"/>
              </a:rPr>
              <a:t>    </a:t>
            </a:r>
            <a:r>
              <a:rPr lang="en-GB" sz="1100" dirty="0" err="1">
                <a:solidFill>
                  <a:srgbClr val="33333F"/>
                </a:solidFill>
                <a:latin typeface="Garamond" panose="02020404030301010803" pitchFamily="18" charset="0"/>
              </a:rPr>
              <a:t>TreeNode</a:t>
            </a:r>
            <a:r>
              <a:rPr lang="en-GB" sz="1100" dirty="0">
                <a:solidFill>
                  <a:srgbClr val="33333F"/>
                </a:solidFill>
                <a:latin typeface="Garamond" panose="02020404030301010803" pitchFamily="18" charset="0"/>
              </a:rPr>
              <a:t> * current = node;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33333F"/>
                </a:solidFill>
                <a:latin typeface="Garamond" panose="02020404030301010803" pitchFamily="18" charset="0"/>
              </a:rPr>
              <a:t>    /* loop down to find the leftmost leaf */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33333F"/>
                </a:solidFill>
                <a:latin typeface="Garamond" panose="02020404030301010803" pitchFamily="18" charset="0"/>
              </a:rPr>
              <a:t>    while (current </a:t>
            </a:r>
            <a:r>
              <a:rPr lang="en-GB" sz="11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100" dirty="0">
                <a:solidFill>
                  <a:srgbClr val="33333F"/>
                </a:solidFill>
                <a:latin typeface="Garamond" panose="02020404030301010803" pitchFamily="18" charset="0"/>
              </a:rPr>
              <a:t> left != NULL) {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33333F"/>
                </a:solidFill>
                <a:latin typeface="Garamond" panose="02020404030301010803" pitchFamily="18" charset="0"/>
              </a:rPr>
              <a:t>      current = current </a:t>
            </a:r>
            <a:r>
              <a:rPr lang="en-GB" sz="1100" dirty="0">
                <a:solidFill>
                  <a:srgbClr val="33333F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sz="1100" dirty="0">
                <a:solidFill>
                  <a:srgbClr val="33333F"/>
                </a:solidFill>
                <a:latin typeface="Garamond" panose="02020404030301010803" pitchFamily="18" charset="0"/>
              </a:rPr>
              <a:t> left;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33333F"/>
                </a:solidFill>
                <a:latin typeface="Garamond" panose="02020404030301010803" pitchFamily="18" charset="0"/>
              </a:rPr>
              <a:t>    }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33333F"/>
                </a:solidFill>
                <a:latin typeface="Garamond" panose="02020404030301010803" pitchFamily="18" charset="0"/>
              </a:rPr>
              <a:t>    return current;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33333F"/>
                </a:solidFill>
                <a:latin typeface="Garamond" panose="02020404030301010803" pitchFamily="18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67226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Garamond" panose="02020404030301010803" pitchFamily="18" charset="0"/>
              </a:rPr>
              <a:t>Issues of BST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dirty="0">
                <a:latin typeface="Garamond" panose="02020404030301010803" pitchFamily="18" charset="0"/>
              </a:rPr>
              <a:t>The main disadvantage is that we should always implement a balanced binary search tree. Otherwise the cost of operations may not be logarithmic and degenerate into a linear search on an array.</a:t>
            </a:r>
          </a:p>
          <a:p>
            <a:pPr fontAlgn="base"/>
            <a:r>
              <a:rPr lang="en-US" dirty="0">
                <a:latin typeface="Garamond" panose="02020404030301010803" pitchFamily="18" charset="0"/>
              </a:rPr>
              <a:t>Accessing the element in BST is slightly slower than array.</a:t>
            </a:r>
          </a:p>
          <a:p>
            <a:pPr fontAlgn="base"/>
            <a:r>
              <a:rPr lang="en-US" dirty="0">
                <a:latin typeface="Garamond" panose="02020404030301010803" pitchFamily="18" charset="0"/>
              </a:rPr>
              <a:t>A BST can be imbalanced or degenerated which can increase the complexity.</a:t>
            </a:r>
          </a:p>
          <a:p>
            <a:r>
              <a:rPr lang="en-US" dirty="0">
                <a:latin typeface="Garamond" panose="02020404030301010803" pitchFamily="18" charset="0"/>
              </a:rPr>
              <a:t>It employs recursive approach which requires more stack space.</a:t>
            </a:r>
          </a:p>
          <a:p>
            <a:pPr fontAlgn="base"/>
            <a:r>
              <a:rPr lang="en-US" dirty="0">
                <a:latin typeface="Garamond" panose="02020404030301010803" pitchFamily="18" charset="0"/>
              </a:rPr>
              <a:t>The interaction of binary search with memory hierarchy i.e. caching is poor. (because of its random access nature)</a:t>
            </a:r>
          </a:p>
        </p:txBody>
      </p:sp>
    </p:spTree>
    <p:extLst>
      <p:ext uri="{BB962C8B-B14F-4D97-AF65-F5344CB8AC3E}">
        <p14:creationId xmlns:p14="http://schemas.microsoft.com/office/powerpoint/2010/main" val="3913965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Garamond" panose="02020404030301010803" pitchFamily="18" charset="0"/>
              </a:rPr>
              <a:t>Time Complexity</a:t>
            </a:r>
          </a:p>
        </p:txBody>
      </p:sp>
      <p:pic>
        <p:nvPicPr>
          <p:cNvPr id="1026" name="Picture 2" descr="binary search tree time complexit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49" y="2247687"/>
            <a:ext cx="8229600" cy="278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897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Garamond" panose="02020404030301010803" pitchFamily="18" charset="0"/>
              </a:rPr>
              <a:t>Multi-way Trees/Tries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A multiway tree is a tree that can have more than two children. A multiway tree of order m (or an m-way tree) is one in which a tree can have m children. As with the other trees that have been studied, the nodes in an m-way tree will be made up of key fields, in this case m-1 key fields, and pointers to children. 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Biggest advantage of m-way tree over binary tree is short height &amp; fast access of nodes, Less traversal overhead. 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max elements : m^(h+1) - 1 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h: Height of tree </a:t>
            </a: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m: Degree of tree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S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3400" y="3863182"/>
            <a:ext cx="8153400" cy="226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58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80B8-3F31-E8EA-30A6-82C88A82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3575E-B66D-2006-D542-6F1834B22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https://prepinsta.com/java-program/preorder-tree-traversal-without-recursion/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9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Garamond" panose="02020404030301010803" pitchFamily="18" charset="0"/>
              </a:rPr>
              <a:t>Tree Data Structure 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A tree is a </a:t>
            </a:r>
            <a:r>
              <a:rPr lang="en-US" b="1" dirty="0">
                <a:latin typeface="Garamond" panose="02020404030301010803" pitchFamily="18" charset="0"/>
              </a:rPr>
              <a:t>non linear</a:t>
            </a:r>
            <a:r>
              <a:rPr lang="en-US" dirty="0">
                <a:latin typeface="Garamond" panose="02020404030301010803" pitchFamily="18" charset="0"/>
              </a:rPr>
              <a:t> data structure that simulates a hierarchical tree structure with a </a:t>
            </a:r>
            <a:r>
              <a:rPr lang="en-US" b="1" dirty="0">
                <a:latin typeface="Garamond" panose="02020404030301010803" pitchFamily="18" charset="0"/>
              </a:rPr>
              <a:t>root</a:t>
            </a:r>
            <a:r>
              <a:rPr lang="en-US" dirty="0">
                <a:latin typeface="Garamond" panose="02020404030301010803" pitchFamily="18" charset="0"/>
              </a:rPr>
              <a:t> value and</a:t>
            </a:r>
            <a:r>
              <a:rPr lang="en-US" b="1" dirty="0">
                <a:latin typeface="Garamond" panose="02020404030301010803" pitchFamily="18" charset="0"/>
              </a:rPr>
              <a:t> sub trees</a:t>
            </a:r>
            <a:r>
              <a:rPr lang="en-US" dirty="0">
                <a:latin typeface="Garamond" panose="02020404030301010803" pitchFamily="18" charset="0"/>
              </a:rPr>
              <a:t> of children with parent node, represented as set of linked nodes.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fontAlgn="base"/>
            <a:r>
              <a:rPr lang="en-US" b="1" dirty="0">
                <a:latin typeface="Garamond" panose="02020404030301010803" pitchFamily="18" charset="0"/>
              </a:rPr>
              <a:t>Root –</a:t>
            </a:r>
            <a:r>
              <a:rPr lang="en-US" dirty="0">
                <a:latin typeface="Garamond" panose="02020404030301010803" pitchFamily="18" charset="0"/>
              </a:rPr>
              <a:t> Root is a special node in a tree. The entire tree is referenced through it. It does not have a parent.</a:t>
            </a:r>
          </a:p>
          <a:p>
            <a:pPr fontAlgn="base"/>
            <a:r>
              <a:rPr lang="en-US" b="1" dirty="0">
                <a:latin typeface="Garamond" panose="02020404030301010803" pitchFamily="18" charset="0"/>
              </a:rPr>
              <a:t>Parent Node –</a:t>
            </a:r>
            <a:r>
              <a:rPr lang="en-US" dirty="0">
                <a:latin typeface="Garamond" panose="02020404030301010803" pitchFamily="18" charset="0"/>
              </a:rPr>
              <a:t> Parent node is an immediate predecessor of a node.</a:t>
            </a:r>
          </a:p>
          <a:p>
            <a:pPr fontAlgn="base"/>
            <a:r>
              <a:rPr lang="en-US" b="1" dirty="0">
                <a:latin typeface="Garamond" panose="02020404030301010803" pitchFamily="18" charset="0"/>
              </a:rPr>
              <a:t>Child Node –</a:t>
            </a:r>
            <a:r>
              <a:rPr lang="en-US" dirty="0">
                <a:latin typeface="Garamond" panose="02020404030301010803" pitchFamily="18" charset="0"/>
              </a:rPr>
              <a:t> All immediate successors of a node are its children.</a:t>
            </a:r>
          </a:p>
          <a:p>
            <a:pPr fontAlgn="base"/>
            <a:r>
              <a:rPr lang="en-US" b="1" dirty="0">
                <a:latin typeface="Garamond" panose="02020404030301010803" pitchFamily="18" charset="0"/>
              </a:rPr>
              <a:t>Siblings –</a:t>
            </a:r>
            <a:r>
              <a:rPr lang="en-US" dirty="0">
                <a:latin typeface="Garamond" panose="02020404030301010803" pitchFamily="18" charset="0"/>
              </a:rPr>
              <a:t> Nodes with the same parent are called Siblings.</a:t>
            </a:r>
          </a:p>
          <a:p>
            <a:pPr fontAlgn="base"/>
            <a:r>
              <a:rPr lang="en-US" b="1" dirty="0">
                <a:latin typeface="Garamond" panose="02020404030301010803" pitchFamily="18" charset="0"/>
              </a:rPr>
              <a:t>Leaf –</a:t>
            </a:r>
            <a:r>
              <a:rPr lang="en-US" dirty="0">
                <a:latin typeface="Garamond" panose="02020404030301010803" pitchFamily="18" charset="0"/>
              </a:rPr>
              <a:t> Last node in the tree. There is no node after this node.</a:t>
            </a:r>
          </a:p>
          <a:p>
            <a:pPr fontAlgn="base"/>
            <a:r>
              <a:rPr lang="en-US" b="1" dirty="0">
                <a:latin typeface="Garamond" panose="02020404030301010803" pitchFamily="18" charset="0"/>
              </a:rPr>
              <a:t>Edge –</a:t>
            </a:r>
            <a:r>
              <a:rPr lang="en-US" dirty="0">
                <a:latin typeface="Garamond" panose="02020404030301010803" pitchFamily="18" charset="0"/>
              </a:rPr>
              <a:t> Edge is a connection between one node to another. It is a line between two nodes or a node and a leaf.</a:t>
            </a:r>
          </a:p>
          <a:p>
            <a:pPr fontAlgn="base"/>
            <a:r>
              <a:rPr lang="en-US" b="1" dirty="0">
                <a:latin typeface="Garamond" panose="02020404030301010803" pitchFamily="18" charset="0"/>
              </a:rPr>
              <a:t>Path –</a:t>
            </a:r>
            <a:r>
              <a:rPr lang="en-US" dirty="0">
                <a:latin typeface="Garamond" panose="02020404030301010803" pitchFamily="18" charset="0"/>
              </a:rPr>
              <a:t> Path is a number of successive edges from source node to destination node.</a:t>
            </a:r>
          </a:p>
        </p:txBody>
      </p:sp>
    </p:spTree>
    <p:extLst>
      <p:ext uri="{BB962C8B-B14F-4D97-AF65-F5344CB8AC3E}">
        <p14:creationId xmlns:p14="http://schemas.microsoft.com/office/powerpoint/2010/main" val="114257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Terminologies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752600"/>
            <a:ext cx="7890903" cy="47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8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 of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24781"/>
            <a:ext cx="7924800" cy="424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9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Garamond" panose="02020404030301010803" pitchFamily="18" charset="0"/>
              </a:rPr>
              <a:t>Tree Properties 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dirty="0">
                <a:latin typeface="Garamond" panose="02020404030301010803" pitchFamily="18" charset="0"/>
              </a:rPr>
              <a:t>Tree can be termed as a </a:t>
            </a:r>
            <a:r>
              <a:rPr lang="en-US" sz="2800" b="1" dirty="0">
                <a:latin typeface="Garamond" panose="02020404030301010803" pitchFamily="18" charset="0"/>
              </a:rPr>
              <a:t>RECURSIVE</a:t>
            </a:r>
            <a:r>
              <a:rPr lang="en-US" sz="2800" dirty="0">
                <a:latin typeface="Garamond" panose="02020404030301010803" pitchFamily="18" charset="0"/>
              </a:rPr>
              <a:t> data structure.</a:t>
            </a:r>
          </a:p>
          <a:p>
            <a:pPr fontAlgn="base"/>
            <a:r>
              <a:rPr lang="en-US" sz="2800" dirty="0">
                <a:latin typeface="Garamond" panose="02020404030301010803" pitchFamily="18" charset="0"/>
              </a:rPr>
              <a:t>In a valid tree for </a:t>
            </a:r>
            <a:r>
              <a:rPr lang="en-US" sz="2800" b="1" dirty="0">
                <a:latin typeface="Garamond" panose="02020404030301010803" pitchFamily="18" charset="0"/>
              </a:rPr>
              <a:t>N Nodes</a:t>
            </a:r>
            <a:r>
              <a:rPr lang="en-US" sz="2800" dirty="0">
                <a:latin typeface="Garamond" panose="02020404030301010803" pitchFamily="18" charset="0"/>
              </a:rPr>
              <a:t> we have </a:t>
            </a:r>
            <a:r>
              <a:rPr lang="en-US" sz="2800" b="1" dirty="0">
                <a:latin typeface="Garamond" panose="02020404030301010803" pitchFamily="18" charset="0"/>
              </a:rPr>
              <a:t>N-1 Edges/Links</a:t>
            </a:r>
            <a:endParaRPr lang="en-US" sz="2800" dirty="0">
              <a:latin typeface="Garamond" panose="02020404030301010803" pitchFamily="18" charset="0"/>
            </a:endParaRPr>
          </a:p>
          <a:p>
            <a:pPr fontAlgn="base"/>
            <a:r>
              <a:rPr lang="en-US" sz="2800" b="1" dirty="0">
                <a:latin typeface="Garamond" panose="02020404030301010803" pitchFamily="18" charset="0"/>
              </a:rPr>
              <a:t>Depth of Node –</a:t>
            </a:r>
            <a:r>
              <a:rPr lang="en-US" sz="2800" dirty="0">
                <a:latin typeface="Garamond" panose="02020404030301010803" pitchFamily="18" charset="0"/>
              </a:rPr>
              <a:t> Depth of a node represents the number of edges from the tree’s root node to the node.</a:t>
            </a:r>
          </a:p>
          <a:p>
            <a:pPr fontAlgn="base"/>
            <a:r>
              <a:rPr lang="en-US" sz="2800" b="1" dirty="0">
                <a:latin typeface="Garamond" panose="02020404030301010803" pitchFamily="18" charset="0"/>
              </a:rPr>
              <a:t>Height of Node –</a:t>
            </a:r>
            <a:r>
              <a:rPr lang="en-US" sz="2800" dirty="0">
                <a:latin typeface="Garamond" panose="02020404030301010803" pitchFamily="18" charset="0"/>
              </a:rPr>
              <a:t> Height of a node is the number of edges on the longest path between that node &amp; a leaf.</a:t>
            </a:r>
          </a:p>
          <a:p>
            <a:pPr fontAlgn="base"/>
            <a:r>
              <a:rPr lang="en-US" sz="2800" b="1" dirty="0">
                <a:latin typeface="Garamond" panose="02020404030301010803" pitchFamily="18" charset="0"/>
              </a:rPr>
              <a:t>Height of Tree –</a:t>
            </a:r>
            <a:r>
              <a:rPr lang="en-US" sz="2800" dirty="0">
                <a:latin typeface="Garamond" panose="02020404030301010803" pitchFamily="18" charset="0"/>
              </a:rPr>
              <a:t> Height of tree represents the height of its root node.</a:t>
            </a:r>
          </a:p>
        </p:txBody>
      </p:sp>
    </p:spTree>
    <p:extLst>
      <p:ext uri="{BB962C8B-B14F-4D97-AF65-F5344CB8AC3E}">
        <p14:creationId xmlns:p14="http://schemas.microsoft.com/office/powerpoint/2010/main" val="89515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Garamond" panose="02020404030301010803" pitchFamily="18" charset="0"/>
              </a:rPr>
              <a:t>Binary Tree   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sz="2800" dirty="0">
                <a:latin typeface="Garamond" panose="02020404030301010803" pitchFamily="18" charset="0"/>
              </a:rPr>
              <a:t>A binary tree is a tree data structure in which each node has </a:t>
            </a:r>
            <a:r>
              <a:rPr lang="en-US" sz="2800" b="1" dirty="0">
                <a:latin typeface="Garamond" panose="02020404030301010803" pitchFamily="18" charset="0"/>
              </a:rPr>
              <a:t>at most two children</a:t>
            </a:r>
            <a:r>
              <a:rPr lang="en-US" sz="2800" dirty="0">
                <a:latin typeface="Garamond" panose="02020404030301010803" pitchFamily="18" charset="0"/>
              </a:rPr>
              <a:t>, which are referred to as the left child(LC) and the right child(RC).</a:t>
            </a:r>
          </a:p>
          <a:p>
            <a:pPr fontAlgn="base"/>
            <a:r>
              <a:rPr lang="en-GB" sz="2800" b="1" dirty="0">
                <a:latin typeface="Garamond" panose="02020404030301010803" pitchFamily="18" charset="0"/>
              </a:rPr>
              <a:t>Binary Tree Terms &amp; Properties  </a:t>
            </a:r>
          </a:p>
          <a:p>
            <a:pPr lvl="1" fontAlgn="base"/>
            <a:r>
              <a:rPr lang="en-US" sz="2500" dirty="0">
                <a:latin typeface="Garamond" panose="02020404030301010803" pitchFamily="18" charset="0"/>
              </a:rPr>
              <a:t>A binary tree is called STRICT/PROPER/Full binary tree when each node has 2 or 0 children.</a:t>
            </a:r>
          </a:p>
          <a:p>
            <a:pPr lvl="1" fontAlgn="base"/>
            <a:r>
              <a:rPr lang="en-US" sz="2500" dirty="0">
                <a:latin typeface="Garamond" panose="02020404030301010803" pitchFamily="18" charset="0"/>
              </a:rPr>
              <a:t>A binary tree is called COMPLETE binary tree if all levels except the last are completely filled and all nodes are as left as possible.</a:t>
            </a:r>
          </a:p>
          <a:p>
            <a:pPr lvl="1" fontAlgn="base"/>
            <a:r>
              <a:rPr lang="en-US" sz="2500" dirty="0">
                <a:latin typeface="Garamond" panose="02020404030301010803" pitchFamily="18" charset="0"/>
              </a:rPr>
              <a:t>Max number of nodes at a given level ‘x’ = 2^x</a:t>
            </a:r>
          </a:p>
          <a:p>
            <a:pPr lvl="1" fontAlgn="base"/>
            <a:r>
              <a:rPr lang="en-US" sz="2500" dirty="0">
                <a:latin typeface="Garamond" panose="02020404030301010803" pitchFamily="18" charset="0"/>
              </a:rPr>
              <a:t>For a binary tree, maximum number of nodes with height ‘h’ = 2^(h+1) – 1</a:t>
            </a:r>
          </a:p>
          <a:p>
            <a:pPr lvl="1" fontAlgn="base"/>
            <a:r>
              <a:rPr lang="en-US" sz="2500" dirty="0">
                <a:latin typeface="Garamond" panose="02020404030301010803" pitchFamily="18" charset="0"/>
              </a:rPr>
              <a:t>A binary tree is called BALANCE binary tree, if the difference between the height of left subtree and right subtree for every node is not more than k(usually k=1)</a:t>
            </a:r>
          </a:p>
        </p:txBody>
      </p:sp>
    </p:spTree>
    <p:extLst>
      <p:ext uri="{BB962C8B-B14F-4D97-AF65-F5344CB8AC3E}">
        <p14:creationId xmlns:p14="http://schemas.microsoft.com/office/powerpoint/2010/main" val="29307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Garamond" panose="02020404030301010803" pitchFamily="18" charset="0"/>
              </a:rPr>
              <a:t>Binary SEARCH Tree (BST)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Binary search tree (BST) is a binary tree data structure, in which the values in the left sub-trees of every node are smaller and the values in the right sub-trees of every node are larger.</a:t>
            </a:r>
          </a:p>
          <a:p>
            <a:r>
              <a:rPr lang="en-GB" dirty="0">
                <a:latin typeface="Garamond" panose="02020404030301010803" pitchFamily="18" charset="0"/>
              </a:rPr>
              <a:t>bool </a:t>
            </a:r>
            <a:r>
              <a:rPr lang="en-GB" dirty="0" err="1">
                <a:latin typeface="Garamond" panose="02020404030301010803" pitchFamily="18" charset="0"/>
              </a:rPr>
              <a:t>isTreeEmpty</a:t>
            </a:r>
            <a:r>
              <a:rPr lang="en-GB" dirty="0">
                <a:latin typeface="Garamond" panose="02020404030301010803" pitchFamily="18" charset="0"/>
              </a:rPr>
              <a:t>() </a:t>
            </a:r>
            <a:r>
              <a:rPr lang="en-GB" b="1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latin typeface="Garamond" panose="02020404030301010803" pitchFamily="18" charset="0"/>
              </a:rPr>
              <a:t> check if empty </a:t>
            </a:r>
          </a:p>
          <a:p>
            <a:r>
              <a:rPr lang="en-GB" dirty="0">
                <a:latin typeface="Garamond" panose="02020404030301010803" pitchFamily="18" charset="0"/>
              </a:rPr>
              <a:t>void </a:t>
            </a:r>
            <a:r>
              <a:rPr lang="en-GB" dirty="0" err="1">
                <a:latin typeface="Garamond" panose="02020404030301010803" pitchFamily="18" charset="0"/>
              </a:rPr>
              <a:t>insertNode</a:t>
            </a:r>
            <a:r>
              <a:rPr lang="en-GB" dirty="0">
                <a:latin typeface="Garamond" panose="02020404030301010803" pitchFamily="18" charset="0"/>
              </a:rPr>
              <a:t>(</a:t>
            </a:r>
            <a:r>
              <a:rPr lang="en-GB" dirty="0" err="1">
                <a:latin typeface="Garamond" panose="02020404030301010803" pitchFamily="18" charset="0"/>
              </a:rPr>
              <a:t>TreeNode</a:t>
            </a:r>
            <a:r>
              <a:rPr lang="en-GB" dirty="0">
                <a:latin typeface="Garamond" panose="02020404030301010803" pitchFamily="18" charset="0"/>
              </a:rPr>
              <a:t> *</a:t>
            </a:r>
            <a:r>
              <a:rPr lang="en-GB" dirty="0" err="1">
                <a:latin typeface="Garamond" panose="02020404030301010803" pitchFamily="18" charset="0"/>
              </a:rPr>
              <a:t>new_node</a:t>
            </a:r>
            <a:r>
              <a:rPr lang="en-GB" dirty="0">
                <a:latin typeface="Garamond" panose="02020404030301010803" pitchFamily="18" charset="0"/>
              </a:rPr>
              <a:t>)</a:t>
            </a:r>
            <a:r>
              <a:rPr lang="en-GB" b="1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latin typeface="Garamond" panose="02020404030301010803" pitchFamily="18" charset="0"/>
              </a:rPr>
              <a:t>insertion </a:t>
            </a:r>
          </a:p>
          <a:p>
            <a:r>
              <a:rPr lang="en-GB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GB" dirty="0">
                <a:latin typeface="Garamond" panose="02020404030301010803" pitchFamily="18" charset="0"/>
              </a:rPr>
              <a:t>depth first traversal approach</a:t>
            </a:r>
          </a:p>
          <a:p>
            <a:pPr lvl="1"/>
            <a:r>
              <a:rPr lang="en-GB" dirty="0">
                <a:latin typeface="Garamond" panose="02020404030301010803" pitchFamily="18" charset="0"/>
              </a:rPr>
              <a:t> void </a:t>
            </a:r>
            <a:r>
              <a:rPr lang="en-GB" dirty="0" err="1">
                <a:latin typeface="Garamond" panose="02020404030301010803" pitchFamily="18" charset="0"/>
              </a:rPr>
              <a:t>printPreorder</a:t>
            </a:r>
            <a:r>
              <a:rPr lang="en-GB" dirty="0">
                <a:latin typeface="Garamond" panose="02020404030301010803" pitchFamily="18" charset="0"/>
              </a:rPr>
              <a:t> (</a:t>
            </a:r>
            <a:r>
              <a:rPr lang="en-GB" dirty="0" err="1">
                <a:latin typeface="Garamond" panose="02020404030301010803" pitchFamily="18" charset="0"/>
              </a:rPr>
              <a:t>TreeNode</a:t>
            </a:r>
            <a:r>
              <a:rPr lang="en-GB" dirty="0">
                <a:latin typeface="Garamond" panose="02020404030301010803" pitchFamily="18" charset="0"/>
              </a:rPr>
              <a:t>* r)</a:t>
            </a:r>
            <a:r>
              <a:rPr lang="en-GB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GB" b="1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GB" dirty="0">
                <a:latin typeface="Garamond" panose="02020404030301010803" pitchFamily="18" charset="0"/>
              </a:rPr>
              <a:t>print &amp; traverse </a:t>
            </a:r>
          </a:p>
          <a:p>
            <a:pPr lvl="1"/>
            <a:r>
              <a:rPr lang="en-GB" dirty="0">
                <a:latin typeface="Garamond" panose="02020404030301010803" pitchFamily="18" charset="0"/>
              </a:rPr>
              <a:t>void </a:t>
            </a:r>
            <a:r>
              <a:rPr lang="en-GB" dirty="0" err="1">
                <a:latin typeface="Garamond" panose="02020404030301010803" pitchFamily="18" charset="0"/>
              </a:rPr>
              <a:t>printInorder</a:t>
            </a:r>
            <a:r>
              <a:rPr lang="en-GB" dirty="0">
                <a:latin typeface="Garamond" panose="02020404030301010803" pitchFamily="18" charset="0"/>
              </a:rPr>
              <a:t> (</a:t>
            </a:r>
            <a:r>
              <a:rPr lang="en-GB" dirty="0" err="1">
                <a:latin typeface="Garamond" panose="02020404030301010803" pitchFamily="18" charset="0"/>
              </a:rPr>
              <a:t>TreeNode</a:t>
            </a:r>
            <a:r>
              <a:rPr lang="en-GB" dirty="0">
                <a:latin typeface="Garamond" panose="02020404030301010803" pitchFamily="18" charset="0"/>
              </a:rPr>
              <a:t>* r) </a:t>
            </a:r>
            <a:r>
              <a:rPr lang="en-GB" b="1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GB" dirty="0">
                <a:latin typeface="Garamond" panose="02020404030301010803" pitchFamily="18" charset="0"/>
              </a:rPr>
              <a:t>print &amp; traverse </a:t>
            </a:r>
          </a:p>
          <a:p>
            <a:pPr lvl="1"/>
            <a:r>
              <a:rPr lang="en-GB" dirty="0">
                <a:latin typeface="Garamond" panose="02020404030301010803" pitchFamily="18" charset="0"/>
              </a:rPr>
              <a:t>void </a:t>
            </a:r>
            <a:r>
              <a:rPr lang="en-GB" dirty="0" err="1">
                <a:latin typeface="Garamond" panose="02020404030301010803" pitchFamily="18" charset="0"/>
              </a:rPr>
              <a:t>printPostorder</a:t>
            </a:r>
            <a:r>
              <a:rPr lang="en-GB" dirty="0">
                <a:latin typeface="Garamond" panose="02020404030301010803" pitchFamily="18" charset="0"/>
              </a:rPr>
              <a:t> (</a:t>
            </a:r>
            <a:r>
              <a:rPr lang="en-GB" dirty="0" err="1">
                <a:latin typeface="Garamond" panose="02020404030301010803" pitchFamily="18" charset="0"/>
              </a:rPr>
              <a:t>TreeNode</a:t>
            </a:r>
            <a:r>
              <a:rPr lang="en-GB" dirty="0">
                <a:latin typeface="Garamond" panose="02020404030301010803" pitchFamily="18" charset="0"/>
              </a:rPr>
              <a:t>* r)</a:t>
            </a:r>
            <a:r>
              <a:rPr lang="en-GB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GB" b="1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GB" dirty="0">
                <a:latin typeface="Garamond" panose="02020404030301010803" pitchFamily="18" charset="0"/>
              </a:rPr>
              <a:t>print &amp; traverse </a:t>
            </a:r>
          </a:p>
          <a:p>
            <a:pPr lvl="1"/>
            <a:r>
              <a:rPr lang="en-GB" dirty="0">
                <a:latin typeface="Garamond" panose="02020404030301010803" pitchFamily="18" charset="0"/>
              </a:rPr>
              <a:t>void print2D(</a:t>
            </a:r>
            <a:r>
              <a:rPr lang="en-GB" dirty="0" err="1">
                <a:latin typeface="Garamond" panose="02020404030301010803" pitchFamily="18" charset="0"/>
              </a:rPr>
              <a:t>TreeNode</a:t>
            </a:r>
            <a:r>
              <a:rPr lang="en-GB" dirty="0">
                <a:latin typeface="Garamond" panose="02020404030301010803" pitchFamily="18" charset="0"/>
              </a:rPr>
              <a:t> *r, </a:t>
            </a:r>
            <a:r>
              <a:rPr lang="en-GB" dirty="0" err="1">
                <a:latin typeface="Garamond" panose="02020404030301010803" pitchFamily="18" charset="0"/>
              </a:rPr>
              <a:t>int</a:t>
            </a:r>
            <a:r>
              <a:rPr lang="en-GB" dirty="0">
                <a:latin typeface="Garamond" panose="02020404030301010803" pitchFamily="18" charset="0"/>
              </a:rPr>
              <a:t> space)</a:t>
            </a:r>
            <a:r>
              <a:rPr lang="en-GB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GB" b="1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GB" dirty="0">
                <a:latin typeface="Garamond" panose="02020404030301010803" pitchFamily="18" charset="0"/>
              </a:rPr>
              <a:t>print &amp; traverse </a:t>
            </a:r>
          </a:p>
          <a:p>
            <a:r>
              <a:rPr lang="en-GB" dirty="0">
                <a:latin typeface="Garamond" panose="02020404030301010803" pitchFamily="18" charset="0"/>
              </a:rPr>
              <a:t>breadth first traversal approach </a:t>
            </a:r>
          </a:p>
          <a:p>
            <a:pPr lvl="1"/>
            <a:r>
              <a:rPr lang="en-GB" dirty="0">
                <a:latin typeface="Garamond" panose="02020404030301010803" pitchFamily="18" charset="0"/>
              </a:rPr>
              <a:t>void </a:t>
            </a:r>
            <a:r>
              <a:rPr lang="en-GB" dirty="0" err="1">
                <a:latin typeface="Garamond" panose="02020404030301010803" pitchFamily="18" charset="0"/>
              </a:rPr>
              <a:t>printLevelOrder</a:t>
            </a:r>
            <a:r>
              <a:rPr lang="en-GB" dirty="0">
                <a:latin typeface="Garamond" panose="02020404030301010803" pitchFamily="18" charset="0"/>
              </a:rPr>
              <a:t> (</a:t>
            </a:r>
            <a:r>
              <a:rPr lang="en-GB" dirty="0" err="1">
                <a:latin typeface="Garamond" panose="02020404030301010803" pitchFamily="18" charset="0"/>
              </a:rPr>
              <a:t>TreeNode</a:t>
            </a:r>
            <a:r>
              <a:rPr lang="en-GB" dirty="0">
                <a:latin typeface="Garamond" panose="02020404030301010803" pitchFamily="18" charset="0"/>
              </a:rPr>
              <a:t> *r)</a:t>
            </a:r>
            <a:r>
              <a:rPr lang="en-GB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GB" b="1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GB" dirty="0">
                <a:latin typeface="Garamond" panose="02020404030301010803" pitchFamily="18" charset="0"/>
              </a:rPr>
              <a:t>print &amp; traverse </a:t>
            </a:r>
          </a:p>
          <a:p>
            <a:pPr lvl="1"/>
            <a:r>
              <a:rPr lang="en-GB" dirty="0" err="1">
                <a:latin typeface="Garamond" panose="02020404030301010803" pitchFamily="18" charset="0"/>
              </a:rPr>
              <a:t>TreeNode</a:t>
            </a:r>
            <a:r>
              <a:rPr lang="en-GB" dirty="0">
                <a:latin typeface="Garamond" panose="02020404030301010803" pitchFamily="18" charset="0"/>
              </a:rPr>
              <a:t>* search(</a:t>
            </a:r>
            <a:r>
              <a:rPr lang="en-GB" dirty="0" err="1">
                <a:latin typeface="Garamond" panose="02020404030301010803" pitchFamily="18" charset="0"/>
              </a:rPr>
              <a:t>TreeNode</a:t>
            </a:r>
            <a:r>
              <a:rPr lang="en-GB" dirty="0">
                <a:latin typeface="Garamond" panose="02020404030301010803" pitchFamily="18" charset="0"/>
              </a:rPr>
              <a:t>* r, </a:t>
            </a:r>
            <a:r>
              <a:rPr lang="en-GB" dirty="0" err="1">
                <a:latin typeface="Garamond" panose="02020404030301010803" pitchFamily="18" charset="0"/>
              </a:rPr>
              <a:t>int</a:t>
            </a:r>
            <a:r>
              <a:rPr lang="en-GB" dirty="0">
                <a:latin typeface="Garamond" panose="02020404030301010803" pitchFamily="18" charset="0"/>
              </a:rPr>
              <a:t> v) </a:t>
            </a:r>
            <a:r>
              <a:rPr lang="en-GB" b="1" dirty="0"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dirty="0">
                <a:latin typeface="Garamond" panose="02020404030301010803" pitchFamily="18" charset="0"/>
              </a:rPr>
              <a:t>search </a:t>
            </a:r>
          </a:p>
          <a:p>
            <a:pPr marL="571500" indent="-514350"/>
            <a:r>
              <a:rPr lang="en-GB" dirty="0" err="1">
                <a:latin typeface="Garamond" panose="02020404030301010803" pitchFamily="18" charset="0"/>
              </a:rPr>
              <a:t>TreeNode</a:t>
            </a:r>
            <a:r>
              <a:rPr lang="en-GB" dirty="0">
                <a:latin typeface="Garamond" panose="02020404030301010803" pitchFamily="18" charset="0"/>
              </a:rPr>
              <a:t>* </a:t>
            </a:r>
            <a:r>
              <a:rPr lang="en-GB" dirty="0" err="1">
                <a:latin typeface="Garamond" panose="02020404030301010803" pitchFamily="18" charset="0"/>
              </a:rPr>
              <a:t>minValueNode</a:t>
            </a:r>
            <a:r>
              <a:rPr lang="en-GB" dirty="0">
                <a:latin typeface="Garamond" panose="02020404030301010803" pitchFamily="18" charset="0"/>
              </a:rPr>
              <a:t>(</a:t>
            </a:r>
            <a:r>
              <a:rPr lang="en-GB" dirty="0" err="1">
                <a:latin typeface="Garamond" panose="02020404030301010803" pitchFamily="18" charset="0"/>
              </a:rPr>
              <a:t>TreeNode</a:t>
            </a:r>
            <a:r>
              <a:rPr lang="en-GB" dirty="0">
                <a:latin typeface="Garamond" panose="02020404030301010803" pitchFamily="18" charset="0"/>
              </a:rPr>
              <a:t> node) </a:t>
            </a:r>
            <a:r>
              <a:rPr lang="en-GB" b="1" dirty="0"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dirty="0">
                <a:latin typeface="Garamond" panose="02020404030301010803" pitchFamily="18" charset="0"/>
              </a:rPr>
              <a:t>delete </a:t>
            </a:r>
          </a:p>
          <a:p>
            <a:pPr marL="571500" indent="-514350"/>
            <a:r>
              <a:rPr lang="en-GB" dirty="0" err="1">
                <a:latin typeface="Garamond" panose="02020404030301010803" pitchFamily="18" charset="0"/>
              </a:rPr>
              <a:t>TreeNode</a:t>
            </a:r>
            <a:r>
              <a:rPr lang="en-GB" dirty="0">
                <a:latin typeface="Garamond" panose="02020404030301010803" pitchFamily="18" charset="0"/>
              </a:rPr>
              <a:t>* </a:t>
            </a:r>
            <a:r>
              <a:rPr lang="en-GB" dirty="0" err="1">
                <a:latin typeface="Garamond" panose="02020404030301010803" pitchFamily="18" charset="0"/>
              </a:rPr>
              <a:t>deleteNode</a:t>
            </a:r>
            <a:r>
              <a:rPr lang="en-GB" dirty="0">
                <a:latin typeface="Garamond" panose="02020404030301010803" pitchFamily="18" charset="0"/>
              </a:rPr>
              <a:t>(</a:t>
            </a:r>
            <a:r>
              <a:rPr lang="en-GB" dirty="0" err="1">
                <a:latin typeface="Garamond" panose="02020404030301010803" pitchFamily="18" charset="0"/>
              </a:rPr>
              <a:t>TreeNode</a:t>
            </a:r>
            <a:r>
              <a:rPr lang="en-GB" dirty="0">
                <a:latin typeface="Garamond" panose="02020404030301010803" pitchFamily="18" charset="0"/>
              </a:rPr>
              <a:t>* r, </a:t>
            </a:r>
            <a:r>
              <a:rPr lang="en-GB" dirty="0" err="1">
                <a:latin typeface="Garamond" panose="02020404030301010803" pitchFamily="18" charset="0"/>
              </a:rPr>
              <a:t>int</a:t>
            </a:r>
            <a:r>
              <a:rPr lang="en-GB" dirty="0">
                <a:latin typeface="Garamond" panose="02020404030301010803" pitchFamily="18" charset="0"/>
              </a:rPr>
              <a:t> v)</a:t>
            </a:r>
            <a:r>
              <a:rPr lang="en-GB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GB" b="1" dirty="0"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dirty="0">
                <a:latin typeface="Garamond" panose="02020404030301010803" pitchFamily="18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49399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Garamond" panose="02020404030301010803" pitchFamily="18" charset="0"/>
              </a:rPr>
              <a:t>Insertion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void </a:t>
            </a:r>
            <a:r>
              <a:rPr lang="en-US" sz="1500" dirty="0" err="1">
                <a:latin typeface="Garamond" panose="02020404030301010803" pitchFamily="18" charset="0"/>
              </a:rPr>
              <a:t>insertnode</a:t>
            </a:r>
            <a:r>
              <a:rPr lang="en-US" sz="1500" dirty="0">
                <a:latin typeface="Garamond" panose="02020404030301010803" pitchFamily="18" charset="0"/>
              </a:rPr>
              <a:t>(</a:t>
            </a:r>
            <a:r>
              <a:rPr lang="en-US" sz="1500" dirty="0" err="1">
                <a:latin typeface="Garamond" panose="02020404030301010803" pitchFamily="18" charset="0"/>
              </a:rPr>
              <a:t>new_node</a:t>
            </a:r>
            <a:r>
              <a:rPr lang="en-US" sz="1500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if root == null then </a:t>
            </a:r>
            <a:r>
              <a:rPr lang="en-US" sz="1500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US" sz="1500" dirty="0">
                <a:latin typeface="Garamond" panose="02020404030301010803" pitchFamily="18" charset="0"/>
              </a:rPr>
              <a:t>root = </a:t>
            </a:r>
            <a:r>
              <a:rPr lang="en-US" sz="1500" dirty="0" err="1">
                <a:latin typeface="Garamond" panose="02020404030301010803" pitchFamily="18" charset="0"/>
              </a:rPr>
              <a:t>new_node</a:t>
            </a:r>
            <a:r>
              <a:rPr lang="en-US" sz="1500" dirty="0">
                <a:latin typeface="Garamond" panose="02020404030301010803" pitchFamily="18" charset="0"/>
              </a:rPr>
              <a:t> 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else 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         set temp=root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         while temp != null 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	if new </a:t>
            </a:r>
            <a:r>
              <a:rPr lang="en-US" sz="1500" dirty="0" err="1">
                <a:latin typeface="Garamond" panose="02020404030301010803" pitchFamily="18" charset="0"/>
              </a:rPr>
              <a:t>node.value</a:t>
            </a:r>
            <a:r>
              <a:rPr lang="en-US" sz="1500" dirty="0">
                <a:latin typeface="Garamond" panose="02020404030301010803" pitchFamily="18" charset="0"/>
              </a:rPr>
              <a:t> == </a:t>
            </a:r>
            <a:r>
              <a:rPr lang="en-US" sz="1500" dirty="0" err="1">
                <a:latin typeface="Garamond" panose="02020404030301010803" pitchFamily="18" charset="0"/>
              </a:rPr>
              <a:t>temp.value</a:t>
            </a:r>
            <a:endParaRPr lang="en-US" sz="15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	          then </a:t>
            </a:r>
            <a:r>
              <a:rPr lang="en-US" sz="1500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US" sz="1500" dirty="0">
                <a:latin typeface="Garamond" panose="02020404030301010803" pitchFamily="18" charset="0"/>
              </a:rPr>
              <a:t> return // no duplicates allowed 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	else if (</a:t>
            </a:r>
            <a:r>
              <a:rPr lang="en-US" sz="1500" dirty="0" err="1">
                <a:latin typeface="Garamond" panose="02020404030301010803" pitchFamily="18" charset="0"/>
              </a:rPr>
              <a:t>new_node.value</a:t>
            </a:r>
            <a:r>
              <a:rPr lang="en-US" sz="1500" dirty="0">
                <a:latin typeface="Garamond" panose="02020404030301010803" pitchFamily="18" charset="0"/>
              </a:rPr>
              <a:t> &lt; </a:t>
            </a:r>
            <a:r>
              <a:rPr lang="en-US" sz="1500" dirty="0" err="1">
                <a:latin typeface="Garamond" panose="02020404030301010803" pitchFamily="18" charset="0"/>
              </a:rPr>
              <a:t>temp.value</a:t>
            </a:r>
            <a:r>
              <a:rPr lang="en-US" sz="1500" dirty="0">
                <a:latin typeface="Garamond" panose="02020404030301010803" pitchFamily="18" charset="0"/>
              </a:rPr>
              <a:t>) &amp;&amp; (</a:t>
            </a:r>
            <a:r>
              <a:rPr lang="en-US" sz="1500" dirty="0" err="1">
                <a:latin typeface="Garamond" panose="02020404030301010803" pitchFamily="18" charset="0"/>
              </a:rPr>
              <a:t>temp.left</a:t>
            </a:r>
            <a:r>
              <a:rPr lang="en-US" sz="1500" dirty="0">
                <a:latin typeface="Garamond" panose="02020404030301010803" pitchFamily="18" charset="0"/>
              </a:rPr>
              <a:t> == null) 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	         then </a:t>
            </a:r>
            <a:r>
              <a:rPr lang="en-US" sz="1500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US" sz="1500" dirty="0">
                <a:latin typeface="Garamond" panose="02020404030301010803" pitchFamily="18" charset="0"/>
              </a:rPr>
              <a:t> </a:t>
            </a:r>
            <a:r>
              <a:rPr lang="en-US" sz="1500" dirty="0" err="1">
                <a:latin typeface="Garamond" panose="02020404030301010803" pitchFamily="18" charset="0"/>
              </a:rPr>
              <a:t>temp.left</a:t>
            </a:r>
            <a:r>
              <a:rPr lang="en-US" sz="1500" dirty="0">
                <a:latin typeface="Garamond" panose="02020404030301010803" pitchFamily="18" charset="0"/>
              </a:rPr>
              <a:t> = </a:t>
            </a:r>
            <a:r>
              <a:rPr lang="en-US" sz="1500" dirty="0" err="1">
                <a:latin typeface="Garamond" panose="02020404030301010803" pitchFamily="18" charset="0"/>
              </a:rPr>
              <a:t>new_node</a:t>
            </a:r>
            <a:r>
              <a:rPr lang="en-US" sz="1500" dirty="0">
                <a:latin typeface="Garamond" panose="02020404030301010803" pitchFamily="18" charset="0"/>
              </a:rPr>
              <a:t> // value inserted on left 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	         break // get out of the function 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	else if (new </a:t>
            </a:r>
            <a:r>
              <a:rPr lang="en-US" sz="1500" dirty="0" err="1">
                <a:latin typeface="Garamond" panose="02020404030301010803" pitchFamily="18" charset="0"/>
              </a:rPr>
              <a:t>node.value</a:t>
            </a:r>
            <a:r>
              <a:rPr lang="en-US" sz="1500" dirty="0">
                <a:latin typeface="Garamond" panose="02020404030301010803" pitchFamily="18" charset="0"/>
              </a:rPr>
              <a:t> &lt; </a:t>
            </a:r>
            <a:r>
              <a:rPr lang="en-US" sz="1500" dirty="0" err="1">
                <a:latin typeface="Garamond" panose="02020404030301010803" pitchFamily="18" charset="0"/>
              </a:rPr>
              <a:t>temp.value</a:t>
            </a:r>
            <a:r>
              <a:rPr lang="en-US" sz="1500" dirty="0">
                <a:latin typeface="Garamond" panose="02020404030301010803" pitchFamily="18" charset="0"/>
              </a:rPr>
              <a:t>)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	         then </a:t>
            </a:r>
            <a:r>
              <a:rPr lang="en-US" sz="1500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US" sz="1500" dirty="0">
                <a:latin typeface="Garamond" panose="02020404030301010803" pitchFamily="18" charset="0"/>
              </a:rPr>
              <a:t>temp = temp. left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	else if (</a:t>
            </a:r>
            <a:r>
              <a:rPr lang="en-US" sz="1500" dirty="0" err="1">
                <a:latin typeface="Garamond" panose="02020404030301010803" pitchFamily="18" charset="0"/>
              </a:rPr>
              <a:t>new_node.value</a:t>
            </a:r>
            <a:r>
              <a:rPr lang="en-US" sz="1500" dirty="0">
                <a:latin typeface="Garamond" panose="02020404030301010803" pitchFamily="18" charset="0"/>
              </a:rPr>
              <a:t> &gt; </a:t>
            </a:r>
            <a:r>
              <a:rPr lang="en-US" sz="1500" dirty="0" err="1">
                <a:latin typeface="Garamond" panose="02020404030301010803" pitchFamily="18" charset="0"/>
              </a:rPr>
              <a:t>temp.value</a:t>
            </a:r>
            <a:r>
              <a:rPr lang="en-US" sz="1500" dirty="0">
                <a:latin typeface="Garamond" panose="02020404030301010803" pitchFamily="18" charset="0"/>
              </a:rPr>
              <a:t>) &amp;&amp; (</a:t>
            </a:r>
            <a:r>
              <a:rPr lang="en-US" sz="1500" dirty="0" err="1">
                <a:latin typeface="Garamond" panose="02020404030301010803" pitchFamily="18" charset="0"/>
              </a:rPr>
              <a:t>temp.right</a:t>
            </a:r>
            <a:r>
              <a:rPr lang="en-US" sz="1500" dirty="0">
                <a:latin typeface="Garamond" panose="02020404030301010803" pitchFamily="18" charset="0"/>
              </a:rPr>
              <a:t> == null) 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	         then </a:t>
            </a:r>
            <a:r>
              <a:rPr lang="en-US" sz="1500" dirty="0"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US" sz="1500" dirty="0">
                <a:latin typeface="Garamond" panose="02020404030301010803" pitchFamily="18" charset="0"/>
              </a:rPr>
              <a:t> </a:t>
            </a:r>
            <a:r>
              <a:rPr lang="en-US" sz="1500" dirty="0" err="1">
                <a:latin typeface="Garamond" panose="02020404030301010803" pitchFamily="18" charset="0"/>
              </a:rPr>
              <a:t>temp.right</a:t>
            </a:r>
            <a:r>
              <a:rPr lang="en-US" sz="1500" dirty="0">
                <a:latin typeface="Garamond" panose="02020404030301010803" pitchFamily="18" charset="0"/>
              </a:rPr>
              <a:t> = </a:t>
            </a:r>
            <a:r>
              <a:rPr lang="en-US" sz="1500" dirty="0" err="1">
                <a:latin typeface="Garamond" panose="02020404030301010803" pitchFamily="18" charset="0"/>
              </a:rPr>
              <a:t>new_node</a:t>
            </a:r>
            <a:r>
              <a:rPr lang="en-US" sz="1500" dirty="0">
                <a:latin typeface="Garamond" panose="02020404030301010803" pitchFamily="18" charset="0"/>
              </a:rPr>
              <a:t> // value inserted on right 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	         break // get out of the function,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	else temp = </a:t>
            </a:r>
            <a:r>
              <a:rPr lang="en-US" sz="1500" dirty="0" err="1">
                <a:latin typeface="Garamond" panose="02020404030301010803" pitchFamily="18" charset="0"/>
              </a:rPr>
              <a:t>temp.right</a:t>
            </a:r>
            <a:r>
              <a:rPr lang="en-US" sz="1500" dirty="0">
                <a:latin typeface="Garamond" panose="02020404030301010803" pitchFamily="18" charset="0"/>
              </a:rPr>
              <a:t> 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         end while </a:t>
            </a:r>
          </a:p>
          <a:p>
            <a:pPr marL="0" indent="0">
              <a:buNone/>
            </a:pPr>
            <a:r>
              <a:rPr lang="en-US" sz="1500" dirty="0">
                <a:latin typeface="Garamond" panose="02020404030301010803" pitchFamily="18" charset="0"/>
              </a:rPr>
              <a:t>end if</a:t>
            </a:r>
            <a:endParaRPr lang="en-GB" sz="15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05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3552</TotalTime>
  <Words>2270</Words>
  <Application>Microsoft Office PowerPoint</Application>
  <PresentationFormat>On-screen Show (4:3)</PresentationFormat>
  <Paragraphs>255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Garamond</vt:lpstr>
      <vt:lpstr>Office Theme</vt:lpstr>
      <vt:lpstr>CS-2001 Data Structures</vt:lpstr>
      <vt:lpstr>Topics</vt:lpstr>
      <vt:lpstr>Tree Data Structure  </vt:lpstr>
      <vt:lpstr>Terminologies</vt:lpstr>
      <vt:lpstr>Examples of trees</vt:lpstr>
      <vt:lpstr>Tree Properties  </vt:lpstr>
      <vt:lpstr>Binary Tree    </vt:lpstr>
      <vt:lpstr>Binary SEARCH Tree (BST)</vt:lpstr>
      <vt:lpstr>Insertion Operation</vt:lpstr>
      <vt:lpstr>Add new node in BST using Recursion</vt:lpstr>
      <vt:lpstr>Traversal Techniques</vt:lpstr>
      <vt:lpstr>Pre-order (NLR) (node - left-right) </vt:lpstr>
      <vt:lpstr>PowerPoint Presentation</vt:lpstr>
      <vt:lpstr>In-order (LNR) (left - node - right)</vt:lpstr>
      <vt:lpstr>Inorder Traversal (Loop)</vt:lpstr>
      <vt:lpstr>Post-order (LRN) (left-right - node) </vt:lpstr>
      <vt:lpstr>PowerPoint Presentation</vt:lpstr>
      <vt:lpstr>Search Operation in (BST)</vt:lpstr>
      <vt:lpstr>Height of (BST)</vt:lpstr>
      <vt:lpstr>Breadth First Search (BFS)</vt:lpstr>
      <vt:lpstr>Delete Node - Cases</vt:lpstr>
      <vt:lpstr>Delete Node in BFS</vt:lpstr>
      <vt:lpstr>Issues of BST</vt:lpstr>
      <vt:lpstr>Time Complexity</vt:lpstr>
      <vt:lpstr>Multi-way Trees/Tries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CS-218 Data Structures</dc:title>
  <dc:creator>Syed Zain-Ul-Hassan</dc:creator>
  <cp:lastModifiedBy>Fast</cp:lastModifiedBy>
  <cp:revision>515</cp:revision>
  <dcterms:created xsi:type="dcterms:W3CDTF">2006-08-16T00:00:00Z</dcterms:created>
  <dcterms:modified xsi:type="dcterms:W3CDTF">2024-10-09T03:24:59Z</dcterms:modified>
</cp:coreProperties>
</file>