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3" r:id="rId4"/>
    <p:sldId id="275" r:id="rId5"/>
    <p:sldId id="276" r:id="rId6"/>
    <p:sldId id="274" r:id="rId7"/>
    <p:sldId id="307" r:id="rId8"/>
    <p:sldId id="277" r:id="rId9"/>
    <p:sldId id="278" r:id="rId10"/>
    <p:sldId id="279" r:id="rId11"/>
    <p:sldId id="280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rting" id="{DF4C77F5-A7F5-4A4B-BCA2-FCB5A65BF791}">
          <p14:sldIdLst>
            <p14:sldId id="256"/>
            <p14:sldId id="269"/>
            <p14:sldId id="273"/>
            <p14:sldId id="275"/>
            <p14:sldId id="276"/>
            <p14:sldId id="274"/>
            <p14:sldId id="307"/>
            <p14:sldId id="277"/>
            <p14:sldId id="278"/>
            <p14:sldId id="279"/>
            <p14:sldId id="280"/>
            <p14:sldId id="308"/>
          </p14:sldIdLst>
        </p14:section>
        <p14:section name="Searching" id="{83F5BE17-9EA2-4103-ABDB-6EF99A99EDF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434" autoAdjust="0"/>
  </p:normalViewPr>
  <p:slideViewPr>
    <p:cSldViewPr>
      <p:cViewPr varScale="1">
        <p:scale>
          <a:sx n="65" d="100"/>
          <a:sy n="65" d="100"/>
        </p:scale>
        <p:origin x="11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i Fatmi" userId="2497a2a4205a29ee" providerId="LiveId" clId="{4729560D-EE9A-4599-BE5E-BDFDB7021867}"/>
    <pc:docChg chg="undo custSel addSld delSld modSld">
      <pc:chgData name="Muhammad Ali Fatmi" userId="2497a2a4205a29ee" providerId="LiveId" clId="{4729560D-EE9A-4599-BE5E-BDFDB7021867}" dt="2022-10-05T10:29:35.333" v="781" actId="208"/>
      <pc:docMkLst>
        <pc:docMk/>
      </pc:docMkLst>
      <pc:sldChg chg="modSp mod">
        <pc:chgData name="Muhammad Ali Fatmi" userId="2497a2a4205a29ee" providerId="LiveId" clId="{4729560D-EE9A-4599-BE5E-BDFDB7021867}" dt="2022-10-05T04:51:41.680" v="16" actId="20577"/>
        <pc:sldMkLst>
          <pc:docMk/>
          <pc:sldMk cId="0" sldId="256"/>
        </pc:sldMkLst>
        <pc:spChg chg="mod">
          <ac:chgData name="Muhammad Ali Fatmi" userId="2497a2a4205a29ee" providerId="LiveId" clId="{4729560D-EE9A-4599-BE5E-BDFDB7021867}" dt="2022-10-05T04:51:41.680" v="1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2.963" v="52" actId="2696"/>
        <pc:sldMkLst>
          <pc:docMk/>
          <pc:sldMk cId="0" sldId="257"/>
        </pc:sldMkLst>
      </pc:sldChg>
      <pc:sldChg chg="del">
        <pc:chgData name="Muhammad Ali Fatmi" userId="2497a2a4205a29ee" providerId="LiveId" clId="{4729560D-EE9A-4599-BE5E-BDFDB7021867}" dt="2022-10-05T04:56:21.232" v="56" actId="2696"/>
        <pc:sldMkLst>
          <pc:docMk/>
          <pc:sldMk cId="0" sldId="259"/>
        </pc:sldMkLst>
      </pc:sldChg>
      <pc:sldChg chg="del">
        <pc:chgData name="Muhammad Ali Fatmi" userId="2497a2a4205a29ee" providerId="LiveId" clId="{4729560D-EE9A-4599-BE5E-BDFDB7021867}" dt="2022-10-05T04:56:25.022" v="58" actId="2696"/>
        <pc:sldMkLst>
          <pc:docMk/>
          <pc:sldMk cId="0" sldId="260"/>
        </pc:sldMkLst>
      </pc:sldChg>
      <pc:sldChg chg="del">
        <pc:chgData name="Muhammad Ali Fatmi" userId="2497a2a4205a29ee" providerId="LiveId" clId="{4729560D-EE9A-4599-BE5E-BDFDB7021867}" dt="2022-10-05T04:56:19.223" v="55" actId="2696"/>
        <pc:sldMkLst>
          <pc:docMk/>
          <pc:sldMk cId="0" sldId="262"/>
        </pc:sldMkLst>
      </pc:sldChg>
      <pc:sldChg chg="modSp del mod">
        <pc:chgData name="Muhammad Ali Fatmi" userId="2497a2a4205a29ee" providerId="LiveId" clId="{4729560D-EE9A-4599-BE5E-BDFDB7021867}" dt="2022-10-05T04:56:23.327" v="57" actId="2696"/>
        <pc:sldMkLst>
          <pc:docMk/>
          <pc:sldMk cId="0" sldId="266"/>
        </pc:sldMkLst>
        <pc:spChg chg="mod">
          <ac:chgData name="Muhammad Ali Fatmi" userId="2497a2a4205a29ee" providerId="LiveId" clId="{4729560D-EE9A-4599-BE5E-BDFDB7021867}" dt="2022-10-05T04:54:47.627" v="18" actId="27636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27.016" v="59" actId="2696"/>
        <pc:sldMkLst>
          <pc:docMk/>
          <pc:sldMk cId="0" sldId="267"/>
        </pc:sldMkLst>
      </pc:sldChg>
      <pc:sldChg chg="del">
        <pc:chgData name="Muhammad Ali Fatmi" userId="2497a2a4205a29ee" providerId="LiveId" clId="{4729560D-EE9A-4599-BE5E-BDFDB7021867}" dt="2022-10-05T04:56:29.117" v="60" actId="2696"/>
        <pc:sldMkLst>
          <pc:docMk/>
          <pc:sldMk cId="0" sldId="268"/>
        </pc:sldMkLst>
      </pc:sldChg>
      <pc:sldChg chg="modSp mod">
        <pc:chgData name="Muhammad Ali Fatmi" userId="2497a2a4205a29ee" providerId="LiveId" clId="{4729560D-EE9A-4599-BE5E-BDFDB7021867}" dt="2022-10-05T05:52:04.325" v="226" actId="123"/>
        <pc:sldMkLst>
          <pc:docMk/>
          <pc:sldMk cId="0" sldId="269"/>
        </pc:sldMkLst>
        <pc:spChg chg="mod">
          <ac:chgData name="Muhammad Ali Fatmi" userId="2497a2a4205a29ee" providerId="LiveId" clId="{4729560D-EE9A-4599-BE5E-BDFDB7021867}" dt="2022-10-05T05:41:47.722" v="75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Muhammad Ali Fatmi" userId="2497a2a4205a29ee" providerId="LiveId" clId="{4729560D-EE9A-4599-BE5E-BDFDB7021867}" dt="2022-10-05T05:52:04.325" v="226" actId="123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5.019" v="53" actId="2696"/>
        <pc:sldMkLst>
          <pc:docMk/>
          <pc:sldMk cId="3864503573" sldId="270"/>
        </pc:sldMkLst>
      </pc:sldChg>
      <pc:sldChg chg="del">
        <pc:chgData name="Muhammad Ali Fatmi" userId="2497a2a4205a29ee" providerId="LiveId" clId="{4729560D-EE9A-4599-BE5E-BDFDB7021867}" dt="2022-10-05T04:56:17.429" v="54" actId="2696"/>
        <pc:sldMkLst>
          <pc:docMk/>
          <pc:sldMk cId="2520243642" sldId="271"/>
        </pc:sldMkLst>
      </pc:sldChg>
      <pc:sldChg chg="modSp add mod">
        <pc:chgData name="Muhammad Ali Fatmi" userId="2497a2a4205a29ee" providerId="LiveId" clId="{4729560D-EE9A-4599-BE5E-BDFDB7021867}" dt="2022-10-05T08:28:23.582" v="668" actId="108"/>
        <pc:sldMkLst>
          <pc:docMk/>
          <pc:sldMk cId="839223135" sldId="272"/>
        </pc:sldMkLst>
        <pc:spChg chg="mod">
          <ac:chgData name="Muhammad Ali Fatmi" userId="2497a2a4205a29ee" providerId="LiveId" clId="{4729560D-EE9A-4599-BE5E-BDFDB7021867}" dt="2022-10-05T08:28:23.582" v="668" actId="108"/>
          <ac:spMkLst>
            <pc:docMk/>
            <pc:sldMk cId="839223135" sldId="272"/>
            <ac:spMk id="3" creationId="{00000000-0000-0000-0000-000000000000}"/>
          </ac:spMkLst>
        </pc:spChg>
      </pc:sldChg>
      <pc:sldChg chg="modSp new mod">
        <pc:chgData name="Muhammad Ali Fatmi" userId="2497a2a4205a29ee" providerId="LiveId" clId="{4729560D-EE9A-4599-BE5E-BDFDB7021867}" dt="2022-10-05T05:52:10.972" v="227" actId="207"/>
        <pc:sldMkLst>
          <pc:docMk/>
          <pc:sldMk cId="822796649" sldId="273"/>
        </pc:sldMkLst>
        <pc:spChg chg="mod">
          <ac:chgData name="Muhammad Ali Fatmi" userId="2497a2a4205a29ee" providerId="LiveId" clId="{4729560D-EE9A-4599-BE5E-BDFDB7021867}" dt="2022-10-05T05:49:15.130" v="145" actId="20577"/>
          <ac:spMkLst>
            <pc:docMk/>
            <pc:sldMk cId="822796649" sldId="273"/>
            <ac:spMk id="2" creationId="{4C0985F9-188D-2D02-6235-EA80405FDF04}"/>
          </ac:spMkLst>
        </pc:spChg>
        <pc:spChg chg="mod">
          <ac:chgData name="Muhammad Ali Fatmi" userId="2497a2a4205a29ee" providerId="LiveId" clId="{4729560D-EE9A-4599-BE5E-BDFDB7021867}" dt="2022-10-05T05:52:10.972" v="227" actId="207"/>
          <ac:spMkLst>
            <pc:docMk/>
            <pc:sldMk cId="822796649" sldId="273"/>
            <ac:spMk id="3" creationId="{78442E5D-9344-7465-95BB-4EF66C59060B}"/>
          </ac:spMkLst>
        </pc:spChg>
      </pc:sldChg>
      <pc:sldChg chg="addSp delSp modSp new mod">
        <pc:chgData name="Muhammad Ali Fatmi" userId="2497a2a4205a29ee" providerId="LiveId" clId="{4729560D-EE9A-4599-BE5E-BDFDB7021867}" dt="2022-10-05T05:55:03.904" v="259" actId="20577"/>
        <pc:sldMkLst>
          <pc:docMk/>
          <pc:sldMk cId="1227131498" sldId="274"/>
        </pc:sldMkLst>
        <pc:spChg chg="mod">
          <ac:chgData name="Muhammad Ali Fatmi" userId="2497a2a4205a29ee" providerId="LiveId" clId="{4729560D-EE9A-4599-BE5E-BDFDB7021867}" dt="2022-10-05T05:55:03.904" v="259" actId="20577"/>
          <ac:spMkLst>
            <pc:docMk/>
            <pc:sldMk cId="1227131498" sldId="274"/>
            <ac:spMk id="2" creationId="{70EA7904-43DF-7A28-8968-FDE36B169F91}"/>
          </ac:spMkLst>
        </pc:spChg>
        <pc:spChg chg="add del mod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3" creationId="{9CE5797F-325C-3F1C-A472-B967477E981E}"/>
          </ac:spMkLst>
        </pc:spChg>
        <pc:spChg chg="add del mod">
          <ac:chgData name="Muhammad Ali Fatmi" userId="2497a2a4205a29ee" providerId="LiveId" clId="{4729560D-EE9A-4599-BE5E-BDFDB7021867}" dt="2022-10-05T05:53:24.126" v="230"/>
          <ac:spMkLst>
            <pc:docMk/>
            <pc:sldMk cId="1227131498" sldId="274"/>
            <ac:spMk id="4" creationId="{AEDDC7A9-381E-9584-0CBE-0A08BABCC60E}"/>
          </ac:spMkLst>
        </pc:spChg>
        <pc:spChg chg="add del mod">
          <ac:chgData name="Muhammad Ali Fatmi" userId="2497a2a4205a29ee" providerId="LiveId" clId="{4729560D-EE9A-4599-BE5E-BDFDB7021867}" dt="2022-10-05T05:53:35.596" v="234"/>
          <ac:spMkLst>
            <pc:docMk/>
            <pc:sldMk cId="1227131498" sldId="274"/>
            <ac:spMk id="5" creationId="{80AF6FD5-CC7E-7FF3-953F-D4DAAB6B060A}"/>
          </ac:spMkLst>
        </pc:spChg>
        <pc:spChg chg="add del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6" creationId="{E00160C2-0BEE-B8BD-90EF-042715E2A1EA}"/>
          </ac:spMkLst>
        </pc:spChg>
        <pc:spChg chg="add mod">
          <ac:chgData name="Muhammad Ali Fatmi" userId="2497a2a4205a29ee" providerId="LiveId" clId="{4729560D-EE9A-4599-BE5E-BDFDB7021867}" dt="2022-10-05T05:54:18.934" v="249" actId="27636"/>
          <ac:spMkLst>
            <pc:docMk/>
            <pc:sldMk cId="1227131498" sldId="274"/>
            <ac:spMk id="7" creationId="{0DC2BB2D-E84C-800E-D553-D2BF79FF7E86}"/>
          </ac:spMkLst>
        </pc:spChg>
      </pc:sldChg>
      <pc:sldChg chg="addSp delSp modSp new mod">
        <pc:chgData name="Muhammad Ali Fatmi" userId="2497a2a4205a29ee" providerId="LiveId" clId="{4729560D-EE9A-4599-BE5E-BDFDB7021867}" dt="2022-10-05T06:41:46.770" v="338" actId="208"/>
        <pc:sldMkLst>
          <pc:docMk/>
          <pc:sldMk cId="3135521661" sldId="275"/>
        </pc:sldMkLst>
        <pc:spChg chg="mod">
          <ac:chgData name="Muhammad Ali Fatmi" userId="2497a2a4205a29ee" providerId="LiveId" clId="{4729560D-EE9A-4599-BE5E-BDFDB7021867}" dt="2022-10-05T06:26:49.985" v="281" actId="20577"/>
          <ac:spMkLst>
            <pc:docMk/>
            <pc:sldMk cId="3135521661" sldId="275"/>
            <ac:spMk id="2" creationId="{8A339AA2-1C6F-F4BE-6D58-22F7AD393221}"/>
          </ac:spMkLst>
        </pc:spChg>
        <pc:spChg chg="del">
          <ac:chgData name="Muhammad Ali Fatmi" userId="2497a2a4205a29ee" providerId="LiveId" clId="{4729560D-EE9A-4599-BE5E-BDFDB7021867}" dt="2022-10-05T06:25:37.625" v="261" actId="22"/>
          <ac:spMkLst>
            <pc:docMk/>
            <pc:sldMk cId="3135521661" sldId="275"/>
            <ac:spMk id="3" creationId="{B6E2398B-D276-0456-3317-C1261C42617D}"/>
          </ac:spMkLst>
        </pc:spChg>
        <pc:spChg chg="add del mod">
          <ac:chgData name="Muhammad Ali Fatmi" userId="2497a2a4205a29ee" providerId="LiveId" clId="{4729560D-EE9A-4599-BE5E-BDFDB7021867}" dt="2022-10-05T06:27:57.048" v="295" actId="22"/>
          <ac:spMkLst>
            <pc:docMk/>
            <pc:sldMk cId="3135521661" sldId="275"/>
            <ac:spMk id="7" creationId="{3CFB1B9E-440A-7B8C-EA31-6464026CCE27}"/>
          </ac:spMkLst>
        </pc:spChg>
        <pc:spChg chg="add del">
          <ac:chgData name="Muhammad Ali Fatmi" userId="2497a2a4205a29ee" providerId="LiveId" clId="{4729560D-EE9A-4599-BE5E-BDFDB7021867}" dt="2022-10-05T06:27:01.152" v="284" actId="22"/>
          <ac:spMkLst>
            <pc:docMk/>
            <pc:sldMk cId="3135521661" sldId="275"/>
            <ac:spMk id="9" creationId="{47642DF1-4776-6B7C-6BF8-FC0A20F3B6E4}"/>
          </ac:spMkLst>
        </pc:spChg>
        <pc:spChg chg="add mod">
          <ac:chgData name="Muhammad Ali Fatmi" userId="2497a2a4205a29ee" providerId="LiveId" clId="{4729560D-EE9A-4599-BE5E-BDFDB7021867}" dt="2022-10-05T06:29:13.121" v="299" actId="478"/>
          <ac:spMkLst>
            <pc:docMk/>
            <pc:sldMk cId="3135521661" sldId="275"/>
            <ac:spMk id="15" creationId="{B6A5B559-DF2A-B97B-594C-C340B8684006}"/>
          </ac:spMkLst>
        </pc:spChg>
        <pc:picChg chg="add del mod ord">
          <ac:chgData name="Muhammad Ali Fatmi" userId="2497a2a4205a29ee" providerId="LiveId" clId="{4729560D-EE9A-4599-BE5E-BDFDB7021867}" dt="2022-10-05T06:26:59.242" v="282" actId="478"/>
          <ac:picMkLst>
            <pc:docMk/>
            <pc:sldMk cId="3135521661" sldId="275"/>
            <ac:picMk id="5" creationId="{DDEDEC62-B592-C5F1-71BE-CA682F1C4563}"/>
          </ac:picMkLst>
        </pc:picChg>
        <pc:picChg chg="add del mod">
          <ac:chgData name="Muhammad Ali Fatmi" userId="2497a2a4205a29ee" providerId="LiveId" clId="{4729560D-EE9A-4599-BE5E-BDFDB7021867}" dt="2022-10-05T06:27:23.281" v="294" actId="22"/>
          <ac:picMkLst>
            <pc:docMk/>
            <pc:sldMk cId="3135521661" sldId="275"/>
            <ac:picMk id="11" creationId="{C3171DB4-DF63-2F48-5626-AF0308E3432F}"/>
          </ac:picMkLst>
        </pc:picChg>
        <pc:picChg chg="add del mod ord">
          <ac:chgData name="Muhammad Ali Fatmi" userId="2497a2a4205a29ee" providerId="LiveId" clId="{4729560D-EE9A-4599-BE5E-BDFDB7021867}" dt="2022-10-05T06:29:13.121" v="299" actId="478"/>
          <ac:picMkLst>
            <pc:docMk/>
            <pc:sldMk cId="3135521661" sldId="275"/>
            <ac:picMk id="13" creationId="{D5309C7C-7E3A-C243-FF80-64D370ABA2BE}"/>
          </ac:picMkLst>
        </pc:picChg>
        <pc:picChg chg="add del mod">
          <ac:chgData name="Muhammad Ali Fatmi" userId="2497a2a4205a29ee" providerId="LiveId" clId="{4729560D-EE9A-4599-BE5E-BDFDB7021867}" dt="2022-10-05T06:41:20.401" v="330" actId="478"/>
          <ac:picMkLst>
            <pc:docMk/>
            <pc:sldMk cId="3135521661" sldId="275"/>
            <ac:picMk id="17" creationId="{D9F2DE3D-2C73-36CC-C607-5EB3963D0044}"/>
          </ac:picMkLst>
        </pc:picChg>
        <pc:picChg chg="add mod">
          <ac:chgData name="Muhammad Ali Fatmi" userId="2497a2a4205a29ee" providerId="LiveId" clId="{4729560D-EE9A-4599-BE5E-BDFDB7021867}" dt="2022-10-05T06:41:46.770" v="338" actId="208"/>
          <ac:picMkLst>
            <pc:docMk/>
            <pc:sldMk cId="3135521661" sldId="275"/>
            <ac:picMk id="19" creationId="{BD0CA485-93C2-B0BC-14C7-6DC507790FDE}"/>
          </ac:picMkLst>
        </pc:picChg>
      </pc:sldChg>
      <pc:sldChg chg="addSp delSp modSp new mod">
        <pc:chgData name="Muhammad Ali Fatmi" userId="2497a2a4205a29ee" providerId="LiveId" clId="{4729560D-EE9A-4599-BE5E-BDFDB7021867}" dt="2022-10-05T06:43:03.029" v="347" actId="14100"/>
        <pc:sldMkLst>
          <pc:docMk/>
          <pc:sldMk cId="3565486104" sldId="276"/>
        </pc:sldMkLst>
        <pc:spChg chg="mod">
          <ac:chgData name="Muhammad Ali Fatmi" userId="2497a2a4205a29ee" providerId="LiveId" clId="{4729560D-EE9A-4599-BE5E-BDFDB7021867}" dt="2022-10-05T06:31:03.134" v="329" actId="20577"/>
          <ac:spMkLst>
            <pc:docMk/>
            <pc:sldMk cId="3565486104" sldId="276"/>
            <ac:spMk id="2" creationId="{5EF711A3-A382-4EAB-5635-55A930B75927}"/>
          </ac:spMkLst>
        </pc:spChg>
        <pc:spChg chg="add del">
          <ac:chgData name="Muhammad Ali Fatmi" userId="2497a2a4205a29ee" providerId="LiveId" clId="{4729560D-EE9A-4599-BE5E-BDFDB7021867}" dt="2022-10-05T06:30:56.718" v="312" actId="22"/>
          <ac:spMkLst>
            <pc:docMk/>
            <pc:sldMk cId="3565486104" sldId="276"/>
            <ac:spMk id="5" creationId="{76C176A0-F294-EF61-5791-9DDE44B7B8DF}"/>
          </ac:spMkLst>
        </pc:spChg>
        <pc:picChg chg="add mod">
          <ac:chgData name="Muhammad Ali Fatmi" userId="2497a2a4205a29ee" providerId="LiveId" clId="{4729560D-EE9A-4599-BE5E-BDFDB7021867}" dt="2022-10-05T06:43:03.029" v="347" actId="14100"/>
          <ac:picMkLst>
            <pc:docMk/>
            <pc:sldMk cId="3565486104" sldId="276"/>
            <ac:picMk id="7" creationId="{00CC143B-4D6F-EA33-CA75-7A9D5C78E26C}"/>
          </ac:picMkLst>
        </pc:picChg>
      </pc:sldChg>
      <pc:sldChg chg="modSp new mod">
        <pc:chgData name="Muhammad Ali Fatmi" userId="2497a2a4205a29ee" providerId="LiveId" clId="{4729560D-EE9A-4599-BE5E-BDFDB7021867}" dt="2022-10-05T07:35:46.756" v="392" actId="123"/>
        <pc:sldMkLst>
          <pc:docMk/>
          <pc:sldMk cId="3416233702" sldId="277"/>
        </pc:sldMkLst>
        <pc:spChg chg="mod">
          <ac:chgData name="Muhammad Ali Fatmi" userId="2497a2a4205a29ee" providerId="LiveId" clId="{4729560D-EE9A-4599-BE5E-BDFDB7021867}" dt="2022-10-05T06:45:39.093" v="354" actId="20577"/>
          <ac:spMkLst>
            <pc:docMk/>
            <pc:sldMk cId="3416233702" sldId="277"/>
            <ac:spMk id="2" creationId="{5B3FEF15-7A73-B368-72F2-06ACD481666F}"/>
          </ac:spMkLst>
        </pc:spChg>
        <pc:spChg chg="mod">
          <ac:chgData name="Muhammad Ali Fatmi" userId="2497a2a4205a29ee" providerId="LiveId" clId="{4729560D-EE9A-4599-BE5E-BDFDB7021867}" dt="2022-10-05T07:35:46.756" v="392" actId="123"/>
          <ac:spMkLst>
            <pc:docMk/>
            <pc:sldMk cId="3416233702" sldId="277"/>
            <ac:spMk id="3" creationId="{72DE12DB-29CA-9D6B-042F-8CAA237D203F}"/>
          </ac:spMkLst>
        </pc:spChg>
      </pc:sldChg>
      <pc:sldChg chg="modSp new mod">
        <pc:chgData name="Muhammad Ali Fatmi" userId="2497a2a4205a29ee" providerId="LiveId" clId="{4729560D-EE9A-4599-BE5E-BDFDB7021867}" dt="2022-10-05T07:38:06.110" v="462" actId="20577"/>
        <pc:sldMkLst>
          <pc:docMk/>
          <pc:sldMk cId="2472809306" sldId="278"/>
        </pc:sldMkLst>
        <pc:spChg chg="mod">
          <ac:chgData name="Muhammad Ali Fatmi" userId="2497a2a4205a29ee" providerId="LiveId" clId="{4729560D-EE9A-4599-BE5E-BDFDB7021867}" dt="2022-10-05T07:37:06.946" v="405" actId="20577"/>
          <ac:spMkLst>
            <pc:docMk/>
            <pc:sldMk cId="2472809306" sldId="278"/>
            <ac:spMk id="2" creationId="{FB68E9FB-2F92-68ED-8FEC-EABAA0F926E0}"/>
          </ac:spMkLst>
        </pc:spChg>
        <pc:spChg chg="mod">
          <ac:chgData name="Muhammad Ali Fatmi" userId="2497a2a4205a29ee" providerId="LiveId" clId="{4729560D-EE9A-4599-BE5E-BDFDB7021867}" dt="2022-10-05T07:38:06.110" v="462" actId="20577"/>
          <ac:spMkLst>
            <pc:docMk/>
            <pc:sldMk cId="2472809306" sldId="278"/>
            <ac:spMk id="3" creationId="{0404831D-6F38-81C4-4DDB-089714345CCB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05:03.606" v="592" actId="20577"/>
        <pc:sldMkLst>
          <pc:docMk/>
          <pc:sldMk cId="604808151" sldId="279"/>
        </pc:sldMkLst>
        <pc:spChg chg="del mod ord">
          <ac:chgData name="Muhammad Ali Fatmi" userId="2497a2a4205a29ee" providerId="LiveId" clId="{4729560D-EE9A-4599-BE5E-BDFDB7021867}" dt="2022-10-05T07:45:53.452" v="535" actId="700"/>
          <ac:spMkLst>
            <pc:docMk/>
            <pc:sldMk cId="604808151" sldId="279"/>
            <ac:spMk id="2" creationId="{5A129417-17FA-5E37-F9BE-C646F9D61CF7}"/>
          </ac:spMkLst>
        </pc:spChg>
        <pc:spChg chg="mod ord">
          <ac:chgData name="Muhammad Ali Fatmi" userId="2497a2a4205a29ee" providerId="LiveId" clId="{4729560D-EE9A-4599-BE5E-BDFDB7021867}" dt="2022-10-05T07:46:26.794" v="555" actId="208"/>
          <ac:spMkLst>
            <pc:docMk/>
            <pc:sldMk cId="604808151" sldId="279"/>
            <ac:spMk id="3" creationId="{07162725-CF77-EBFB-0702-DB6A977ED9AC}"/>
          </ac:spMkLst>
        </pc:spChg>
        <pc:spChg chg="add mod ord">
          <ac:chgData name="Muhammad Ali Fatmi" userId="2497a2a4205a29ee" providerId="LiveId" clId="{4729560D-EE9A-4599-BE5E-BDFDB7021867}" dt="2022-10-05T08:05:03.606" v="592" actId="20577"/>
          <ac:spMkLst>
            <pc:docMk/>
            <pc:sldMk cId="604808151" sldId="279"/>
            <ac:spMk id="4" creationId="{9800D74E-14BA-AF77-B8B3-D531DE6F5712}"/>
          </ac:spMkLst>
        </pc:spChg>
        <pc:spChg chg="add mod ord">
          <ac:chgData name="Muhammad Ali Fatmi" userId="2497a2a4205a29ee" providerId="LiveId" clId="{4729560D-EE9A-4599-BE5E-BDFDB7021867}" dt="2022-10-05T07:47:16.117" v="564" actId="20577"/>
          <ac:spMkLst>
            <pc:docMk/>
            <pc:sldMk cId="604808151" sldId="279"/>
            <ac:spMk id="5" creationId="{BD1C298E-C4CF-C250-3DE7-16FEF0C3DD4A}"/>
          </ac:spMkLst>
        </pc:spChg>
        <pc:spChg chg="add mod ord">
          <ac:chgData name="Muhammad Ali Fatmi" userId="2497a2a4205a29ee" providerId="LiveId" clId="{4729560D-EE9A-4599-BE5E-BDFDB7021867}" dt="2022-10-05T07:47:12.958" v="561" actId="20577"/>
          <ac:spMkLst>
            <pc:docMk/>
            <pc:sldMk cId="604808151" sldId="279"/>
            <ac:spMk id="6" creationId="{BB7D8575-D800-7083-1C12-0FE0DB0E8D91}"/>
          </ac:spMkLst>
        </pc:spChg>
        <pc:spChg chg="add mod ord">
          <ac:chgData name="Muhammad Ali Fatmi" userId="2497a2a4205a29ee" providerId="LiveId" clId="{4729560D-EE9A-4599-BE5E-BDFDB7021867}" dt="2022-10-05T07:46:20.921" v="554" actId="208"/>
          <ac:spMkLst>
            <pc:docMk/>
            <pc:sldMk cId="604808151" sldId="279"/>
            <ac:spMk id="7" creationId="{65E0C539-F109-1F1C-C8D1-39079CEDA4D3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25:35.437" v="635" actId="14100"/>
        <pc:sldMkLst>
          <pc:docMk/>
          <pc:sldMk cId="4083408863" sldId="280"/>
        </pc:sldMkLst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2" creationId="{380DA568-E6B8-8359-DE51-FD8A8A9ABC01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3" creationId="{416218D3-6DB9-D550-784A-2768AF80125A}"/>
          </ac:spMkLst>
        </pc:spChg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4" creationId="{DD019D48-A57A-4DCB-1A07-2BAE605668A5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5" creationId="{935DBFEE-4C59-A956-E787-160E6C29BB29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6" creationId="{3E91C4BD-53EE-CE3A-8EA3-2B7148EF39C2}"/>
          </ac:spMkLst>
        </pc:spChg>
        <pc:spChg chg="add mod ord">
          <ac:chgData name="Muhammad Ali Fatmi" userId="2497a2a4205a29ee" providerId="LiveId" clId="{4729560D-EE9A-4599-BE5E-BDFDB7021867}" dt="2022-10-05T08:05:13.520" v="616" actId="20577"/>
          <ac:spMkLst>
            <pc:docMk/>
            <pc:sldMk cId="4083408863" sldId="280"/>
            <ac:spMk id="7" creationId="{F75FBEC0-B727-62DB-0CE4-D4D0BB2B48B7}"/>
          </ac:spMkLst>
        </pc:spChg>
        <pc:spChg chg="add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8" creationId="{839C53FD-B1F3-A3A3-EED0-E209EAB68495}"/>
          </ac:spMkLst>
        </pc:spChg>
        <pc:picChg chg="add del mod">
          <ac:chgData name="Muhammad Ali Fatmi" userId="2497a2a4205a29ee" providerId="LiveId" clId="{4729560D-EE9A-4599-BE5E-BDFDB7021867}" dt="2022-10-05T08:22:47.201" v="617" actId="478"/>
          <ac:picMkLst>
            <pc:docMk/>
            <pc:sldMk cId="4083408863" sldId="280"/>
            <ac:picMk id="10" creationId="{0C4EB1C7-6034-5F63-D66A-B9DB5310099D}"/>
          </ac:picMkLst>
        </pc:picChg>
        <pc:picChg chg="add del mod">
          <ac:chgData name="Muhammad Ali Fatmi" userId="2497a2a4205a29ee" providerId="LiveId" clId="{4729560D-EE9A-4599-BE5E-BDFDB7021867}" dt="2022-10-05T08:24:20.025" v="622" actId="478"/>
          <ac:picMkLst>
            <pc:docMk/>
            <pc:sldMk cId="4083408863" sldId="280"/>
            <ac:picMk id="12" creationId="{7F27014F-8391-53EF-5ADA-C3A7430F0B97}"/>
          </ac:picMkLst>
        </pc:picChg>
        <pc:picChg chg="add del mod">
          <ac:chgData name="Muhammad Ali Fatmi" userId="2497a2a4205a29ee" providerId="LiveId" clId="{4729560D-EE9A-4599-BE5E-BDFDB7021867}" dt="2022-10-05T08:25:18.048" v="629" actId="478"/>
          <ac:picMkLst>
            <pc:docMk/>
            <pc:sldMk cId="4083408863" sldId="280"/>
            <ac:picMk id="14" creationId="{50A6FE8C-5E45-1B30-134F-267089FC4548}"/>
          </ac:picMkLst>
        </pc:picChg>
        <pc:picChg chg="add mod">
          <ac:chgData name="Muhammad Ali Fatmi" userId="2497a2a4205a29ee" providerId="LiveId" clId="{4729560D-EE9A-4599-BE5E-BDFDB7021867}" dt="2022-10-05T08:25:35.437" v="635" actId="14100"/>
          <ac:picMkLst>
            <pc:docMk/>
            <pc:sldMk cId="4083408863" sldId="280"/>
            <ac:picMk id="16" creationId="{ECDF7FC3-4FA2-007F-C5D9-ED3ED5F17AB2}"/>
          </ac:picMkLst>
        </pc:picChg>
      </pc:sldChg>
      <pc:sldChg chg="modSp new mod">
        <pc:chgData name="Muhammad Ali Fatmi" userId="2497a2a4205a29ee" providerId="LiveId" clId="{4729560D-EE9A-4599-BE5E-BDFDB7021867}" dt="2022-10-05T08:35:19.148" v="697" actId="20577"/>
        <pc:sldMkLst>
          <pc:docMk/>
          <pc:sldMk cId="2385226202" sldId="281"/>
        </pc:sldMkLst>
        <pc:spChg chg="mod">
          <ac:chgData name="Muhammad Ali Fatmi" userId="2497a2a4205a29ee" providerId="LiveId" clId="{4729560D-EE9A-4599-BE5E-BDFDB7021867}" dt="2022-10-05T08:29:03.621" v="674" actId="20577"/>
          <ac:spMkLst>
            <pc:docMk/>
            <pc:sldMk cId="2385226202" sldId="281"/>
            <ac:spMk id="2" creationId="{64F544AC-BA0F-937F-AE5A-7B6189C2941C}"/>
          </ac:spMkLst>
        </pc:spChg>
        <pc:spChg chg="mod">
          <ac:chgData name="Muhammad Ali Fatmi" userId="2497a2a4205a29ee" providerId="LiveId" clId="{4729560D-EE9A-4599-BE5E-BDFDB7021867}" dt="2022-10-05T08:35:19.148" v="697" actId="20577"/>
          <ac:spMkLst>
            <pc:docMk/>
            <pc:sldMk cId="2385226202" sldId="281"/>
            <ac:spMk id="3" creationId="{F1C63C89-58B9-4B51-4EA9-1E443658462B}"/>
          </ac:spMkLst>
        </pc:spChg>
      </pc:sldChg>
      <pc:sldChg chg="modSp new mod">
        <pc:chgData name="Muhammad Ali Fatmi" userId="2497a2a4205a29ee" providerId="LiveId" clId="{4729560D-EE9A-4599-BE5E-BDFDB7021867}" dt="2022-10-05T08:35:29.783" v="709" actId="20577"/>
        <pc:sldMkLst>
          <pc:docMk/>
          <pc:sldMk cId="456686679" sldId="282"/>
        </pc:sldMkLst>
        <pc:spChg chg="mod">
          <ac:chgData name="Muhammad Ali Fatmi" userId="2497a2a4205a29ee" providerId="LiveId" clId="{4729560D-EE9A-4599-BE5E-BDFDB7021867}" dt="2022-10-05T08:35:29.783" v="709" actId="20577"/>
          <ac:spMkLst>
            <pc:docMk/>
            <pc:sldMk cId="456686679" sldId="282"/>
            <ac:spMk id="2" creationId="{6AD5F87A-F226-429E-376C-55FE72EF8881}"/>
          </ac:spMkLst>
        </pc:spChg>
        <pc:spChg chg="mod">
          <ac:chgData name="Muhammad Ali Fatmi" userId="2497a2a4205a29ee" providerId="LiveId" clId="{4729560D-EE9A-4599-BE5E-BDFDB7021867}" dt="2022-10-05T08:35:13.194" v="695" actId="114"/>
          <ac:spMkLst>
            <pc:docMk/>
            <pc:sldMk cId="456686679" sldId="282"/>
            <ac:spMk id="3" creationId="{4F04ABC8-AB21-90DE-CA98-4C50C6EA2482}"/>
          </ac:spMkLst>
        </pc:spChg>
      </pc:sldChg>
      <pc:sldChg chg="modSp new mod">
        <pc:chgData name="Muhammad Ali Fatmi" userId="2497a2a4205a29ee" providerId="LiveId" clId="{4729560D-EE9A-4599-BE5E-BDFDB7021867}" dt="2022-10-05T08:36:17.255" v="739" actId="207"/>
        <pc:sldMkLst>
          <pc:docMk/>
          <pc:sldMk cId="2114475360" sldId="283"/>
        </pc:sldMkLst>
        <pc:spChg chg="mod">
          <ac:chgData name="Muhammad Ali Fatmi" userId="2497a2a4205a29ee" providerId="LiveId" clId="{4729560D-EE9A-4599-BE5E-BDFDB7021867}" dt="2022-10-05T08:36:11.726" v="737" actId="20577"/>
          <ac:spMkLst>
            <pc:docMk/>
            <pc:sldMk cId="2114475360" sldId="283"/>
            <ac:spMk id="2" creationId="{E19AB78A-43A3-FC32-CDA9-B6D43E84C1BF}"/>
          </ac:spMkLst>
        </pc:spChg>
        <pc:spChg chg="mod">
          <ac:chgData name="Muhammad Ali Fatmi" userId="2497a2a4205a29ee" providerId="LiveId" clId="{4729560D-EE9A-4599-BE5E-BDFDB7021867}" dt="2022-10-05T08:36:17.255" v="739" actId="207"/>
          <ac:spMkLst>
            <pc:docMk/>
            <pc:sldMk cId="2114475360" sldId="283"/>
            <ac:spMk id="3" creationId="{E7FF4397-B60D-A41D-CBDE-E2D000BA6F39}"/>
          </ac:spMkLst>
        </pc:spChg>
      </pc:sldChg>
      <pc:sldChg chg="modSp new mod">
        <pc:chgData name="Muhammad Ali Fatmi" userId="2497a2a4205a29ee" providerId="LiveId" clId="{4729560D-EE9A-4599-BE5E-BDFDB7021867}" dt="2022-10-05T08:38:49.214" v="776" actId="207"/>
        <pc:sldMkLst>
          <pc:docMk/>
          <pc:sldMk cId="2588790033" sldId="284"/>
        </pc:sldMkLst>
        <pc:spChg chg="mod">
          <ac:chgData name="Muhammad Ali Fatmi" userId="2497a2a4205a29ee" providerId="LiveId" clId="{4729560D-EE9A-4599-BE5E-BDFDB7021867}" dt="2022-10-05T08:38:49.214" v="776" actId="207"/>
          <ac:spMkLst>
            <pc:docMk/>
            <pc:sldMk cId="2588790033" sldId="284"/>
            <ac:spMk id="2" creationId="{3819AEF5-3AF0-72BE-A8D3-B1B0F789D473}"/>
          </ac:spMkLst>
        </pc:spChg>
        <pc:spChg chg="mod">
          <ac:chgData name="Muhammad Ali Fatmi" userId="2497a2a4205a29ee" providerId="LiveId" clId="{4729560D-EE9A-4599-BE5E-BDFDB7021867}" dt="2022-10-05T08:37:52.673" v="764" actId="207"/>
          <ac:spMkLst>
            <pc:docMk/>
            <pc:sldMk cId="2588790033" sldId="284"/>
            <ac:spMk id="3" creationId="{153C4B96-59CD-6CA1-D407-E7BA2441A84D}"/>
          </ac:spMkLst>
        </pc:spChg>
      </pc:sldChg>
      <pc:sldChg chg="addSp delSp modSp new mod">
        <pc:chgData name="Muhammad Ali Fatmi" userId="2497a2a4205a29ee" providerId="LiveId" clId="{4729560D-EE9A-4599-BE5E-BDFDB7021867}" dt="2022-10-05T10:29:35.333" v="781" actId="208"/>
        <pc:sldMkLst>
          <pc:docMk/>
          <pc:sldMk cId="1148052520" sldId="285"/>
        </pc:sldMkLst>
        <pc:spChg chg="mod">
          <ac:chgData name="Muhammad Ali Fatmi" userId="2497a2a4205a29ee" providerId="LiveId" clId="{4729560D-EE9A-4599-BE5E-BDFDB7021867}" dt="2022-10-05T08:38:35.239" v="774" actId="20577"/>
          <ac:spMkLst>
            <pc:docMk/>
            <pc:sldMk cId="1148052520" sldId="285"/>
            <ac:spMk id="2" creationId="{1676D75C-111D-7C7E-B08E-1B8136B04B0B}"/>
          </ac:spMkLst>
        </pc:spChg>
        <pc:spChg chg="del">
          <ac:chgData name="Muhammad Ali Fatmi" userId="2497a2a4205a29ee" providerId="LiveId" clId="{4729560D-EE9A-4599-BE5E-BDFDB7021867}" dt="2022-10-05T10:28:57.506" v="777" actId="22"/>
          <ac:spMkLst>
            <pc:docMk/>
            <pc:sldMk cId="1148052520" sldId="285"/>
            <ac:spMk id="3" creationId="{41BFFFBF-95B4-18C1-6082-18CA3E6FB43C}"/>
          </ac:spMkLst>
        </pc:spChg>
        <pc:picChg chg="add mod ord">
          <ac:chgData name="Muhammad Ali Fatmi" userId="2497a2a4205a29ee" providerId="LiveId" clId="{4729560D-EE9A-4599-BE5E-BDFDB7021867}" dt="2022-10-05T10:29:35.333" v="781" actId="208"/>
          <ac:picMkLst>
            <pc:docMk/>
            <pc:sldMk cId="1148052520" sldId="285"/>
            <ac:picMk id="5" creationId="{BEC7C75C-C589-CF75-FD81-D0C6371CA7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C251-14D3-40BB-81F6-82222B318031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84145-7188-400F-A54C-96D1BE6C11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84145-7188-400F-A54C-96D1BE6C11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CS-2001 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Advanced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0070C0"/>
                </a:solidFill>
              </a:rPr>
              <a:t>Sorting Algorithms</a:t>
            </a:r>
          </a:p>
          <a:p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65194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00D74E-14BA-AF77-B8B3-D531DE6F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Quick Sort - Algorithm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D1C298E-C4CF-C250-3DE7-16FEF0C3D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b="1" i="0" dirty="0">
                <a:solidFill>
                  <a:srgbClr val="333333"/>
                </a:solidFill>
                <a:effectLst/>
                <a:latin typeface="+mj-lt"/>
              </a:rPr>
              <a:t>Quick Sort Algorithm</a:t>
            </a:r>
            <a:endParaRPr lang="en-US" sz="18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162725-CF77-EBFB-0702-DB6A977ED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700" dirty="0" err="1"/>
              <a:t>QuickSort</a:t>
            </a:r>
            <a:r>
              <a:rPr lang="en-US" sz="3700" dirty="0"/>
              <a:t>(</a:t>
            </a:r>
            <a:r>
              <a:rPr lang="en-US" sz="3700" dirty="0" err="1"/>
              <a:t>arr</a:t>
            </a:r>
            <a:r>
              <a:rPr lang="en-US" sz="3700" dirty="0"/>
              <a:t>[], s, e)</a:t>
            </a:r>
          </a:p>
          <a:p>
            <a:pPr marL="0" indent="0">
              <a:buNone/>
            </a:pPr>
            <a:r>
              <a:rPr lang="en-US" sz="3700" dirty="0"/>
              <a:t>{</a:t>
            </a:r>
          </a:p>
          <a:p>
            <a:pPr marL="400050" lvl="1" indent="0">
              <a:buNone/>
            </a:pPr>
            <a:r>
              <a:rPr lang="en-US" sz="3700" dirty="0"/>
              <a:t>if(s&lt;e)</a:t>
            </a:r>
          </a:p>
          <a:p>
            <a:pPr marL="400050" lvl="1" indent="0">
              <a:buNone/>
            </a:pPr>
            <a:r>
              <a:rPr lang="en-US" sz="3700" dirty="0"/>
              <a:t>{</a:t>
            </a:r>
          </a:p>
          <a:p>
            <a:pPr marL="800100" lvl="2" indent="0">
              <a:buNone/>
            </a:pPr>
            <a:r>
              <a:rPr lang="en-US" sz="3700" dirty="0"/>
              <a:t>p = Partition(</a:t>
            </a:r>
            <a:r>
              <a:rPr lang="en-US" sz="3700" dirty="0" err="1"/>
              <a:t>arr</a:t>
            </a:r>
            <a:r>
              <a:rPr lang="en-US" sz="3700" dirty="0"/>
              <a:t>[],</a:t>
            </a:r>
            <a:r>
              <a:rPr lang="en-US" sz="3700" dirty="0" err="1"/>
              <a:t>s,e</a:t>
            </a:r>
            <a:r>
              <a:rPr lang="en-US" sz="3700" dirty="0"/>
              <a:t>) </a:t>
            </a:r>
          </a:p>
          <a:p>
            <a:pPr marL="800100" lvl="2" indent="0">
              <a:buNone/>
            </a:pPr>
            <a:r>
              <a:rPr lang="en-US" sz="3700" dirty="0" err="1"/>
              <a:t>QuickSort</a:t>
            </a:r>
            <a:r>
              <a:rPr lang="en-US" sz="3700" dirty="0"/>
              <a:t>(</a:t>
            </a:r>
            <a:r>
              <a:rPr lang="en-US" sz="3700" dirty="0" err="1"/>
              <a:t>arr</a:t>
            </a:r>
            <a:r>
              <a:rPr lang="en-US" sz="3700" dirty="0"/>
              <a:t>[], s, (p-1)) </a:t>
            </a:r>
          </a:p>
          <a:p>
            <a:pPr marL="800100" lvl="2" indent="0">
              <a:buNone/>
            </a:pPr>
            <a:r>
              <a:rPr lang="en-US" sz="3700" dirty="0" err="1"/>
              <a:t>QuickSort</a:t>
            </a:r>
            <a:r>
              <a:rPr lang="en-US" sz="3700" dirty="0"/>
              <a:t>(</a:t>
            </a:r>
            <a:r>
              <a:rPr lang="en-US" sz="3700" dirty="0" err="1"/>
              <a:t>arr</a:t>
            </a:r>
            <a:r>
              <a:rPr lang="en-US" sz="3700" dirty="0"/>
              <a:t>[], (p+1), e)</a:t>
            </a:r>
          </a:p>
          <a:p>
            <a:pPr marL="400050" lvl="1" indent="0">
              <a:buNone/>
            </a:pPr>
            <a:r>
              <a:rPr lang="en-US" sz="3700" dirty="0"/>
              <a:t>}</a:t>
            </a:r>
          </a:p>
          <a:p>
            <a:pPr marL="0" indent="0">
              <a:buNone/>
            </a:pPr>
            <a:r>
              <a:rPr lang="en-US" sz="3700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B7D8575-D800-7083-1C12-0FE0DB0E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fr-FR" sz="1800" b="1" dirty="0">
                <a:solidFill>
                  <a:srgbClr val="333333"/>
                </a:solidFill>
                <a:latin typeface="+mj-lt"/>
              </a:rPr>
              <a:t>Quick Sort Partition </a:t>
            </a:r>
            <a:r>
              <a:rPr lang="fr-FR" sz="1800" b="1" dirty="0" err="1">
                <a:solidFill>
                  <a:srgbClr val="333333"/>
                </a:solidFill>
                <a:latin typeface="+mj-lt"/>
              </a:rPr>
              <a:t>Function</a:t>
            </a:r>
            <a:endParaRPr lang="fr-FR" sz="1800" b="1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65E0C539-F109-1F1C-C8D1-39079CEDA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37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Partition(</a:t>
            </a:r>
            <a:r>
              <a:rPr lang="en-GB" sz="37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arr</a:t>
            </a:r>
            <a:r>
              <a:rPr lang="en-GB" sz="37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[], s, e) </a:t>
            </a:r>
          </a:p>
          <a:p>
            <a:pPr marL="0" indent="0">
              <a:buNone/>
            </a:pPr>
            <a:r>
              <a:rPr lang="en-GB" sz="3700" dirty="0">
                <a:solidFill>
                  <a:srgbClr val="33333F"/>
                </a:solidFill>
                <a:latin typeface="roboto" panose="020B0604020202020204" pitchFamily="2" charset="0"/>
              </a:rPr>
              <a:t>{</a:t>
            </a:r>
          </a:p>
          <a:p>
            <a:pPr marL="400050" lvl="1" indent="0">
              <a:buNone/>
            </a:pP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pivot = </a:t>
            </a:r>
            <a:r>
              <a:rPr lang="en-GB" sz="33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arr</a:t>
            </a: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[e] </a:t>
            </a:r>
          </a:p>
          <a:p>
            <a:pPr marL="400050" lvl="1" indent="0">
              <a:buNone/>
            </a:pPr>
            <a:r>
              <a:rPr lang="en-GB" sz="33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plndex</a:t>
            </a: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=s </a:t>
            </a:r>
          </a:p>
          <a:p>
            <a:pPr marL="400050" lvl="1" indent="0">
              <a:buNone/>
            </a:pP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for (</a:t>
            </a:r>
            <a:r>
              <a:rPr lang="en-GB" sz="33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i</a:t>
            </a: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=s to e-1) </a:t>
            </a:r>
          </a:p>
          <a:p>
            <a:pPr marL="400050" lvl="1" indent="0">
              <a:buNone/>
            </a:pP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{</a:t>
            </a:r>
          </a:p>
          <a:p>
            <a:pPr marL="800100" lvl="2" indent="0">
              <a:buNone/>
            </a:pPr>
            <a:r>
              <a:rPr lang="en-GB" sz="29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if(</a:t>
            </a:r>
            <a:r>
              <a:rPr lang="en-GB" sz="29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arr</a:t>
            </a:r>
            <a:r>
              <a:rPr lang="en-GB" sz="29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[</a:t>
            </a:r>
            <a:r>
              <a:rPr lang="en-GB" sz="29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i</a:t>
            </a:r>
            <a:r>
              <a:rPr lang="en-GB" sz="29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]&lt;=pivot) </a:t>
            </a:r>
          </a:p>
          <a:p>
            <a:pPr marL="800100" lvl="2" indent="0">
              <a:buNone/>
            </a:pPr>
            <a:r>
              <a:rPr lang="en-GB" sz="2900" dirty="0">
                <a:solidFill>
                  <a:srgbClr val="33333F"/>
                </a:solidFill>
                <a:latin typeface="roboto" panose="020B0604020202020204" pitchFamily="2" charset="0"/>
              </a:rPr>
              <a:t>{</a:t>
            </a:r>
          </a:p>
          <a:p>
            <a:pPr marL="1257300" lvl="3" indent="0">
              <a:buNone/>
            </a:pPr>
            <a:r>
              <a:rPr lang="en-GB" sz="25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swap(</a:t>
            </a:r>
            <a:r>
              <a:rPr lang="en-GB" sz="25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arr</a:t>
            </a:r>
            <a:r>
              <a:rPr lang="en-GB" sz="25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[</a:t>
            </a:r>
            <a:r>
              <a:rPr lang="en-GB" sz="25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i</a:t>
            </a:r>
            <a:r>
              <a:rPr lang="en-GB" sz="25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], </a:t>
            </a:r>
            <a:r>
              <a:rPr lang="en-GB" sz="25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arr</a:t>
            </a:r>
            <a:r>
              <a:rPr lang="en-GB" sz="25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[</a:t>
            </a:r>
            <a:r>
              <a:rPr lang="en-GB" sz="25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pIndex</a:t>
            </a:r>
            <a:r>
              <a:rPr lang="en-GB" sz="25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]) </a:t>
            </a:r>
          </a:p>
          <a:p>
            <a:pPr marL="1257300" lvl="3" indent="0">
              <a:buNone/>
            </a:pPr>
            <a:r>
              <a:rPr lang="en-GB" sz="25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plndex</a:t>
            </a:r>
            <a:r>
              <a:rPr lang="en-GB" sz="25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++ </a:t>
            </a:r>
          </a:p>
          <a:p>
            <a:pPr marL="400050" lvl="1" indent="0">
              <a:buNone/>
            </a:pPr>
            <a:r>
              <a:rPr lang="en-GB" sz="3300" dirty="0">
                <a:solidFill>
                  <a:srgbClr val="33333F"/>
                </a:solidFill>
                <a:latin typeface="roboto" panose="020B0604020202020204" pitchFamily="2" charset="0"/>
              </a:rPr>
              <a:t>            }</a:t>
            </a:r>
          </a:p>
          <a:p>
            <a:pPr marL="400050" lvl="1" indent="0">
              <a:buNone/>
            </a:pP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}</a:t>
            </a:r>
          </a:p>
          <a:p>
            <a:pPr marL="400050" lvl="1" indent="0">
              <a:buNone/>
            </a:pP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swap(</a:t>
            </a:r>
            <a:r>
              <a:rPr lang="en-GB" sz="33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arr</a:t>
            </a: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[e], </a:t>
            </a:r>
            <a:r>
              <a:rPr lang="en-GB" sz="33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arr</a:t>
            </a: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[</a:t>
            </a:r>
            <a:r>
              <a:rPr lang="en-GB" sz="33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plndex</a:t>
            </a: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]) </a:t>
            </a:r>
          </a:p>
          <a:p>
            <a:pPr marL="400050" lvl="1" indent="0">
              <a:buNone/>
            </a:pPr>
            <a:r>
              <a:rPr lang="en-GB" sz="33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return </a:t>
            </a:r>
            <a:r>
              <a:rPr lang="en-GB" sz="3300" b="0" i="0" dirty="0" err="1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pIndex</a:t>
            </a:r>
            <a:endParaRPr lang="en-GB" sz="3300" b="0" i="0" dirty="0">
              <a:solidFill>
                <a:srgbClr val="33333F"/>
              </a:solidFill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en-GB" sz="3700" b="0" i="0" dirty="0">
                <a:solidFill>
                  <a:srgbClr val="33333F"/>
                </a:solidFill>
                <a:effectLst/>
                <a:latin typeface="roboto" panose="020B0604020202020204" pitchFamily="2" charset="0"/>
              </a:rPr>
              <a:t>}</a:t>
            </a:r>
            <a:endParaRPr lang="fr-FR" sz="3700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80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F75FBEC0-B727-62DB-0CE4-D4D0BB2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Quick Sort - Working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39C53FD-B1F3-A3A3-EED0-E209EAB68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ECDF7FC3-4FA2-007F-C5D9-ED3ED5F1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0675"/>
            <a:ext cx="8229600" cy="4543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340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Quick Sort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US" dirty="0"/>
              <a:t>It is in-place since it uses only a small auxiliary stack.</a:t>
            </a:r>
          </a:p>
          <a:p>
            <a:r>
              <a:rPr lang="en-US" dirty="0"/>
              <a:t>It requires only </a:t>
            </a:r>
            <a:r>
              <a:rPr lang="en-US" b="1" i="1" dirty="0"/>
              <a:t>n (log n)</a:t>
            </a:r>
            <a:r>
              <a:rPr lang="en-US" dirty="0"/>
              <a:t> time to sort </a:t>
            </a:r>
            <a:r>
              <a:rPr lang="en-US" b="1" dirty="0"/>
              <a:t>n</a:t>
            </a:r>
            <a:r>
              <a:rPr lang="en-US" dirty="0"/>
              <a:t> items.</a:t>
            </a:r>
          </a:p>
          <a:p>
            <a:r>
              <a:rPr lang="en-US" dirty="0"/>
              <a:t>It has an extremely short inner loop.</a:t>
            </a:r>
          </a:p>
          <a:p>
            <a:pPr marL="0" indent="0">
              <a:buNone/>
            </a:pPr>
            <a:r>
              <a:rPr lang="en-US" dirty="0" smtClean="0"/>
              <a:t>Disadvantages</a:t>
            </a:r>
            <a:endParaRPr lang="en-US" dirty="0"/>
          </a:p>
          <a:p>
            <a:r>
              <a:rPr lang="en-US" dirty="0"/>
              <a:t>It is recursive. Especially, if recursion is not available, the implementation is extremely complicated.</a:t>
            </a:r>
          </a:p>
          <a:p>
            <a:r>
              <a:rPr lang="en-US" dirty="0"/>
              <a:t>It requires quadratic 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/>
              <a:t>) time in the worst-case.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46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Merge Sort</a:t>
            </a:r>
            <a:endParaRPr lang="en-US" sz="5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876800"/>
          </a:xfrm>
        </p:spPr>
        <p:txBody>
          <a:bodyPr/>
          <a:lstStyle/>
          <a:p>
            <a:pPr algn="just"/>
            <a:r>
              <a:rPr lang="en-US" i="0" dirty="0">
                <a:effectLst/>
                <a:latin typeface="+mj-lt"/>
              </a:rPr>
              <a:t>Merge Sort Algorithm is a Divide &amp; Conquer algorithm. It divides input array in two halves, calls itself for the two halves(recursively) and then merges the two sorted halves. A separate merge() function is used for merging two halves. </a:t>
            </a:r>
          </a:p>
          <a:p>
            <a:pPr algn="just"/>
            <a:r>
              <a:rPr lang="en-US" i="0" dirty="0">
                <a:effectLst/>
                <a:latin typeface="+mj-lt"/>
              </a:rPr>
              <a:t>Time Complexity: O(n*log(n)) </a:t>
            </a:r>
          </a:p>
          <a:p>
            <a:pPr algn="just"/>
            <a:r>
              <a:rPr lang="en-US" i="0" dirty="0">
                <a:effectLst/>
                <a:latin typeface="+mj-lt"/>
              </a:rPr>
              <a:t>Space Complexity: n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0985F9-188D-2D02-6235-EA80405F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Merge Sort - Continue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442E5D-9344-7465-95BB-4EF66C590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</a:rPr>
              <a:t>There are 3 Phases in the Merge Sort Algorithm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</a:rPr>
              <a:t>Division Phase </a:t>
            </a:r>
            <a:r>
              <a:rPr lang="en-US" dirty="0"/>
              <a:t>:</a:t>
            </a:r>
            <a:r>
              <a:rPr lang="en-US" b="0" i="0" dirty="0">
                <a:effectLst/>
              </a:rPr>
              <a:t> Divide the array into 2 halves by finding the mid of the array.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effectLst/>
              </a:rPr>
              <a:t>Mid (m) = (left + right)/ 2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1" dirty="0">
                <a:effectLst/>
              </a:rPr>
              <a:t>left is the starting index &amp; right is the last index of the array</a:t>
            </a:r>
            <a:endParaRPr lang="en-US" b="0" i="0" dirty="0">
              <a:effectLst/>
            </a:endParaRP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</a:rPr>
              <a:t>Recursion Phase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effectLst/>
              </a:rPr>
              <a:t>Call Merge Sort on the left sub-array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effectLst/>
              </a:rPr>
              <a:t>Call Merge Sort on the right sub-array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effectLst/>
              </a:rPr>
              <a:t>Merge Phase 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effectLst/>
              </a:rPr>
              <a:t>Call merge function to merge the divided sub-arrays back to the original array.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effectLst/>
              </a:rPr>
              <a:t>Perform sorting of these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smaller sub arrays before merging them back.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79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39AA2-1C6F-F4BE-6D58-22F7AD39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Merge Sort- Division 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B6A5B559-DF2A-B97B-594C-C340B868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D0CA485-93C2-B0BC-14C7-6DC50779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3676"/>
            <a:ext cx="8561554" cy="4708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552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711A3-A382-4EAB-5635-55A930B7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Merge Sort- Merging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26C48C-CD41-1DEC-D5AA-2B99E292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CC143B-4D6F-EA33-CA75-7A9D5C78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5" y="1518827"/>
            <a:ext cx="8560725" cy="47295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548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A7904-43DF-7A28-8968-FDE36B16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Merge Sort - Algorithm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DC2BB2D-E84C-800E-D553-D2BF79FF7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err="1"/>
              <a:t>mergeSort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[],</a:t>
            </a:r>
            <a:r>
              <a:rPr lang="en-GB" dirty="0" err="1"/>
              <a:t>l,r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400050" lvl="1" indent="0">
              <a:buNone/>
            </a:pPr>
            <a:r>
              <a:rPr lang="en-GB" dirty="0"/>
              <a:t>   if(l&lt;r)</a:t>
            </a:r>
          </a:p>
          <a:p>
            <a:pPr marL="400050" lvl="1" indent="0">
              <a:buNone/>
            </a:pPr>
            <a:r>
              <a:rPr lang="en-GB" dirty="0"/>
              <a:t>   {</a:t>
            </a:r>
          </a:p>
          <a:p>
            <a:pPr marL="800100" lvl="2" indent="0">
              <a:buNone/>
            </a:pPr>
            <a:r>
              <a:rPr lang="en-GB" dirty="0"/>
              <a:t>      midpoint = (</a:t>
            </a:r>
            <a:r>
              <a:rPr lang="en-GB" dirty="0" err="1"/>
              <a:t>l+r</a:t>
            </a:r>
            <a:r>
              <a:rPr lang="en-GB" dirty="0"/>
              <a:t>)/2</a:t>
            </a:r>
          </a:p>
          <a:p>
            <a:pPr marL="800100" lvl="2" indent="0">
              <a:buNone/>
            </a:pPr>
            <a:r>
              <a:rPr lang="en-GB" dirty="0"/>
              <a:t>      </a:t>
            </a:r>
            <a:r>
              <a:rPr lang="en-GB" dirty="0" err="1"/>
              <a:t>mergeSort</a:t>
            </a:r>
            <a:r>
              <a:rPr lang="en-GB" dirty="0"/>
              <a:t>(</a:t>
            </a:r>
            <a:r>
              <a:rPr lang="en-GB" dirty="0" err="1"/>
              <a:t>arr,l,m</a:t>
            </a:r>
            <a:r>
              <a:rPr lang="en-GB" dirty="0"/>
              <a:t>)</a:t>
            </a:r>
          </a:p>
          <a:p>
            <a:pPr marL="800100" lvl="2" indent="0">
              <a:buNone/>
            </a:pPr>
            <a:r>
              <a:rPr lang="en-GB" dirty="0"/>
              <a:t>      </a:t>
            </a:r>
            <a:r>
              <a:rPr lang="en-GB" dirty="0" err="1"/>
              <a:t>mergeSort</a:t>
            </a:r>
            <a:r>
              <a:rPr lang="en-GB" dirty="0"/>
              <a:t>(arr,m+1,r)</a:t>
            </a:r>
          </a:p>
          <a:p>
            <a:pPr marL="800100" lvl="2" indent="0">
              <a:buNone/>
            </a:pPr>
            <a:r>
              <a:rPr lang="en-GB" dirty="0"/>
              <a:t>      merge(</a:t>
            </a:r>
            <a:r>
              <a:rPr lang="en-GB" dirty="0" err="1"/>
              <a:t>arr,l,m,r</a:t>
            </a:r>
            <a:r>
              <a:rPr lang="en-GB" dirty="0"/>
              <a:t>)</a:t>
            </a:r>
          </a:p>
          <a:p>
            <a:pPr marL="400050" lvl="1" indent="0">
              <a:buNone/>
            </a:pPr>
            <a:r>
              <a:rPr lang="en-GB" dirty="0"/>
              <a:t>  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713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Merge Sort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Advantages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quicker for larger lists because unlike insertion and bubble sort it </a:t>
            </a:r>
            <a:r>
              <a:rPr lang="en-US" dirty="0" err="1"/>
              <a:t>doesnt</a:t>
            </a:r>
            <a:r>
              <a:rPr lang="en-US" dirty="0"/>
              <a:t> go through the whole list </a:t>
            </a:r>
            <a:r>
              <a:rPr lang="en-US" dirty="0" err="1"/>
              <a:t>seveal</a:t>
            </a:r>
            <a:r>
              <a:rPr lang="en-US" dirty="0"/>
              <a:t> times.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a consistent running time, carries out different bits with similar  times in a stage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GB" dirty="0"/>
              <a:t>Disadvantages</a:t>
            </a:r>
          </a:p>
          <a:p>
            <a:r>
              <a:rPr lang="en-US" dirty="0"/>
              <a:t>Slower comparative to the other sort algorithms for smaller tasks.</a:t>
            </a:r>
          </a:p>
          <a:p>
            <a:r>
              <a:rPr lang="en-US" dirty="0" smtClean="0"/>
              <a:t>uses </a:t>
            </a:r>
            <a:r>
              <a:rPr lang="en-US" dirty="0"/>
              <a:t>more memory space to store the sub elements of the initial split list.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85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3FEF15-7A73-B368-72F2-06ACD481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Quick Sort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DE12DB-29CA-9D6B-042F-8CAA237D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Quick Sort Algorithm is a Divide &amp; Conquer algorithm. It divides input array in two partitions, calls itself for the two partitions(recursively) and performs in-place sorting while doing so. A separate partition() function is used for performing this in-place sorting at every iteration.</a:t>
            </a:r>
            <a:endParaRPr lang="pt-BR" dirty="0">
              <a:latin typeface="+mj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Time Complexity: θ(nlog(n))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Space Complexity: O(log(n))</a:t>
            </a: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623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68E9FB-2F92-68ED-8FEC-EABAA0F9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Quick Sort - Continue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04831D-6F38-81C4-4DDB-08971434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fontAlgn="base"/>
            <a:r>
              <a:rPr lang="en-US" b="0" i="0" dirty="0">
                <a:effectLst/>
                <a:latin typeface="+mj-lt"/>
              </a:rPr>
              <a:t>There are 2 Phases in the Quick Sort Algorithm.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Division Phase – Divide the array into 2 halves by finding the pivot point to perform the partition of the array.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The in-place sorting happens in this partition process itself.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Recursion Phase –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Call Quick Sort on the left partition</a:t>
            </a:r>
          </a:p>
          <a:p>
            <a:pPr marL="742950" lvl="1" indent="-285750"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+mj-lt"/>
              </a:rPr>
              <a:t>Call Quick Sort on the right partition.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80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398</Words>
  <Application>Microsoft Office PowerPoint</Application>
  <PresentationFormat>On-screen Show (4:3)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roboto</vt:lpstr>
      <vt:lpstr>Times New Roman</vt:lpstr>
      <vt:lpstr>Office Theme</vt:lpstr>
      <vt:lpstr>CS-2001 Data Structures</vt:lpstr>
      <vt:lpstr>Merge Sort</vt:lpstr>
      <vt:lpstr>Merge Sort - Continue</vt:lpstr>
      <vt:lpstr>Merge Sort- Division </vt:lpstr>
      <vt:lpstr>Merge Sort- Merging</vt:lpstr>
      <vt:lpstr>Merge Sort - Algorithm</vt:lpstr>
      <vt:lpstr>Merge Sort</vt:lpstr>
      <vt:lpstr>Quick Sort</vt:lpstr>
      <vt:lpstr>Quick Sort - Continue</vt:lpstr>
      <vt:lpstr>Quick Sort - Algorithm</vt:lpstr>
      <vt:lpstr>Quick Sort - Working</vt:lpstr>
      <vt:lpstr>Quick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CS-218 Data Structures</dc:title>
  <dc:creator>Syed Zain-Ul-Hassan</dc:creator>
  <cp:lastModifiedBy>ADMIN</cp:lastModifiedBy>
  <cp:revision>307</cp:revision>
  <dcterms:created xsi:type="dcterms:W3CDTF">2006-08-16T00:00:00Z</dcterms:created>
  <dcterms:modified xsi:type="dcterms:W3CDTF">2024-10-02T14:25:55Z</dcterms:modified>
</cp:coreProperties>
</file>