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0" r:id="rId6"/>
    <p:sldId id="268" r:id="rId7"/>
    <p:sldId id="269" r:id="rId8"/>
    <p:sldId id="270" r:id="rId9"/>
    <p:sldId id="272" r:id="rId10"/>
    <p:sldId id="271" r:id="rId11"/>
    <p:sldId id="273" r:id="rId12"/>
    <p:sldId id="263" r:id="rId13"/>
    <p:sldId id="264" r:id="rId14"/>
    <p:sldId id="265" r:id="rId15"/>
    <p:sldId id="257" r:id="rId16"/>
    <p:sldId id="275" r:id="rId17"/>
    <p:sldId id="258" r:id="rId18"/>
    <p:sldId id="274" r:id="rId19"/>
    <p:sldId id="279" r:id="rId20"/>
    <p:sldId id="276" r:id="rId21"/>
    <p:sldId id="277" r:id="rId22"/>
    <p:sldId id="278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010" autoAdjust="0"/>
  </p:normalViewPr>
  <p:slideViewPr>
    <p:cSldViewPr snapToGrid="0">
      <p:cViewPr>
        <p:scale>
          <a:sx n="70" d="100"/>
          <a:sy n="70" d="100"/>
        </p:scale>
        <p:origin x="5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8767-8E1A-40E4-AEA2-C404E0EE385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15BD-A172-4604-9174-73695306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8767-8E1A-40E4-AEA2-C404E0EE385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15BD-A172-4604-9174-73695306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2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8767-8E1A-40E4-AEA2-C404E0EE385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15BD-A172-4604-9174-73695306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3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8767-8E1A-40E4-AEA2-C404E0EE385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15BD-A172-4604-9174-73695306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7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8767-8E1A-40E4-AEA2-C404E0EE385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15BD-A172-4604-9174-73695306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6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8767-8E1A-40E4-AEA2-C404E0EE385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15BD-A172-4604-9174-73695306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9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8767-8E1A-40E4-AEA2-C404E0EE385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15BD-A172-4604-9174-73695306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0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8767-8E1A-40E4-AEA2-C404E0EE385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15BD-A172-4604-9174-73695306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2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8767-8E1A-40E4-AEA2-C404E0EE385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15BD-A172-4604-9174-73695306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4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8767-8E1A-40E4-AEA2-C404E0EE385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15BD-A172-4604-9174-73695306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8767-8E1A-40E4-AEA2-C404E0EE385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15BD-A172-4604-9174-73695306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5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B8767-8E1A-40E4-AEA2-C404E0EE385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415BD-A172-4604-9174-73695306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8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595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Deque</a:t>
            </a:r>
            <a:r>
              <a:rPr lang="en-US" dirty="0"/>
              <a:t> (Double Ended Queue)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double ended queue, insertion and removal of elements can be performed from either from the front or rear. Thus, it does not follow the FIFO (First In First Out) rule.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728" y="3657165"/>
            <a:ext cx="10174543" cy="185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4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err="1"/>
              <a:t>Deque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Restricted </a:t>
            </a:r>
            <a:r>
              <a:rPr lang="en-US" dirty="0" err="1"/>
              <a:t>Deque</a:t>
            </a:r>
            <a:endParaRPr lang="en-US" dirty="0"/>
          </a:p>
          <a:p>
            <a:pPr lvl="1"/>
            <a:r>
              <a:rPr lang="en-US" dirty="0"/>
              <a:t>In this </a:t>
            </a:r>
            <a:r>
              <a:rPr lang="en-US" dirty="0" err="1"/>
              <a:t>deque</a:t>
            </a:r>
            <a:r>
              <a:rPr lang="en-US" dirty="0"/>
              <a:t>, input is restricted at a single end but allows deletion at both the ends.</a:t>
            </a:r>
          </a:p>
          <a:p>
            <a:r>
              <a:rPr lang="en-US" dirty="0"/>
              <a:t>Output Restricted </a:t>
            </a:r>
            <a:r>
              <a:rPr lang="en-US" dirty="0" err="1"/>
              <a:t>Deque</a:t>
            </a:r>
            <a:endParaRPr lang="en-US" dirty="0"/>
          </a:p>
          <a:p>
            <a:pPr lvl="1"/>
            <a:r>
              <a:rPr lang="en-US" dirty="0"/>
              <a:t>In this </a:t>
            </a:r>
            <a:r>
              <a:rPr lang="en-US" dirty="0" err="1"/>
              <a:t>deque</a:t>
            </a:r>
            <a:r>
              <a:rPr lang="en-US" dirty="0"/>
              <a:t>, output is restricted at a single end but allows insertion at both the ends.</a:t>
            </a:r>
          </a:p>
        </p:txBody>
      </p:sp>
    </p:spTree>
    <p:extLst>
      <p:ext uri="{BB962C8B-B14F-4D97-AF65-F5344CB8AC3E}">
        <p14:creationId xmlns:p14="http://schemas.microsoft.com/office/powerpoint/2010/main" val="3518474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Queue: Array implementation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102" y="1823813"/>
            <a:ext cx="3905795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80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Queue: Array implementation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127" y="1909550"/>
            <a:ext cx="5877745" cy="3038899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44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Queue: Array implementation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811" y="2462077"/>
            <a:ext cx="6830378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76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Queue: linked-list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pointer to first and last nodes in a linked list; </a:t>
            </a:r>
          </a:p>
          <a:p>
            <a:r>
              <a:rPr lang="en-US" dirty="0" smtClean="0"/>
              <a:t>insert/remove from opposite ends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988" y="2781787"/>
            <a:ext cx="6880872" cy="393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86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72" y="2299938"/>
            <a:ext cx="3562847" cy="3210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873" y="2490464"/>
            <a:ext cx="4763165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94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56" y="1171260"/>
            <a:ext cx="10126488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24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283" y="725032"/>
            <a:ext cx="7566718" cy="497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3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Queue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0" name="Picture 4" descr="c circular queue using arr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094" y="383413"/>
            <a:ext cx="3563032" cy="588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04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queue is a linear data structure that contains elements in an ordered sequence. It is an abstract data type, pretty similar to a stack data structure and also different fundamentally</a:t>
            </a:r>
            <a:r>
              <a:rPr lang="en-US" dirty="0" smtClean="0"/>
              <a:t>.</a:t>
            </a:r>
          </a:p>
          <a:p>
            <a:r>
              <a:rPr lang="en-US" dirty="0"/>
              <a:t>We insert data at one end of the queue and remove data from the other end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follow </a:t>
            </a:r>
            <a:r>
              <a:rPr lang="en-US" b="1" dirty="0"/>
              <a:t>First In First Out principle.</a:t>
            </a:r>
            <a:endParaRPr lang="en-US" dirty="0"/>
          </a:p>
        </p:txBody>
      </p:sp>
      <p:pic>
        <p:nvPicPr>
          <p:cNvPr id="2050" name="Picture 2" descr="Free Vector | Isometric queue composition with people standing in waiting  line to at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4038" y="1"/>
            <a:ext cx="1877961" cy="181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192" y="4001294"/>
            <a:ext cx="4250608" cy="212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45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Queue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417" y="1485629"/>
            <a:ext cx="5487166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4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714" y="526183"/>
            <a:ext cx="6041044" cy="460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2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04" y="966444"/>
            <a:ext cx="8173591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31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ended queue </a:t>
            </a:r>
            <a:endParaRPr lang="en-US" dirty="0"/>
          </a:p>
        </p:txBody>
      </p:sp>
      <p:pic>
        <p:nvPicPr>
          <p:cNvPr id="6146" name="Picture 2" descr="c double ended queue examp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2" y="2815431"/>
            <a:ext cx="604837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71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Real-life applications of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Here are a few more real-life applications of queues:</a:t>
            </a:r>
            <a:endParaRPr lang="en-US" dirty="0" smtClean="0"/>
          </a:p>
          <a:p>
            <a:pPr fontAlgn="base"/>
            <a:r>
              <a:rPr lang="en-US" dirty="0" smtClean="0"/>
              <a:t>Luggage </a:t>
            </a:r>
            <a:r>
              <a:rPr lang="en-US" dirty="0"/>
              <a:t>checking machine</a:t>
            </a:r>
          </a:p>
          <a:p>
            <a:pPr fontAlgn="base"/>
            <a:r>
              <a:rPr lang="en-US" dirty="0"/>
              <a:t>Vehicles on toll tax bridge</a:t>
            </a:r>
          </a:p>
          <a:p>
            <a:pPr fontAlgn="base"/>
            <a:r>
              <a:rPr lang="en-US" dirty="0"/>
              <a:t>One way exits</a:t>
            </a:r>
          </a:p>
          <a:p>
            <a:pPr fontAlgn="base"/>
            <a:r>
              <a:rPr lang="en-US" dirty="0"/>
              <a:t>Patients waiting outside the doctor’s clinic</a:t>
            </a:r>
          </a:p>
          <a:p>
            <a:pPr fontAlgn="base"/>
            <a:r>
              <a:rPr lang="en-US" dirty="0"/>
              <a:t>Phone answering systems</a:t>
            </a:r>
          </a:p>
          <a:p>
            <a:pPr fontAlgn="base"/>
            <a:r>
              <a:rPr lang="en-US" dirty="0"/>
              <a:t>Cashier line in a store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677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CPU scheduling- to keep track of processes for the CPU</a:t>
            </a:r>
          </a:p>
          <a:p>
            <a:pPr fontAlgn="base"/>
            <a:r>
              <a:rPr lang="en-US" dirty="0"/>
              <a:t>Handling website traffic - by implementing a virtual HTTP request queue</a:t>
            </a:r>
          </a:p>
          <a:p>
            <a:pPr fontAlgn="base"/>
            <a:r>
              <a:rPr lang="en-US" dirty="0"/>
              <a:t>Printer Spooling - to store print jobs</a:t>
            </a:r>
          </a:p>
          <a:p>
            <a:pPr fontAlgn="base"/>
            <a:r>
              <a:rPr lang="en-US" dirty="0"/>
              <a:t>In routers - to control how network packets are transmitted or discarded</a:t>
            </a:r>
          </a:p>
          <a:p>
            <a:pPr fontAlgn="base"/>
            <a:r>
              <a:rPr lang="en-US" dirty="0"/>
              <a:t>Traffic management - traffic signals use queues to manage intersections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17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C++ Queue </a:t>
            </a:r>
            <a:r>
              <a:rPr lang="en-US" b="1" dirty="0" smtClean="0"/>
              <a:t>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323340"/>
              </p:ext>
            </p:extLst>
          </p:nvPr>
        </p:nvGraphicFramePr>
        <p:xfrm>
          <a:off x="1818966" y="1864764"/>
          <a:ext cx="8416414" cy="3363067"/>
        </p:xfrm>
        <a:graphic>
          <a:graphicData uri="http://schemas.openxmlformats.org/drawingml/2006/table">
            <a:tbl>
              <a:tblPr/>
              <a:tblGrid>
                <a:gridCol w="4208207"/>
                <a:gridCol w="4208207"/>
              </a:tblGrid>
              <a:tr h="271020">
                <a:tc>
                  <a:txBody>
                    <a:bodyPr/>
                    <a:lstStyle/>
                    <a:p>
                      <a:pPr algn="l"/>
                      <a:r>
                        <a:rPr lang="en-US" sz="1500" b="0" dirty="0">
                          <a:effectLst/>
                        </a:rPr>
                        <a:t>Methods</a:t>
                      </a:r>
                    </a:p>
                  </a:txBody>
                  <a:tcPr marL="127981" marR="127981" marT="63990" marB="639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>
                          <a:effectLst/>
                        </a:rPr>
                        <a:t>Description</a:t>
                      </a:r>
                    </a:p>
                  </a:txBody>
                  <a:tcPr marL="127981" marR="127981" marT="63990" marB="639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</a:tr>
              <a:tr h="444769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push()</a:t>
                      </a:r>
                    </a:p>
                  </a:txBody>
                  <a:tcPr marL="127981" marR="127981" marT="63990" marB="639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Inserts an element at the back of the queue.</a:t>
                      </a:r>
                    </a:p>
                  </a:txBody>
                  <a:tcPr marL="127981" marR="127981" marT="63990" marB="639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</a:tr>
              <a:tr h="615055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pop()</a:t>
                      </a:r>
                    </a:p>
                  </a:txBody>
                  <a:tcPr marL="127981" marR="127981" marT="63990" marB="639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Removes an element from the front of the queue.</a:t>
                      </a:r>
                    </a:p>
                  </a:txBody>
                  <a:tcPr marL="127981" marR="127981" marT="63990" marB="639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</a:tr>
              <a:tr h="444769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front()</a:t>
                      </a:r>
                    </a:p>
                  </a:txBody>
                  <a:tcPr marL="127981" marR="127981" marT="63990" marB="639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Returns the first element of the queue.</a:t>
                      </a:r>
                    </a:p>
                  </a:txBody>
                  <a:tcPr marL="127981" marR="127981" marT="63990" marB="639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</a:tr>
              <a:tr h="444769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back()</a:t>
                      </a:r>
                    </a:p>
                  </a:txBody>
                  <a:tcPr marL="127981" marR="127981" marT="63990" marB="639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Returns the last element of the queue.</a:t>
                      </a:r>
                    </a:p>
                  </a:txBody>
                  <a:tcPr marL="127981" marR="127981" marT="63990" marB="639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</a:tr>
              <a:tr h="615055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size()</a:t>
                      </a:r>
                    </a:p>
                  </a:txBody>
                  <a:tcPr marL="127981" marR="127981" marT="63990" marB="639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Returns the number of elements in the queue.</a:t>
                      </a:r>
                    </a:p>
                  </a:txBody>
                  <a:tcPr marL="127981" marR="127981" marT="63990" marB="639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</a:tr>
              <a:tr h="44207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empty()</a:t>
                      </a:r>
                    </a:p>
                  </a:txBody>
                  <a:tcPr marL="127981" marR="127981" marT="63990" marB="639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Returns true if the queue is empty.</a:t>
                      </a:r>
                    </a:p>
                  </a:txBody>
                  <a:tcPr marL="127981" marR="127981" marT="63990" marB="639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75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Queue (Linear Queue): Basic queue where elements are added at the rear and removed from the front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Circular </a:t>
            </a:r>
            <a:r>
              <a:rPr lang="en-US" dirty="0"/>
              <a:t>Queue: The last position is connected back to the first to make a circular queue, solving the limitation of unused space in a linear queue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Priority </a:t>
            </a:r>
            <a:r>
              <a:rPr lang="en-US" dirty="0"/>
              <a:t>Queue: Each element has a priority, and elements are </a:t>
            </a:r>
            <a:r>
              <a:rPr lang="en-US" dirty="0" err="1"/>
              <a:t>dequeued</a:t>
            </a:r>
            <a:r>
              <a:rPr lang="en-US" dirty="0"/>
              <a:t> based on priority rather than just FIFO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Double-ended </a:t>
            </a:r>
            <a:r>
              <a:rPr lang="en-US" dirty="0"/>
              <a:t>Queue (</a:t>
            </a:r>
            <a:r>
              <a:rPr lang="en-US" dirty="0" err="1"/>
              <a:t>Deque</a:t>
            </a:r>
            <a:r>
              <a:rPr lang="en-US" dirty="0"/>
              <a:t>): Insertion and deletion can occur at both ends (front and rear).</a:t>
            </a:r>
          </a:p>
        </p:txBody>
      </p:sp>
    </p:spTree>
    <p:extLst>
      <p:ext uri="{BB962C8B-B14F-4D97-AF65-F5344CB8AC3E}">
        <p14:creationId xmlns:p14="http://schemas.microsoft.com/office/powerpoint/2010/main" val="124975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simple queue, insertion takes place at the rear and removal occurs at the front. It strictly follows the FIFO (First in First out) rule.</a:t>
            </a:r>
          </a:p>
          <a:p>
            <a:endParaRPr lang="en-US" dirty="0"/>
          </a:p>
          <a:p>
            <a:r>
              <a:rPr lang="en-US" dirty="0"/>
              <a:t>Simple queue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387" y="4152286"/>
            <a:ext cx="8108379" cy="154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69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Queue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circular queue, the last element points to the first element making a circular link.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417" y="3313471"/>
            <a:ext cx="8553450" cy="1981200"/>
          </a:xfrm>
          <a:prstGeom prst="rect">
            <a:avLst/>
          </a:prstGeom>
        </p:spPr>
      </p:pic>
      <p:pic>
        <p:nvPicPr>
          <p:cNvPr id="2050" name="Picture 2" descr="Circular increment in circular queu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962" y="87433"/>
            <a:ext cx="1464352" cy="148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575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nqueue and dequeue operation of the circular queu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-2006" b="55133"/>
          <a:stretch/>
        </p:blipFill>
        <p:spPr bwMode="auto">
          <a:xfrm>
            <a:off x="320265" y="646061"/>
            <a:ext cx="3593439" cy="510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nqueue and dequeue operation of the circular queu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4" t="40870" r="286" b="27090"/>
          <a:stretch/>
        </p:blipFill>
        <p:spPr bwMode="auto">
          <a:xfrm>
            <a:off x="4286527" y="440864"/>
            <a:ext cx="3810888" cy="472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enqueue and dequeue operation of the circular queu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1" t="69861" b="1"/>
          <a:stretch/>
        </p:blipFill>
        <p:spPr bwMode="auto">
          <a:xfrm>
            <a:off x="8372723" y="646060"/>
            <a:ext cx="3333678" cy="392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69357" y="5296315"/>
            <a:ext cx="12192000" cy="457200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check for full queue has a new additional case: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Case 1: 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FRONT</a:t>
            </a: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= 0 &amp;&amp; 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REAR == SIZE - 1</a:t>
            </a:r>
            <a:endParaRPr kumimoji="0" lang="en-US" alt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euclid_circular_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Case 2: 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FRONT = REAR + 1</a:t>
            </a: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euclid_circular_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501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514</Words>
  <Application>Microsoft Office PowerPoint</Application>
  <PresentationFormat>Widescreen</PresentationFormat>
  <Paragraphs>66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Droid Sans Mono</vt:lpstr>
      <vt:lpstr>euclid_circular_a</vt:lpstr>
      <vt:lpstr>Office Theme</vt:lpstr>
      <vt:lpstr>Queue</vt:lpstr>
      <vt:lpstr>Queue </vt:lpstr>
      <vt:lpstr>Real-life applications of queue</vt:lpstr>
      <vt:lpstr>PowerPoint Presentation</vt:lpstr>
      <vt:lpstr>C++ Queue Methods</vt:lpstr>
      <vt:lpstr>Types of Queues</vt:lpstr>
      <vt:lpstr>Simple Queue</vt:lpstr>
      <vt:lpstr>Circular Queue </vt:lpstr>
      <vt:lpstr>PowerPoint Presentation</vt:lpstr>
      <vt:lpstr>Deque (Double Ended Queue)</vt:lpstr>
      <vt:lpstr>Types of Deque</vt:lpstr>
      <vt:lpstr>Linear Queue: Array implementation</vt:lpstr>
      <vt:lpstr>Linear Queue: Array implementation</vt:lpstr>
      <vt:lpstr>Linear Queue: Array implementation</vt:lpstr>
      <vt:lpstr>Queue: linked-list representation</vt:lpstr>
      <vt:lpstr>PowerPoint Presentation</vt:lpstr>
      <vt:lpstr>PowerPoint Presentation</vt:lpstr>
      <vt:lpstr>PowerPoint Presentation</vt:lpstr>
      <vt:lpstr>Circular Queue </vt:lpstr>
      <vt:lpstr>Circular Queue </vt:lpstr>
      <vt:lpstr>PowerPoint Presentation</vt:lpstr>
      <vt:lpstr>PowerPoint Presentation</vt:lpstr>
      <vt:lpstr>Double ended queue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56</cp:revision>
  <dcterms:created xsi:type="dcterms:W3CDTF">2024-09-25T03:19:10Z</dcterms:created>
  <dcterms:modified xsi:type="dcterms:W3CDTF">2024-09-25T18:22:56Z</dcterms:modified>
</cp:coreProperties>
</file>