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7B4C-E30E-41B1-9A8A-3F58FE2BE0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D294-4DE7-43AD-A8DD-C1B64A75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Preparation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179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Price Ceiling &amp; Price flooring </a:t>
            </a:r>
          </a:p>
          <a:p>
            <a:pPr algn="l"/>
            <a:r>
              <a:rPr lang="en-US" dirty="0" smtClean="0"/>
              <a:t>Normative and Positive </a:t>
            </a:r>
          </a:p>
          <a:p>
            <a:pPr algn="l"/>
            <a:r>
              <a:rPr lang="en-US" dirty="0" smtClean="0"/>
              <a:t>Numerical Demand and Supply</a:t>
            </a:r>
          </a:p>
          <a:p>
            <a:pPr algn="l"/>
            <a:r>
              <a:rPr lang="en-US" dirty="0" smtClean="0"/>
              <a:t>Visualize the different events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1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Ceiling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8182"/>
            <a:ext cx="9144000" cy="1005840"/>
          </a:xfrm>
        </p:spPr>
        <p:txBody>
          <a:bodyPr/>
          <a:lstStyle/>
          <a:p>
            <a:r>
              <a:rPr lang="en-US" dirty="0" smtClean="0"/>
              <a:t>Page 74 - </a:t>
            </a:r>
            <a:r>
              <a:rPr lang="en-US" dirty="0" err="1" smtClean="0"/>
              <a:t>Perloff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8756"/>
            <a:ext cx="7107382" cy="36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2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725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rice Flooring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0939"/>
            <a:ext cx="9144000" cy="3948546"/>
          </a:xfrm>
        </p:spPr>
        <p:txBody>
          <a:bodyPr/>
          <a:lstStyle/>
          <a:p>
            <a:r>
              <a:rPr lang="en-US" dirty="0" smtClean="0"/>
              <a:t>Page 76 -</a:t>
            </a:r>
            <a:r>
              <a:rPr lang="en-US" dirty="0" err="1" smtClean="0"/>
              <a:t>Perloff</a:t>
            </a:r>
            <a:endParaRPr lang="en-US" dirty="0"/>
          </a:p>
        </p:txBody>
      </p:sp>
      <p:sp>
        <p:nvSpPr>
          <p:cNvPr id="4" name="AutoShape 2" descr="https://s3.eu-central-1.amazonaws.com/studysmarter-mediafiles/media/1865576/summary_images/e4_FxtUHgj.svg?X-Amz-Algorithm=AWS4-HMAC-SHA256&amp;X-Amz-Credential=AKIA4OLDUDE42UZHAIET%2F20240913%2Feu-central-1%2Fs3%2Faws4_request&amp;X-Amz-Date=20240913T171637Z&amp;X-Amz-Expires=604800&amp;X-Amz-SignedHeaders=host&amp;X-Amz-Signature=406ded8f654e646864e65a68415885c24359af6165c1897bd8922e9be6f8bc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4" y="3042458"/>
            <a:ext cx="8562109" cy="27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and </a:t>
            </a:r>
            <a:r>
              <a:rPr lang="en-US" dirty="0" err="1" smtClean="0"/>
              <a:t>Positve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Economic Development</a:t>
            </a:r>
            <a:r>
              <a:rPr lang="en-US" dirty="0" smtClean="0"/>
              <a:t>: While Pakistan's economy is growing, it should be more focused on reducing poverty levels.</a:t>
            </a:r>
          </a:p>
          <a:p>
            <a:pPr lvl="1"/>
            <a:r>
              <a:rPr lang="en-US" i="1" dirty="0" smtClean="0"/>
              <a:t>Positive</a:t>
            </a:r>
            <a:r>
              <a:rPr lang="en-US" dirty="0" smtClean="0"/>
              <a:t>: The economy is growing.</a:t>
            </a:r>
          </a:p>
          <a:p>
            <a:pPr lvl="1"/>
            <a:r>
              <a:rPr lang="en-US" i="1" dirty="0" smtClean="0"/>
              <a:t>Normative</a:t>
            </a:r>
            <a:r>
              <a:rPr lang="en-US" dirty="0" smtClean="0"/>
              <a:t>: It should focus on poverty reduction.</a:t>
            </a:r>
          </a:p>
          <a:p>
            <a:r>
              <a:rPr lang="en-US" b="1" dirty="0" smtClean="0"/>
              <a:t>Healthcare Access</a:t>
            </a:r>
            <a:r>
              <a:rPr lang="en-US" dirty="0" smtClean="0"/>
              <a:t>: Although healthcare facilities have increased in urban areas, it is necessary for the government to ensure that rural populations receive adequate medical services.</a:t>
            </a:r>
          </a:p>
          <a:p>
            <a:pPr lvl="1"/>
            <a:r>
              <a:rPr lang="en-US" i="1" dirty="0" smtClean="0"/>
              <a:t>Positive</a:t>
            </a:r>
            <a:r>
              <a:rPr lang="en-US" dirty="0" smtClean="0"/>
              <a:t>: Healthcare facilities are increasing in urban areas.</a:t>
            </a:r>
          </a:p>
          <a:p>
            <a:pPr lvl="1"/>
            <a:r>
              <a:rPr lang="en-US" i="1" dirty="0" smtClean="0"/>
              <a:t>Normative</a:t>
            </a:r>
            <a:r>
              <a:rPr lang="en-US" dirty="0" smtClean="0"/>
              <a:t>: The government must ensure rural access.</a:t>
            </a:r>
          </a:p>
          <a:p>
            <a:r>
              <a:rPr lang="en-US" b="1" dirty="0" smtClean="0"/>
              <a:t>Cultural Heritage</a:t>
            </a:r>
            <a:r>
              <a:rPr lang="en-US" dirty="0" smtClean="0"/>
              <a:t>: Pakistan has a rich cultural heritage that ought to be better preserved for future generations, even though many historical sites are currently in disrepair.</a:t>
            </a:r>
          </a:p>
          <a:p>
            <a:pPr lvl="1"/>
            <a:r>
              <a:rPr lang="en-US" i="1" dirty="0" smtClean="0"/>
              <a:t>Positive</a:t>
            </a:r>
            <a:r>
              <a:rPr lang="en-US" dirty="0" smtClean="0"/>
              <a:t>: There is a rich cultural heritage.</a:t>
            </a:r>
          </a:p>
          <a:p>
            <a:pPr lvl="1"/>
            <a:r>
              <a:rPr lang="en-US" i="1" dirty="0" smtClean="0"/>
              <a:t>Normative</a:t>
            </a:r>
            <a:r>
              <a:rPr lang="en-US" dirty="0" smtClean="0"/>
              <a:t>: Historical sites ought to be preserved.</a:t>
            </a:r>
          </a:p>
          <a:p>
            <a:r>
              <a:rPr lang="en-US" b="1" dirty="0" smtClean="0"/>
              <a:t>Political Stability</a:t>
            </a:r>
            <a:r>
              <a:rPr lang="en-US" dirty="0" smtClean="0"/>
              <a:t>: Despite ongoing political unrest, it is essential for political leaders to prioritize national unity to achieve lasting stability.</a:t>
            </a:r>
          </a:p>
          <a:p>
            <a:pPr lvl="1"/>
            <a:r>
              <a:rPr lang="en-US" i="1" dirty="0" smtClean="0"/>
              <a:t>Positive</a:t>
            </a:r>
            <a:r>
              <a:rPr lang="en-US" dirty="0" smtClean="0"/>
              <a:t>: There is ongoing political unrest.</a:t>
            </a:r>
          </a:p>
          <a:p>
            <a:pPr lvl="1"/>
            <a:r>
              <a:rPr lang="en-US" i="1" dirty="0" smtClean="0"/>
              <a:t>Normative</a:t>
            </a:r>
            <a:r>
              <a:rPr lang="en-US" dirty="0" smtClean="0"/>
              <a:t>: Political leaders should prioritize national 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Demand and Supply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1075"/>
          </a:xfrm>
        </p:spPr>
        <p:txBody>
          <a:bodyPr/>
          <a:lstStyle/>
          <a:p>
            <a:r>
              <a:rPr lang="en-US" dirty="0" smtClean="0"/>
              <a:t>See Handout / Hard Copy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5033"/>
          </a:xfrm>
        </p:spPr>
        <p:txBody>
          <a:bodyPr/>
          <a:lstStyle/>
          <a:p>
            <a:r>
              <a:rPr lang="en-US" dirty="0" smtClean="0"/>
              <a:t>Visualize the different events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0691"/>
            <a:ext cx="9144000" cy="964276"/>
          </a:xfrm>
        </p:spPr>
        <p:txBody>
          <a:bodyPr/>
          <a:lstStyle/>
          <a:p>
            <a:r>
              <a:rPr lang="en-US" dirty="0" smtClean="0"/>
              <a:t>See Handout / Hard Copy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2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Exam Preparation </vt:lpstr>
      <vt:lpstr>Price Ceiling </vt:lpstr>
      <vt:lpstr>Price Flooring </vt:lpstr>
      <vt:lpstr>Normative and Positve </vt:lpstr>
      <vt:lpstr>Numerical Demand and Supply </vt:lpstr>
      <vt:lpstr>Visualize the different events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Administrator</dc:creator>
  <cp:lastModifiedBy>Administrator</cp:lastModifiedBy>
  <cp:revision>8</cp:revision>
  <dcterms:created xsi:type="dcterms:W3CDTF">2024-09-18T05:04:29Z</dcterms:created>
  <dcterms:modified xsi:type="dcterms:W3CDTF">2024-09-18T05:42:50Z</dcterms:modified>
</cp:coreProperties>
</file>