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7376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56027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54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8988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1108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2000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0180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2443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0654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68351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1/30/2023</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1949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1/30/2023</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0036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ED830A-220C-4EAF-9646-4F86DEF7CF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02D1A37-7C2A-4258-95A8-919D781C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BF50D-BAE0-4A3B-B88D-78DA88253F93}"/>
              </a:ext>
            </a:extLst>
          </p:cNvPr>
          <p:cNvSpPr>
            <a:spLocks noGrp="1"/>
          </p:cNvSpPr>
          <p:nvPr>
            <p:ph type="ctrTitle"/>
          </p:nvPr>
        </p:nvSpPr>
        <p:spPr>
          <a:xfrm>
            <a:off x="974952" y="4442902"/>
            <a:ext cx="9958355" cy="663101"/>
          </a:xfrm>
        </p:spPr>
        <p:txBody>
          <a:bodyPr anchor="t">
            <a:normAutofit fontScale="90000"/>
          </a:bodyPr>
          <a:lstStyle/>
          <a:p>
            <a:r>
              <a:rPr lang="en-US" sz="4000" dirty="0"/>
              <a:t>Object oriented programming in php</a:t>
            </a:r>
          </a:p>
        </p:txBody>
      </p:sp>
      <p:sp>
        <p:nvSpPr>
          <p:cNvPr id="3" name="Subtitle 2">
            <a:extLst>
              <a:ext uri="{FF2B5EF4-FFF2-40B4-BE49-F238E27FC236}">
                <a16:creationId xmlns:a16="http://schemas.microsoft.com/office/drawing/2014/main" id="{96EE363A-A7E7-43AD-AB16-F4F5AEBF4E56}"/>
              </a:ext>
            </a:extLst>
          </p:cNvPr>
          <p:cNvSpPr>
            <a:spLocks noGrp="1"/>
          </p:cNvSpPr>
          <p:nvPr>
            <p:ph type="subTitle" idx="1"/>
          </p:nvPr>
        </p:nvSpPr>
        <p:spPr>
          <a:xfrm>
            <a:off x="1097280" y="5550408"/>
            <a:ext cx="9836027" cy="734043"/>
          </a:xfrm>
        </p:spPr>
        <p:txBody>
          <a:bodyPr>
            <a:normAutofit/>
          </a:bodyPr>
          <a:lstStyle/>
          <a:p>
            <a:r>
              <a:rPr lang="en-US" dirty="0"/>
              <a:t>Sir Hassan Nadeem </a:t>
            </a:r>
          </a:p>
        </p:txBody>
      </p:sp>
      <p:pic>
        <p:nvPicPr>
          <p:cNvPr id="4" name="Picture 3" descr="Abstract smoke background">
            <a:extLst>
              <a:ext uri="{FF2B5EF4-FFF2-40B4-BE49-F238E27FC236}">
                <a16:creationId xmlns:a16="http://schemas.microsoft.com/office/drawing/2014/main" id="{94396D44-FFAE-BDEB-2C2D-4031405C3BD4}"/>
              </a:ext>
            </a:extLst>
          </p:cNvPr>
          <p:cNvPicPr>
            <a:picLocks noChangeAspect="1"/>
          </p:cNvPicPr>
          <p:nvPr/>
        </p:nvPicPr>
        <p:blipFill rotWithShape="1">
          <a:blip r:embed="rId2">
            <a:alphaModFix/>
          </a:blip>
          <a:srcRect t="23717" b="26332"/>
          <a:stretch/>
        </p:blipFill>
        <p:spPr>
          <a:xfrm>
            <a:off x="20" y="-32762"/>
            <a:ext cx="12191979" cy="4049869"/>
          </a:xfrm>
          <a:prstGeom prst="rect">
            <a:avLst/>
          </a:prstGeom>
        </p:spPr>
      </p:pic>
      <p:cxnSp>
        <p:nvCxnSpPr>
          <p:cNvPr id="13" name="Straight Connector 12">
            <a:extLst>
              <a:ext uri="{FF2B5EF4-FFF2-40B4-BE49-F238E27FC236}">
                <a16:creationId xmlns:a16="http://schemas.microsoft.com/office/drawing/2014/main" id="{DFA1DF79-291C-49AD-B98C-192784643F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6" y="496546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70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9A6B-0069-4081-8CB2-23AC87496BCB}"/>
              </a:ext>
            </a:extLst>
          </p:cNvPr>
          <p:cNvSpPr>
            <a:spLocks noGrp="1"/>
          </p:cNvSpPr>
          <p:nvPr>
            <p:ph type="title"/>
          </p:nvPr>
        </p:nvSpPr>
        <p:spPr/>
        <p:txBody>
          <a:bodyPr/>
          <a:lstStyle/>
          <a:p>
            <a:r>
              <a:rPr lang="en-US" dirty="0"/>
              <a:t>Definition of Object-Oriented Programming (OOP)</a:t>
            </a:r>
          </a:p>
        </p:txBody>
      </p:sp>
      <p:sp>
        <p:nvSpPr>
          <p:cNvPr id="3" name="Content Placeholder 2">
            <a:extLst>
              <a:ext uri="{FF2B5EF4-FFF2-40B4-BE49-F238E27FC236}">
                <a16:creationId xmlns:a16="http://schemas.microsoft.com/office/drawing/2014/main" id="{27AB55DA-A162-46B0-9B7A-6DA62BBEA545}"/>
              </a:ext>
            </a:extLst>
          </p:cNvPr>
          <p:cNvSpPr>
            <a:spLocks noGrp="1"/>
          </p:cNvSpPr>
          <p:nvPr>
            <p:ph idx="1"/>
          </p:nvPr>
        </p:nvSpPr>
        <p:spPr/>
        <p:txBody>
          <a:bodyPr/>
          <a:lstStyle/>
          <a:p>
            <a:r>
              <a:rPr lang="en-US" dirty="0"/>
              <a:t>Object-Oriented Programming (OOP) is a programming paradigm based on the concept of "objects", which can contain data and code that manipulates that data. In OOP, objects are instances of classes, which act as a blueprint for objects and define their properties and behaviors. The main goal of OOP is to encapsulate code and data into objects and classes, making it easier to maintain and reuse code. OOP also promotes a clear and modular structure of code, which makes it easier to understand and debug. Some of the key features of OOP include inheritance, encapsulation, abstraction, and polymorphism.</a:t>
            </a:r>
          </a:p>
        </p:txBody>
      </p:sp>
    </p:spTree>
    <p:extLst>
      <p:ext uri="{BB962C8B-B14F-4D97-AF65-F5344CB8AC3E}">
        <p14:creationId xmlns:p14="http://schemas.microsoft.com/office/powerpoint/2010/main" val="323998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019CB-5F27-4C7F-B3BC-AFFFD9C32BCC}"/>
              </a:ext>
            </a:extLst>
          </p:cNvPr>
          <p:cNvSpPr>
            <a:spLocks noGrp="1"/>
          </p:cNvSpPr>
          <p:nvPr>
            <p:ph type="title"/>
          </p:nvPr>
        </p:nvSpPr>
        <p:spPr>
          <a:xfrm>
            <a:off x="823093" y="891462"/>
            <a:ext cx="9922764" cy="1294228"/>
          </a:xfrm>
        </p:spPr>
        <p:txBody>
          <a:bodyPr>
            <a:normAutofit/>
          </a:bodyPr>
          <a:lstStyle/>
          <a:p>
            <a:r>
              <a:rPr lang="en-US" sz="4000" dirty="0"/>
              <a:t>Explanation of classes and objects in OOP</a:t>
            </a:r>
          </a:p>
        </p:txBody>
      </p:sp>
      <p:sp>
        <p:nvSpPr>
          <p:cNvPr id="3" name="Content Placeholder 2">
            <a:extLst>
              <a:ext uri="{FF2B5EF4-FFF2-40B4-BE49-F238E27FC236}">
                <a16:creationId xmlns:a16="http://schemas.microsoft.com/office/drawing/2014/main" id="{B3387310-9B0E-44EE-A1C9-0553F22F20B8}"/>
              </a:ext>
            </a:extLst>
          </p:cNvPr>
          <p:cNvSpPr>
            <a:spLocks noGrp="1"/>
          </p:cNvSpPr>
          <p:nvPr>
            <p:ph idx="1"/>
          </p:nvPr>
        </p:nvSpPr>
        <p:spPr>
          <a:xfrm>
            <a:off x="955614" y="2185690"/>
            <a:ext cx="9922764" cy="3838722"/>
          </a:xfrm>
        </p:spPr>
        <p:txBody>
          <a:bodyPr/>
          <a:lstStyle/>
          <a:p>
            <a:r>
              <a:rPr lang="en-US" b="1" dirty="0"/>
              <a:t>Class: </a:t>
            </a:r>
            <a:r>
              <a:rPr lang="en-US" dirty="0"/>
              <a:t>A class is a blueprint or template that defines the properties and behaviors of a category of objects. It acts as a blueprint for creating objects and defines the structure of data and behavior for those objects. For example, a class "Car" could have properties such as make, model, year, and color, and methods such as </a:t>
            </a:r>
            <a:r>
              <a:rPr lang="en-US" dirty="0" err="1"/>
              <a:t>startEngine</a:t>
            </a:r>
            <a:r>
              <a:rPr lang="en-US" dirty="0"/>
              <a:t>(), drive(), and </a:t>
            </a:r>
            <a:r>
              <a:rPr lang="en-US" dirty="0" err="1"/>
              <a:t>stopEngine</a:t>
            </a:r>
            <a:r>
              <a:rPr lang="en-US" dirty="0"/>
              <a:t>().</a:t>
            </a:r>
          </a:p>
          <a:p>
            <a:r>
              <a:rPr lang="en-US" b="1" dirty="0"/>
              <a:t>Object: </a:t>
            </a:r>
            <a:r>
              <a:rPr lang="en-US" dirty="0"/>
              <a:t>An object is an instance of a class and is a real-world entity that has properties and behaviors defined by its class. Each object created from a class is unique and can have its own set of data. For example, an object of the class "Car" could be a specific car such as make=Toyota, model=Camry, year=2022, color=Red.</a:t>
            </a:r>
          </a:p>
        </p:txBody>
      </p:sp>
    </p:spTree>
    <p:extLst>
      <p:ext uri="{BB962C8B-B14F-4D97-AF65-F5344CB8AC3E}">
        <p14:creationId xmlns:p14="http://schemas.microsoft.com/office/powerpoint/2010/main" val="428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B398-6A9A-4583-9A80-4A0C8A042972}"/>
              </a:ext>
            </a:extLst>
          </p:cNvPr>
          <p:cNvSpPr>
            <a:spLocks noGrp="1"/>
          </p:cNvSpPr>
          <p:nvPr>
            <p:ph type="title"/>
          </p:nvPr>
        </p:nvSpPr>
        <p:spPr>
          <a:xfrm>
            <a:off x="1055105" y="719184"/>
            <a:ext cx="7837104" cy="862309"/>
          </a:xfrm>
        </p:spPr>
        <p:txBody>
          <a:bodyPr/>
          <a:lstStyle/>
          <a:p>
            <a:r>
              <a:rPr lang="en-US" dirty="0"/>
              <a:t>Real World Examples:</a:t>
            </a:r>
          </a:p>
        </p:txBody>
      </p:sp>
      <p:sp>
        <p:nvSpPr>
          <p:cNvPr id="3" name="Content Placeholder 2">
            <a:extLst>
              <a:ext uri="{FF2B5EF4-FFF2-40B4-BE49-F238E27FC236}">
                <a16:creationId xmlns:a16="http://schemas.microsoft.com/office/drawing/2014/main" id="{039DFBEB-0896-4750-B5E8-2429928F62EE}"/>
              </a:ext>
            </a:extLst>
          </p:cNvPr>
          <p:cNvSpPr>
            <a:spLocks noGrp="1"/>
          </p:cNvSpPr>
          <p:nvPr>
            <p:ph idx="1"/>
          </p:nvPr>
        </p:nvSpPr>
        <p:spPr>
          <a:xfrm>
            <a:off x="876101" y="1729332"/>
            <a:ext cx="9922764" cy="3838722"/>
          </a:xfrm>
        </p:spPr>
        <p:txBody>
          <a:bodyPr>
            <a:noAutofit/>
          </a:bodyPr>
          <a:lstStyle/>
          <a:p>
            <a:r>
              <a:rPr lang="en-US" sz="1400" dirty="0"/>
              <a:t>Class "Employee" with properties such as name, ID, department, and salary. An object of class "Employee" could represent a specific employee.</a:t>
            </a:r>
          </a:p>
          <a:p>
            <a:r>
              <a:rPr lang="en-US" sz="1400" dirty="0"/>
              <a:t>Class "Book" with properties such as title, author, ISBN, and publication year. An object of class "Book" could represent a specific book.</a:t>
            </a:r>
          </a:p>
          <a:p>
            <a:r>
              <a:rPr lang="en-US" sz="1400" dirty="0"/>
              <a:t>Class "Restaurant" with properties such as name, address, phone number, and cuisine type. An object of class "Restaurant" could represent a specific restaurant.</a:t>
            </a:r>
          </a:p>
          <a:p>
            <a:r>
              <a:rPr lang="en-US" sz="1400" dirty="0"/>
              <a:t>Class "Student" with properties such as name, ID, grade, and major. An object of class "Student" could represent a specific student.</a:t>
            </a:r>
          </a:p>
          <a:p>
            <a:r>
              <a:rPr lang="en-US" sz="1400" dirty="0"/>
              <a:t>Class "Movie" with properties such as title, director, release year, and genre</a:t>
            </a:r>
            <a:r>
              <a:rPr lang="en-US" sz="1200" dirty="0"/>
              <a:t>. An object of class "Movie" could represent a specific movie.</a:t>
            </a:r>
          </a:p>
        </p:txBody>
      </p:sp>
    </p:spTree>
    <p:extLst>
      <p:ext uri="{BB962C8B-B14F-4D97-AF65-F5344CB8AC3E}">
        <p14:creationId xmlns:p14="http://schemas.microsoft.com/office/powerpoint/2010/main" val="2523771955"/>
      </p:ext>
    </p:extLst>
  </p:cSld>
  <p:clrMapOvr>
    <a:masterClrMapping/>
  </p:clrMapOvr>
</p:sld>
</file>

<file path=ppt/theme/theme1.xml><?xml version="1.0" encoding="utf-8"?>
<a:theme xmlns:a="http://schemas.openxmlformats.org/drawingml/2006/main" name="Bjorn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otalTime>52</TotalTime>
  <Words>443</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Neue Haas Grotesk Text Pro</vt:lpstr>
      <vt:lpstr>BjornVTI</vt:lpstr>
      <vt:lpstr>Object oriented programming in php</vt:lpstr>
      <vt:lpstr>Definition of Object-Oriented Programming (OOP)</vt:lpstr>
      <vt:lpstr>Explanation of classes and objects in OOP</vt:lpstr>
      <vt:lpstr>Real World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php</dc:title>
  <dc:creator>Hassan Nadeem</dc:creator>
  <cp:lastModifiedBy>Hassan Nadeem</cp:lastModifiedBy>
  <cp:revision>3</cp:revision>
  <dcterms:created xsi:type="dcterms:W3CDTF">2023-01-30T10:29:52Z</dcterms:created>
  <dcterms:modified xsi:type="dcterms:W3CDTF">2023-01-30T11:22:35Z</dcterms:modified>
</cp:coreProperties>
</file>