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8" r:id="rId2"/>
    <p:sldId id="259" r:id="rId3"/>
    <p:sldId id="265" r:id="rId4"/>
    <p:sldId id="260" r:id="rId5"/>
    <p:sldId id="257" r:id="rId6"/>
    <p:sldId id="256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63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7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8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7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6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1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3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8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4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7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42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9944-4924-464D-BAA0-BC3A4FEC260C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D4C7-8CF6-49E0-8A90-8524E653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71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008063"/>
            <a:ext cx="9144000" cy="2387600"/>
          </a:xfrm>
        </p:spPr>
        <p:txBody>
          <a:bodyPr/>
          <a:lstStyle/>
          <a:p>
            <a:r>
              <a:rPr lang="en-US" dirty="0" smtClean="0"/>
              <a:t>Monopoly Game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4877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PROG8140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Project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37" y="370539"/>
            <a:ext cx="3205163" cy="1217900"/>
          </a:xfrm>
          <a:prstGeom prst="rect">
            <a:avLst/>
          </a:prstGeom>
        </p:spPr>
      </p:pic>
      <p:sp>
        <p:nvSpPr>
          <p:cNvPr id="10" name="Subtitle 6"/>
          <p:cNvSpPr txBox="1">
            <a:spLocks/>
          </p:cNvSpPr>
          <p:nvPr/>
        </p:nvSpPr>
        <p:spPr>
          <a:xfrm>
            <a:off x="1524000" y="5505450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Hassan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Nahhal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Sungjoe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Changho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Choi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2218" y="2864712"/>
            <a:ext cx="11315701" cy="273311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54318" y="452179"/>
            <a:ext cx="10515600" cy="1057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Code Metric</a:t>
            </a:r>
            <a:endParaRPr lang="en-CA" sz="4800" dirty="0"/>
          </a:p>
        </p:txBody>
      </p:sp>
      <p:sp>
        <p:nvSpPr>
          <p:cNvPr id="6" name="Rectangle 5"/>
          <p:cNvSpPr/>
          <p:nvPr/>
        </p:nvSpPr>
        <p:spPr>
          <a:xfrm>
            <a:off x="413018" y="3684063"/>
            <a:ext cx="11214100" cy="1651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13018" y="5042255"/>
            <a:ext cx="11214100" cy="1651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23646"/>
              </p:ext>
            </p:extLst>
          </p:nvPr>
        </p:nvGraphicFramePr>
        <p:xfrm>
          <a:off x="10712718" y="58873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718" y="58873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1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6700" y="2609850"/>
            <a:ext cx="4210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CA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: To Practice designing and object oriented programming skills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Monopoly Game, but customized to finish within 2 weeks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minimize risk, iterative development was used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with 1 kind of cell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with various kind of cell -&gt; depending on cell, various rules are applied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minimize integration risk,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was used : merging continuously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Due to lack of skill and time, we didn’t made unit test code. Instead, test cases were made and tested. 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Game Rules (1/2)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Player will be between 2 and 8.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Game starts with getting # of Player from user and play until one Player remained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Player has no enough money, he will be kicked out.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nitially, 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ach Player will get $10,000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Each player will earn $1,000 for each turn of board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a Player landed on a property cell, he can buy property cell by paying $2000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another Player place the cell, which is owned by another player, he should pay $500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a Player landed on Income Tax Cell, he will pay minimum of $2000 and 10% of his all property value</a:t>
            </a:r>
          </a:p>
        </p:txBody>
      </p:sp>
    </p:spTree>
    <p:extLst>
      <p:ext uri="{BB962C8B-B14F-4D97-AF65-F5344CB8AC3E}">
        <p14:creationId xmlns:p14="http://schemas.microsoft.com/office/powerpoint/2010/main" val="18115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a Player landed on </a:t>
            </a:r>
            <a:r>
              <a:rPr lang="en-US" sz="2400" dirty="0" err="1" smtClean="0"/>
              <a:t>GotoJail</a:t>
            </a:r>
            <a:r>
              <a:rPr lang="en-US" sz="2400" dirty="0" smtClean="0"/>
              <a:t> Cell, he will pay $2000 for fine and move to Jail Cell and will be skipped at the next turn</a:t>
            </a:r>
          </a:p>
          <a:p>
            <a:r>
              <a:rPr lang="en-US" sz="2400" dirty="0" smtClean="0"/>
              <a:t>If a Player landed on Jail Cell, he will be skipped at next turn and he will start at next cell</a:t>
            </a:r>
          </a:p>
          <a:p>
            <a:r>
              <a:rPr lang="en-US" sz="2400" dirty="0" smtClean="0"/>
              <a:t>If a Player landed on Lot Cell, he will do nothing</a:t>
            </a:r>
          </a:p>
          <a:p>
            <a:r>
              <a:rPr lang="en-US" sz="2400" dirty="0" smtClean="0"/>
              <a:t>If a Player can not pay money for rent, buying property, or paying fine due to shortage of cash, he should sell one of his property. </a:t>
            </a:r>
          </a:p>
          <a:p>
            <a:r>
              <a:rPr lang="en-US" sz="2400" dirty="0" smtClean="0"/>
              <a:t>All property can be sold with price of 75% of original price. </a:t>
            </a:r>
          </a:p>
          <a:p>
            <a:r>
              <a:rPr lang="en-US" sz="2400" dirty="0" smtClean="0"/>
              <a:t>If a Player doesn’t have money after selling property, he will be kicked out of the game.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 (2/2)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8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6600" y="1561900"/>
            <a:ext cx="10831286" cy="52961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Game Master: Overall control of game</a:t>
            </a:r>
          </a:p>
          <a:p>
            <a:r>
              <a:rPr lang="en-US" sz="2400" dirty="0" smtClean="0"/>
              <a:t>Die: return random number between 1 and 6</a:t>
            </a:r>
          </a:p>
          <a:p>
            <a:r>
              <a:rPr lang="en-US" sz="2400" dirty="0" smtClean="0"/>
              <a:t>Player: Player manage own property and money, such as </a:t>
            </a:r>
            <a:r>
              <a:rPr lang="en-US" sz="2400" dirty="0" err="1" smtClean="0"/>
              <a:t>payrent</a:t>
            </a:r>
            <a:r>
              <a:rPr lang="en-US" sz="2400" dirty="0" smtClean="0"/>
              <a:t>, sell or buy property</a:t>
            </a:r>
          </a:p>
          <a:p>
            <a:r>
              <a:rPr lang="en-US" sz="2400" dirty="0" err="1" smtClean="0"/>
              <a:t>GameBoard</a:t>
            </a:r>
            <a:r>
              <a:rPr lang="en-US" sz="2400" dirty="0" smtClean="0"/>
              <a:t> : Has 40 cells and controlled by </a:t>
            </a:r>
            <a:r>
              <a:rPr lang="en-US" sz="2400" dirty="0" err="1" smtClean="0"/>
              <a:t>GameMaster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Cell (abstract): use polymorphism </a:t>
            </a:r>
            <a:r>
              <a:rPr lang="en-US" sz="2400" dirty="0" err="1" smtClean="0"/>
              <a:t>landedon</a:t>
            </a:r>
            <a:endParaRPr lang="en-US" sz="2400" dirty="0" smtClean="0"/>
          </a:p>
          <a:p>
            <a:pPr lvl="1"/>
            <a:r>
              <a:rPr lang="en-US" dirty="0" err="1" smtClean="0"/>
              <a:t>GoCell</a:t>
            </a:r>
            <a:endParaRPr lang="en-US" dirty="0" smtClean="0"/>
          </a:p>
          <a:p>
            <a:pPr lvl="1"/>
            <a:r>
              <a:rPr lang="en-US" dirty="0" err="1" smtClean="0"/>
              <a:t>IncomeTaxCell</a:t>
            </a:r>
            <a:endParaRPr lang="en-US" dirty="0" smtClean="0"/>
          </a:p>
          <a:p>
            <a:pPr lvl="1"/>
            <a:r>
              <a:rPr lang="en-US" dirty="0" err="1" smtClean="0"/>
              <a:t>LotCell</a:t>
            </a:r>
            <a:endParaRPr lang="en-US" dirty="0" smtClean="0"/>
          </a:p>
          <a:p>
            <a:pPr lvl="1"/>
            <a:r>
              <a:rPr lang="en-US" dirty="0" err="1" smtClean="0"/>
              <a:t>GotoJailCell</a:t>
            </a:r>
            <a:endParaRPr lang="en-US" dirty="0" smtClean="0"/>
          </a:p>
          <a:p>
            <a:pPr lvl="1"/>
            <a:r>
              <a:rPr lang="en-US" dirty="0" err="1" smtClean="0"/>
              <a:t>JailCell</a:t>
            </a:r>
            <a:endParaRPr lang="en-US" dirty="0" smtClean="0"/>
          </a:p>
          <a:p>
            <a:pPr lvl="1"/>
            <a:r>
              <a:rPr lang="en-US" dirty="0" err="1" smtClean="0"/>
              <a:t>PropertyCell</a:t>
            </a:r>
            <a:endParaRPr lang="en-US" dirty="0" smtClean="0"/>
          </a:p>
          <a:p>
            <a:endParaRPr lang="en-CA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6432" y="236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4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0318" y="236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Diagram</a:t>
            </a:r>
            <a:endParaRPr lang="en-CA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316427"/>
            <a:ext cx="11691938" cy="51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25" y="1589088"/>
            <a:ext cx="9096149" cy="51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04" y="1793421"/>
            <a:ext cx="6343650" cy="4229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769" y="3294289"/>
            <a:ext cx="4395024" cy="272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2804" y="1506022"/>
            <a:ext cx="18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Operation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685769" y="2924957"/>
            <a:ext cx="23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Landed on </a:t>
            </a:r>
            <a:r>
              <a:rPr lang="en-US" dirty="0" err="1" smtClean="0"/>
              <a:t>PropertyCell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9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639086"/>
              </p:ext>
            </p:extLst>
          </p:nvPr>
        </p:nvGraphicFramePr>
        <p:xfrm>
          <a:off x="10602686" y="6421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2686" y="6421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77645"/>
              </p:ext>
            </p:extLst>
          </p:nvPr>
        </p:nvGraphicFramePr>
        <p:xfrm>
          <a:off x="1113973" y="1413674"/>
          <a:ext cx="9989457" cy="5030670"/>
        </p:xfrm>
        <a:graphic>
          <a:graphicData uri="http://schemas.openxmlformats.org/drawingml/2006/table">
            <a:tbl>
              <a:tblPr/>
              <a:tblGrid>
                <a:gridCol w="488657"/>
                <a:gridCol w="1374345"/>
                <a:gridCol w="1374345"/>
                <a:gridCol w="4102677"/>
                <a:gridCol w="2649433"/>
              </a:tblGrid>
              <a:tr h="21741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Monopoly Test Cases (Test Category,Procedure, Expected Result)</a:t>
                      </a: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163">
                <a:tc>
                  <a:txBody>
                    <a:bodyPr/>
                    <a:lstStyle/>
                    <a:p>
                      <a:pPr algn="ctr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99" marR="4399" marT="4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Pass/Not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Procedure (Input)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Result (Output)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315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Player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the number of player less than 2 or more than 8.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Shows invalid value message, repeat the prompt user to input valid value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the number of player between 2 and 8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new game will start and display inishal state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Initial State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the initial values when the game start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chash, player name, location, property, status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Changing Cash State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Each of player get addition cash by $1,000 when the player turns all cells 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increase by $1,000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buy the property that does not belong to any player.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input prompt wheather buy or not?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"Y"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decrease by $2,000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"No"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Turn the next player and display the state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 Rent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moves to the cell that is owned by another player.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of a current player will decrease by $500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7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 the cash from current player to the owner of current cell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of the cell owner will increase by $500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7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Sell Property of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sells the own cell with the value of 75% ($1,500) the original price($2,000)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the list the cells that the player's owned.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is asked to input the number in the list of cell properties owned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When invalid value, repeat prompt for valid input 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input the valid number in the list of cell owned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increased by $1500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8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GoToJail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When a current Player moves to the "Go to Jail" cell, fine payment will occur.</a:t>
                      </a:r>
                      <a:b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insufficient cash, execute the Sell Property Cellnowned. If have no cash, the player will be kicked out.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decrease by $2,000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insufficient cash, execute the Sell Property Cellnowned. If have no cash, the player will be kicked out.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the state changed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Tax Cell</a:t>
                      </a:r>
                    </a:p>
                  </a:txBody>
                  <a:tcPr marL="4399" marR="4399" marT="43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current Player moves to the InCome Tax Cell, prompt the user to select $2,000 or 10% of owned property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Dsiplay the user input prompt for selection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the selection of $2,000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decrease by $2,000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input the selection of 10% of owned property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will decrease by the amount of 10% of property and display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insufficient cash, execute the Sell Property Cellnowned. If have no cash, the player will be kicked out.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the state changed</a:t>
                      </a:r>
                    </a:p>
                  </a:txBody>
                  <a:tcPr marL="4399" marR="4399" marT="43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920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Excel Worksheet</vt:lpstr>
      <vt:lpstr>Monopoly Game</vt:lpstr>
      <vt:lpstr>Background</vt:lpstr>
      <vt:lpstr>Game Rules (1/2)</vt:lpstr>
      <vt:lpstr>Game Rules (2/2)</vt:lpstr>
      <vt:lpstr>PowerPoint Presentation</vt:lpstr>
      <vt:lpstr>PowerPoint Presentation</vt:lpstr>
      <vt:lpstr>Domain Model</vt:lpstr>
      <vt:lpstr>Sequence Diagram</vt:lpstr>
      <vt:lpstr>Test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CHANGHO CHOI</dc:creator>
  <cp:lastModifiedBy>CHANGHO CHOI</cp:lastModifiedBy>
  <cp:revision>20</cp:revision>
  <dcterms:created xsi:type="dcterms:W3CDTF">2015-08-08T04:41:18Z</dcterms:created>
  <dcterms:modified xsi:type="dcterms:W3CDTF">2015-08-08T17:27:19Z</dcterms:modified>
</cp:coreProperties>
</file>