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1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8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2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2DF8-A770-43AE-9515-9BB4EF6426B0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2966" y="1821101"/>
            <a:ext cx="1384663" cy="1788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Receipt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CustomerId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StoreId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CategoryId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fileId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Comment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8926" y="1827454"/>
            <a:ext cx="1069311" cy="1105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Store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8926" y="3486438"/>
            <a:ext cx="1069311" cy="1105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Category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 flipV="1">
            <a:off x="5477629" y="2318805"/>
            <a:ext cx="581297" cy="3349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5477629" y="2664044"/>
            <a:ext cx="581297" cy="13856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91108" y="2653675"/>
            <a:ext cx="1384663" cy="956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StoreCategory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StoreId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CategoryId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92966" y="5141434"/>
            <a:ext cx="1384663" cy="820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Tag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92966" y="3927702"/>
            <a:ext cx="1384663" cy="822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ReceiptTag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ReceiptId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TagId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83318" y="2263813"/>
            <a:ext cx="1369206" cy="1105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Group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TypeId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5590" y="361916"/>
            <a:ext cx="1384663" cy="1358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>
                <a:solidFill>
                  <a:schemeClr val="tx1"/>
                </a:solidFill>
              </a:rPr>
              <a:t>email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/>
                </a:solidFill>
              </a:rPr>
              <a:t>password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groupId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10" idx="2"/>
            <a:endCxn id="4" idx="3"/>
          </p:cNvCxnSpPr>
          <p:nvPr/>
        </p:nvCxnSpPr>
        <p:spPr>
          <a:xfrm rot="5400000">
            <a:off x="7340985" y="3396978"/>
            <a:ext cx="429708" cy="855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0"/>
            <a:endCxn id="3" idx="3"/>
          </p:cNvCxnSpPr>
          <p:nvPr/>
        </p:nvCxnSpPr>
        <p:spPr>
          <a:xfrm rot="16200000" flipV="1">
            <a:off x="7419226" y="2089460"/>
            <a:ext cx="273226" cy="8552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76376" y="1877462"/>
            <a:ext cx="1598022" cy="1878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GroupType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>
                <a:solidFill>
                  <a:schemeClr val="tx1"/>
                </a:solidFill>
              </a:rPr>
              <a:t>Type: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limitedReceipt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limitedMember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Receipts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Member of user</a:t>
            </a:r>
          </a:p>
        </p:txBody>
      </p:sp>
      <p:cxnSp>
        <p:nvCxnSpPr>
          <p:cNvPr id="42" name="Straight Arrow Connector 41"/>
          <p:cNvCxnSpPr>
            <a:stCxn id="13" idx="0"/>
            <a:endCxn id="2" idx="2"/>
          </p:cNvCxnSpPr>
          <p:nvPr/>
        </p:nvCxnSpPr>
        <p:spPr>
          <a:xfrm flipV="1">
            <a:off x="4785298" y="3609725"/>
            <a:ext cx="0" cy="317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2"/>
            <a:endCxn id="12" idx="0"/>
          </p:cNvCxnSpPr>
          <p:nvPr/>
        </p:nvCxnSpPr>
        <p:spPr>
          <a:xfrm>
            <a:off x="4785298" y="4750662"/>
            <a:ext cx="0" cy="39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1"/>
            <a:endCxn id="48" idx="3"/>
          </p:cNvCxnSpPr>
          <p:nvPr/>
        </p:nvCxnSpPr>
        <p:spPr>
          <a:xfrm flipH="1" flipV="1">
            <a:off x="1774398" y="2816807"/>
            <a:ext cx="408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2"/>
            <a:endCxn id="14" idx="0"/>
          </p:cNvCxnSpPr>
          <p:nvPr/>
        </p:nvCxnSpPr>
        <p:spPr>
          <a:xfrm flipH="1">
            <a:off x="2867921" y="1720454"/>
            <a:ext cx="1" cy="543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183318" y="3906254"/>
            <a:ext cx="1369206" cy="1908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Notification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groupId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senderId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receiverId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seen</a:t>
            </a:r>
          </a:p>
          <a:p>
            <a:r>
              <a:rPr lang="en-US" sz="1400" dirty="0">
                <a:solidFill>
                  <a:schemeClr val="tx1"/>
                </a:solidFill>
              </a:rPr>
              <a:t>accepted</a:t>
            </a:r>
          </a:p>
          <a:p>
            <a:r>
              <a:rPr lang="en-US" sz="1400" dirty="0">
                <a:solidFill>
                  <a:schemeClr val="tx1"/>
                </a:solidFill>
              </a:rPr>
              <a:t>leave</a:t>
            </a:r>
          </a:p>
        </p:txBody>
      </p:sp>
      <p:cxnSp>
        <p:nvCxnSpPr>
          <p:cNvPr id="39" name="Straight Arrow Connector 38"/>
          <p:cNvCxnSpPr>
            <a:stCxn id="37" idx="0"/>
            <a:endCxn id="14" idx="2"/>
          </p:cNvCxnSpPr>
          <p:nvPr/>
        </p:nvCxnSpPr>
        <p:spPr>
          <a:xfrm flipV="1">
            <a:off x="2867921" y="3369802"/>
            <a:ext cx="0" cy="536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/>
          <p:cNvCxnSpPr>
            <a:stCxn id="2" idx="0"/>
            <a:endCxn id="15" idx="3"/>
          </p:cNvCxnSpPr>
          <p:nvPr/>
        </p:nvCxnSpPr>
        <p:spPr>
          <a:xfrm rot="16200000" flipV="1">
            <a:off x="3782818" y="818620"/>
            <a:ext cx="779916" cy="12250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/>
          <p:nvPr/>
        </p:nvCxnSpPr>
        <p:spPr>
          <a:xfrm rot="10800000" flipV="1">
            <a:off x="5206537" y="914910"/>
            <a:ext cx="1273628" cy="9061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58926" y="361916"/>
            <a:ext cx="1069311" cy="1105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File</a:t>
            </a:r>
          </a:p>
          <a:p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1400" dirty="0">
                <a:solidFill>
                  <a:schemeClr val="tx1"/>
                </a:solidFill>
              </a:rPr>
              <a:t>path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20247" y="5119737"/>
            <a:ext cx="2455524" cy="8424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DB Schema (Concept)</a:t>
            </a:r>
          </a:p>
          <a:p>
            <a:pPr algn="ctr"/>
            <a:r>
              <a:rPr lang="en-CA" dirty="0">
                <a:solidFill>
                  <a:srgbClr val="C00000"/>
                </a:solidFill>
              </a:rPr>
              <a:t>for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69523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68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Conestoga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Collins</dc:creator>
  <cp:lastModifiedBy>SungJoe Kim</cp:lastModifiedBy>
  <cp:revision>51</cp:revision>
  <dcterms:created xsi:type="dcterms:W3CDTF">2016-05-31T22:01:18Z</dcterms:created>
  <dcterms:modified xsi:type="dcterms:W3CDTF">2016-07-22T19:11:24Z</dcterms:modified>
</cp:coreProperties>
</file>