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688"/>
  </p:normalViewPr>
  <p:slideViewPr>
    <p:cSldViewPr snapToGrid="0" snapToObjects="1">
      <p:cViewPr varScale="1">
        <p:scale>
          <a:sx n="91" d="100"/>
          <a:sy n="91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AF8CC-2DAC-9C46-81BD-89D6E2372B9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B02BF-4B0F-6546-9942-CD50506B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02BF-4B0F-6546-9942-CD50506B1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7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02BF-4B0F-6546-9942-CD50506B1A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B8C9-C561-C944-B652-4806D23BA40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61B6-21F8-7044-877F-224F7329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B8C9-C561-C944-B652-4806D23BA40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61B6-21F8-7044-877F-224F7329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4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B8C9-C561-C944-B652-4806D23BA40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61B6-21F8-7044-877F-224F7329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8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B8C9-C561-C944-B652-4806D23BA40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61B6-21F8-7044-877F-224F7329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B8C9-C561-C944-B652-4806D23BA40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61B6-21F8-7044-877F-224F7329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B8C9-C561-C944-B652-4806D23BA40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61B6-21F8-7044-877F-224F7329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B8C9-C561-C944-B652-4806D23BA40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61B6-21F8-7044-877F-224F7329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4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B8C9-C561-C944-B652-4806D23BA40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61B6-21F8-7044-877F-224F7329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B8C9-C561-C944-B652-4806D23BA40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61B6-21F8-7044-877F-224F7329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4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B8C9-C561-C944-B652-4806D23BA40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61B6-21F8-7044-877F-224F7329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B8C9-C561-C944-B652-4806D23BA40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61B6-21F8-7044-877F-224F7329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B8C9-C561-C944-B652-4806D23BA40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761B6-21F8-7044-877F-224F7329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16367"/>
            <a:ext cx="7571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Electronic Board System: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Recognize text on board and save the data at cloud to share within the class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Text recognition successfully in various environment is not easy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1505780"/>
            <a:ext cx="11347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Augmented Reality: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Using AR technology, implement app to help interior design or help choose accessories such as footwear or sunglass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3D Unity, </a:t>
            </a:r>
            <a:r>
              <a:rPr lang="en-US" dirty="0" err="1" smtClean="0"/>
              <a:t>Vuforia</a:t>
            </a:r>
            <a:r>
              <a:rPr lang="en-US" dirty="0" smtClean="0"/>
              <a:t> SDK is available to develop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682496"/>
            <a:ext cx="6128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Vocabulary Helper: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Targeting on immigrant Kids to help learn English vocabulary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Something voluntarily and fun to learn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" y="3925296"/>
            <a:ext cx="9785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Receipt Collector: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 help organize receipt with categorization (tagging)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Additionally, recognizing text on the receipt, and help keeping track of spending with categorization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" y="5355399"/>
            <a:ext cx="663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Election Candidate Voting Helper: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App to help rate candidates, record election candidates'  behavior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729" y="370620"/>
            <a:ext cx="10127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Organ Recipient Helper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 help someone waiting organ donation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 case transplanting is possible, recipient should do immediate reaction to get a donation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This app will help recipient to do some predefined action to send </a:t>
            </a:r>
            <a:r>
              <a:rPr lang="en-US" dirty="0" err="1" smtClean="0"/>
              <a:t>msg</a:t>
            </a:r>
            <a:r>
              <a:rPr lang="en-US" dirty="0" smtClean="0"/>
              <a:t> or call to some relevant person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729" y="1570949"/>
            <a:ext cx="6170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Drone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 send mail between </a:t>
            </a:r>
            <a:r>
              <a:rPr lang="en-US" dirty="0" err="1" smtClean="0"/>
              <a:t>Doon</a:t>
            </a:r>
            <a:r>
              <a:rPr lang="en-US" dirty="0" smtClean="0"/>
              <a:t> campus and Cambridge campus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Help night guidance or surveillances within campus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Wild fire data collector to fight the fire efficiently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729" y="2973971"/>
            <a:ext cx="109343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Monitoring System: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By using Arduino or raspberry pi, help monitoring stove usage.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It has a timer to alarm and heat sensor to monitor overheat of stove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 case of emergency, it sends message to the pre-registered user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It also has camera to monitor indoor remotely by using mobile app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There can be a Web app to show statistics of usage of stove to estimate electric usage or monitor device’s status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729" y="370620"/>
            <a:ext cx="88710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Question:</a:t>
            </a:r>
          </a:p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/>
              <a:t>are we required to design all the classes initially or we can start with few and and to-dos </a:t>
            </a:r>
            <a:r>
              <a:rPr lang="en-US" dirty="0" smtClean="0"/>
              <a:t>?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/>
              <a:t>can we have a sample of pre submitted project so we use it and update on it </a:t>
            </a:r>
            <a:r>
              <a:rPr lang="en-US" dirty="0" smtClean="0"/>
              <a:t>?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/>
              <a:t>if we are going to implement an idea that include hardware, can he help us getting them ?</a:t>
            </a:r>
          </a:p>
          <a:p>
            <a:endParaRPr lang="en-US" i="1" dirty="0"/>
          </a:p>
          <a:p>
            <a:r>
              <a:rPr lang="en-US" smtClean="0"/>
              <a:t>4. </a:t>
            </a:r>
            <a:r>
              <a:rPr lang="en-US" dirty="0"/>
              <a:t>if we implemented a new idea , how we can protect it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9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346</Words>
  <Application>Microsoft Macintosh PowerPoint</Application>
  <PresentationFormat>Widescreen</PresentationFormat>
  <Paragraphs>39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CHANGHO CHOI</dc:creator>
  <cp:lastModifiedBy>CHANGHO CHOI</cp:lastModifiedBy>
  <cp:revision>11</cp:revision>
  <dcterms:created xsi:type="dcterms:W3CDTF">2016-05-09T15:04:18Z</dcterms:created>
  <dcterms:modified xsi:type="dcterms:W3CDTF">2016-05-10T14:58:56Z</dcterms:modified>
</cp:coreProperties>
</file>