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0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8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8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0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92DF8-A770-43AE-9515-9BB4EF6426B0}" type="datetimeFigureOut">
              <a:rPr lang="en-US" smtClean="0"/>
              <a:t>6/3/16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FA4A0-C80D-4A2D-B3D1-A53FB526D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154" y="635725"/>
            <a:ext cx="1384663" cy="12714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Receipt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sz="1400" dirty="0" err="1" smtClean="0">
                <a:solidFill>
                  <a:srgbClr val="FF0000"/>
                </a:solidFill>
              </a:rPr>
              <a:t>Customer_id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Store_id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Category_id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4537" y="635725"/>
            <a:ext cx="1384663" cy="1105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Store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name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4537" y="3572689"/>
            <a:ext cx="1384663" cy="1105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Category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name</a:t>
            </a: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6" name="Elbow Connector 5"/>
          <p:cNvCxnSpPr>
            <a:stCxn id="2" idx="3"/>
          </p:cNvCxnSpPr>
          <p:nvPr/>
        </p:nvCxnSpPr>
        <p:spPr>
          <a:xfrm flipV="1">
            <a:off x="2455817" y="1018903"/>
            <a:ext cx="1188720" cy="2525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stCxn id="2" idx="3"/>
            <a:endCxn id="4" idx="1"/>
          </p:cNvCxnSpPr>
          <p:nvPr/>
        </p:nvCxnSpPr>
        <p:spPr>
          <a:xfrm>
            <a:off x="2455817" y="1271451"/>
            <a:ext cx="1188720" cy="28542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644537" y="2240279"/>
            <a:ext cx="138466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StoreCategory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Store_Id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Category_id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154" y="3572689"/>
            <a:ext cx="1384663" cy="820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Tag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name</a:t>
            </a: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71154" y="2508065"/>
            <a:ext cx="1384663" cy="8229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rgbClr val="FF0000"/>
                </a:solidFill>
              </a:rPr>
              <a:t>ReceiptTag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Receipt_Id</a:t>
            </a:r>
            <a:endParaRPr lang="en-US" sz="1400" dirty="0" smtClean="0">
              <a:solidFill>
                <a:srgbClr val="FF0000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Tag_id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94469" y="635725"/>
            <a:ext cx="1384663" cy="1105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Group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Type_id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06440" y="635725"/>
            <a:ext cx="1384663" cy="13585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Customer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email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name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Group_id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rgbClr val="FF0000"/>
                </a:solidFill>
              </a:rPr>
              <a:t>phonenumber</a:t>
            </a:r>
            <a:endParaRPr lang="en-US" sz="1400" dirty="0" smtClean="0">
              <a:solidFill>
                <a:srgbClr val="FF0000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13" idx="0"/>
            <a:endCxn id="2" idx="2"/>
          </p:cNvCxnSpPr>
          <p:nvPr/>
        </p:nvCxnSpPr>
        <p:spPr>
          <a:xfrm rot="5400000" flipH="1" flipV="1">
            <a:off x="1463042" y="2207621"/>
            <a:ext cx="600888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3" idx="2"/>
          </p:cNvCxnSpPr>
          <p:nvPr/>
        </p:nvCxnSpPr>
        <p:spPr>
          <a:xfrm rot="16200000" flipH="1">
            <a:off x="1645829" y="3448682"/>
            <a:ext cx="241666" cy="63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5" idx="3"/>
            <a:endCxn id="14" idx="1"/>
          </p:cNvCxnSpPr>
          <p:nvPr/>
        </p:nvCxnSpPr>
        <p:spPr>
          <a:xfrm flipV="1">
            <a:off x="7191103" y="1188720"/>
            <a:ext cx="803366" cy="1262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" idx="0"/>
            <a:endCxn id="15" idx="0"/>
          </p:cNvCxnSpPr>
          <p:nvPr/>
        </p:nvCxnSpPr>
        <p:spPr>
          <a:xfrm rot="5400000" flipH="1" flipV="1">
            <a:off x="4131129" y="-1731918"/>
            <a:ext cx="12700" cy="4735286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2"/>
            <a:endCxn id="4" idx="0"/>
          </p:cNvCxnSpPr>
          <p:nvPr/>
        </p:nvCxnSpPr>
        <p:spPr>
          <a:xfrm rot="5400000">
            <a:off x="4082144" y="3317964"/>
            <a:ext cx="509450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0" idx="0"/>
            <a:endCxn id="3" idx="2"/>
          </p:cNvCxnSpPr>
          <p:nvPr/>
        </p:nvCxnSpPr>
        <p:spPr>
          <a:xfrm rot="5400000" flipH="1" flipV="1">
            <a:off x="4087587" y="1990997"/>
            <a:ext cx="498565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15182" y="3324314"/>
            <a:ext cx="5958214" cy="31085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we’ve discussed so far.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Receipt belongs to one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Receipt belongs to one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Receipt has many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 can create only one Group (it’s optional)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Store has many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Category has many stores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Group belongs to some limitation from Group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Group limitation is only dedicated to Group limitation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We have no Account table (alternative :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User can get graph(chart) from Store, Category, Tag,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0000"/>
                </a:solidFill>
              </a:rPr>
              <a:t>So far, we don’t consider for Item table (maybe future)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9784081" y="629375"/>
            <a:ext cx="1598022" cy="18786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GroupType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Type: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limitedReceipt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   </a:t>
            </a:r>
            <a:r>
              <a:rPr lang="en-US" sz="1400" dirty="0" err="1" smtClean="0">
                <a:solidFill>
                  <a:schemeClr val="tx1"/>
                </a:solidFill>
              </a:rPr>
              <a:t>limitedMember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>
                <a:solidFill>
                  <a:schemeClr val="tx1"/>
                </a:solidFill>
              </a:rPr>
              <a:t>Name: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Receipts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   Member of user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9" name="Elbow Connector 48"/>
          <p:cNvCxnSpPr>
            <a:stCxn id="14" idx="3"/>
          </p:cNvCxnSpPr>
          <p:nvPr/>
        </p:nvCxnSpPr>
        <p:spPr>
          <a:xfrm>
            <a:off x="9379132" y="1188720"/>
            <a:ext cx="404949" cy="827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121410" y="5144586"/>
            <a:ext cx="1384663" cy="82078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Item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Id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name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84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2344</TotalTime>
  <Words>139</Words>
  <Application>Microsoft Macintosh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>Conestoga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Collins</dc:creator>
  <cp:lastModifiedBy>CHANGHO CHOI</cp:lastModifiedBy>
  <cp:revision>32</cp:revision>
  <dcterms:created xsi:type="dcterms:W3CDTF">2016-05-31T22:01:18Z</dcterms:created>
  <dcterms:modified xsi:type="dcterms:W3CDTF">2016-06-05T11:53:09Z</dcterms:modified>
</cp:coreProperties>
</file>