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B9DB0B-8E22-4600-AF81-4CAC3A664E16}">
          <p14:sldIdLst>
            <p14:sldId id="256"/>
            <p14:sldId id="260"/>
            <p14:sldId id="261"/>
          </p14:sldIdLst>
        </p14:section>
        <p14:section name="Untitled Section" id="{A71463BE-BACE-4624-BB87-AF83DA22DE32}">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5ED6F-7698-4BF3-ADC2-1319433351F7}" v="45" dt="2024-10-31T10:10:55.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 Naik" userId="ace4519e2b67b11f" providerId="LiveId" clId="{8225ED6F-7698-4BF3-ADC2-1319433351F7}"/>
    <pc:docChg chg="custSel modSld">
      <pc:chgData name="Hassan Naik" userId="ace4519e2b67b11f" providerId="LiveId" clId="{8225ED6F-7698-4BF3-ADC2-1319433351F7}" dt="2024-10-31T10:18:28.181" v="472" actId="404"/>
      <pc:docMkLst>
        <pc:docMk/>
      </pc:docMkLst>
      <pc:sldChg chg="modSp mod">
        <pc:chgData name="Hassan Naik" userId="ace4519e2b67b11f" providerId="LiveId" clId="{8225ED6F-7698-4BF3-ADC2-1319433351F7}" dt="2024-10-31T10:15:00.805" v="286" actId="20577"/>
        <pc:sldMkLst>
          <pc:docMk/>
          <pc:sldMk cId="2544487874" sldId="260"/>
        </pc:sldMkLst>
        <pc:spChg chg="mod">
          <ac:chgData name="Hassan Naik" userId="ace4519e2b67b11f" providerId="LiveId" clId="{8225ED6F-7698-4BF3-ADC2-1319433351F7}" dt="2024-10-31T10:15:00.805" v="286" actId="20577"/>
          <ac:spMkLst>
            <pc:docMk/>
            <pc:sldMk cId="2544487874" sldId="260"/>
            <ac:spMk id="2" creationId="{4CD495DA-69BB-5E40-8340-810CE219BE66}"/>
          </ac:spMkLst>
        </pc:spChg>
      </pc:sldChg>
      <pc:sldChg chg="modSp mod">
        <pc:chgData name="Hassan Naik" userId="ace4519e2b67b11f" providerId="LiveId" clId="{8225ED6F-7698-4BF3-ADC2-1319433351F7}" dt="2024-10-31T10:18:28.181" v="472" actId="404"/>
        <pc:sldMkLst>
          <pc:docMk/>
          <pc:sldMk cId="1578460402" sldId="261"/>
        </pc:sldMkLst>
        <pc:spChg chg="mod">
          <ac:chgData name="Hassan Naik" userId="ace4519e2b67b11f" providerId="LiveId" clId="{8225ED6F-7698-4BF3-ADC2-1319433351F7}" dt="2024-10-31T10:18:28.181" v="472" actId="404"/>
          <ac:spMkLst>
            <pc:docMk/>
            <pc:sldMk cId="1578460402" sldId="261"/>
            <ac:spMk id="2" creationId="{1E40C164-918D-049C-39B8-E1348AFE3C6A}"/>
          </ac:spMkLst>
        </pc:spChg>
      </pc:sldChg>
      <pc:sldChg chg="addSp delSp modSp mod">
        <pc:chgData name="Hassan Naik" userId="ace4519e2b67b11f" providerId="LiveId" clId="{8225ED6F-7698-4BF3-ADC2-1319433351F7}" dt="2024-10-31T10:10:55.125" v="117"/>
        <pc:sldMkLst>
          <pc:docMk/>
          <pc:sldMk cId="2051520857" sldId="263"/>
        </pc:sldMkLst>
        <pc:graphicFrameChg chg="mod modGraphic">
          <ac:chgData name="Hassan Naik" userId="ace4519e2b67b11f" providerId="LiveId" clId="{8225ED6F-7698-4BF3-ADC2-1319433351F7}" dt="2024-10-31T10:04:12.354" v="4"/>
          <ac:graphicFrameMkLst>
            <pc:docMk/>
            <pc:sldMk cId="2051520857" sldId="263"/>
            <ac:graphicFrameMk id="4" creationId="{B3428895-CF28-5437-CD23-2F80AF470006}"/>
          </ac:graphicFrameMkLst>
        </pc:graphicFrameChg>
        <pc:graphicFrameChg chg="add del mod">
          <ac:chgData name="Hassan Naik" userId="ace4519e2b67b11f" providerId="LiveId" clId="{8225ED6F-7698-4BF3-ADC2-1319433351F7}" dt="2024-10-31T10:08:08.537" v="53" actId="478"/>
          <ac:graphicFrameMkLst>
            <pc:docMk/>
            <pc:sldMk cId="2051520857" sldId="263"/>
            <ac:graphicFrameMk id="5" creationId="{C1C7F802-C81F-BD95-A070-93C2AA213F1B}"/>
          </ac:graphicFrameMkLst>
        </pc:graphicFrameChg>
        <pc:graphicFrameChg chg="mod">
          <ac:chgData name="Hassan Naik" userId="ace4519e2b67b11f" providerId="LiveId" clId="{8225ED6F-7698-4BF3-ADC2-1319433351F7}" dt="2024-10-31T10:10:55.125" v="117"/>
          <ac:graphicFrameMkLst>
            <pc:docMk/>
            <pc:sldMk cId="2051520857" sldId="263"/>
            <ac:graphicFrameMk id="7" creationId="{BB23B0C9-1060-3969-BB60-4B1F522AC730}"/>
          </ac:graphicFrameMkLst>
        </pc:graphicFrameChg>
        <pc:graphicFrameChg chg="add del mod">
          <ac:chgData name="Hassan Naik" userId="ace4519e2b67b11f" providerId="LiveId" clId="{8225ED6F-7698-4BF3-ADC2-1319433351F7}" dt="2024-10-31T10:08:07.775" v="52" actId="478"/>
          <ac:graphicFrameMkLst>
            <pc:docMk/>
            <pc:sldMk cId="2051520857" sldId="263"/>
            <ac:graphicFrameMk id="9" creationId="{A344C4DB-E235-A33D-C727-B0F3409B51BA}"/>
          </ac:graphicFrameMkLst>
        </pc:graphicFrameChg>
        <pc:graphicFrameChg chg="add mod">
          <ac:chgData name="Hassan Naik" userId="ace4519e2b67b11f" providerId="LiveId" clId="{8225ED6F-7698-4BF3-ADC2-1319433351F7}" dt="2024-10-31T10:10:47.261" v="115" actId="6549"/>
          <ac:graphicFrameMkLst>
            <pc:docMk/>
            <pc:sldMk cId="2051520857" sldId="263"/>
            <ac:graphicFrameMk id="10" creationId="{CCF4E268-3DAA-DA49-E311-8E67DCE4760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dirty="0"/>
              <a:t>average download speeds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566662303969995"/>
          <c:y val="0.1149258664538714"/>
          <c:w val="0.7704849226995889"/>
          <c:h val="0.76748654235442038"/>
        </c:manualLayout>
      </c:layout>
      <c:barChart>
        <c:barDir val="col"/>
        <c:grouping val="clustered"/>
        <c:varyColors val="0"/>
        <c:ser>
          <c:idx val="0"/>
          <c:order val="0"/>
          <c:tx>
            <c:strRef>
              <c:f>Sheet1!$B$1</c:f>
              <c:strCache>
                <c:ptCount val="1"/>
                <c:pt idx="0">
                  <c:v>National avg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Sheet1!$A$2:$A$5</c15:sqref>
                  </c15:fullRef>
                </c:ext>
              </c:extLst>
              <c:f>(Sheet1!$A$2,Sheet1!$A$4:$A$5)</c:f>
              <c:strCache>
                <c:ptCount val="1"/>
                <c:pt idx="0">
                  <c:v>download</c:v>
                </c:pt>
              </c:strCache>
            </c:strRef>
          </c:cat>
          <c:val>
            <c:numRef>
              <c:extLst>
                <c:ext xmlns:c15="http://schemas.microsoft.com/office/drawing/2012/chart" uri="{02D57815-91ED-43cb-92C2-25804820EDAC}">
                  <c15:fullRef>
                    <c15:sqref>Sheet1!$B$2:$B$5</c15:sqref>
                  </c15:fullRef>
                </c:ext>
              </c:extLst>
              <c:f>(Sheet1!$B$2,Sheet1!$B$4:$B$5)</c:f>
              <c:numCache>
                <c:formatCode>General</c:formatCode>
                <c:ptCount val="3"/>
                <c:pt idx="0">
                  <c:v>73.209999999999994</c:v>
                </c:pt>
              </c:numCache>
            </c:numRef>
          </c:val>
          <c:extLst>
            <c:ext xmlns:c16="http://schemas.microsoft.com/office/drawing/2014/chart" uri="{C3380CC4-5D6E-409C-BE32-E72D297353CC}">
              <c16:uniqueId val="{00000000-8915-407B-869A-25ED3E641BCF}"/>
            </c:ext>
          </c:extLst>
        </c:ser>
        <c:ser>
          <c:idx val="1"/>
          <c:order val="1"/>
          <c:tx>
            <c:strRef>
              <c:f>Sheet1!$C$1</c:f>
              <c:strCache>
                <c:ptCount val="1"/>
                <c:pt idx="0">
                  <c:v>My avg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Sheet1!$A$2:$A$5</c15:sqref>
                  </c15:fullRef>
                </c:ext>
              </c:extLst>
              <c:f>(Sheet1!$A$2,Sheet1!$A$4:$A$5)</c:f>
              <c:strCache>
                <c:ptCount val="1"/>
                <c:pt idx="0">
                  <c:v>download</c:v>
                </c:pt>
              </c:strCache>
            </c:strRef>
          </c:cat>
          <c:val>
            <c:numRef>
              <c:extLst>
                <c:ext xmlns:c15="http://schemas.microsoft.com/office/drawing/2012/chart" uri="{02D57815-91ED-43cb-92C2-25804820EDAC}">
                  <c15:fullRef>
                    <c15:sqref>Sheet1!$C$2:$C$5</c15:sqref>
                  </c15:fullRef>
                </c:ext>
              </c:extLst>
              <c:f>(Sheet1!$C$2,Sheet1!$C$4:$C$5)</c:f>
              <c:numCache>
                <c:formatCode>General</c:formatCode>
                <c:ptCount val="3"/>
                <c:pt idx="0">
                  <c:v>8.92</c:v>
                </c:pt>
              </c:numCache>
            </c:numRef>
          </c:val>
          <c:extLst>
            <c:ext xmlns:c16="http://schemas.microsoft.com/office/drawing/2014/chart" uri="{C3380CC4-5D6E-409C-BE32-E72D297353CC}">
              <c16:uniqueId val="{00000001-8915-407B-869A-25ED3E641BCF}"/>
            </c:ext>
          </c:extLst>
        </c:ser>
        <c:ser>
          <c:idx val="2"/>
          <c:order val="2"/>
          <c:tx>
            <c:strRef>
              <c:f>Sheet1!$D$1</c:f>
              <c:strCache>
                <c:ptCount val="1"/>
                <c:pt idx="0">
                  <c:v>Group avg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Sheet1!$A$2:$A$5</c15:sqref>
                  </c15:fullRef>
                </c:ext>
              </c:extLst>
              <c:f>(Sheet1!$A$2,Sheet1!$A$4:$A$5)</c:f>
              <c:strCache>
                <c:ptCount val="1"/>
                <c:pt idx="0">
                  <c:v>download</c:v>
                </c:pt>
              </c:strCache>
            </c:strRef>
          </c:cat>
          <c:val>
            <c:numRef>
              <c:extLst>
                <c:ext xmlns:c15="http://schemas.microsoft.com/office/drawing/2012/chart" uri="{02D57815-91ED-43cb-92C2-25804820EDAC}">
                  <c15:fullRef>
                    <c15:sqref>Sheet1!$D$2:$D$5</c15:sqref>
                  </c15:fullRef>
                </c:ext>
              </c:extLst>
              <c:f>(Sheet1!$D$2,Sheet1!$D$4:$D$5)</c:f>
              <c:numCache>
                <c:formatCode>General</c:formatCode>
                <c:ptCount val="3"/>
                <c:pt idx="0">
                  <c:v>46.32</c:v>
                </c:pt>
              </c:numCache>
            </c:numRef>
          </c:val>
          <c:extLst>
            <c:ext xmlns:c16="http://schemas.microsoft.com/office/drawing/2014/chart" uri="{C3380CC4-5D6E-409C-BE32-E72D297353CC}">
              <c16:uniqueId val="{00000002-8915-407B-869A-25ED3E641BCF}"/>
            </c:ext>
          </c:extLst>
        </c:ser>
        <c:ser>
          <c:idx val="3"/>
          <c:order val="3"/>
          <c:tx>
            <c:strRef>
              <c:f>Sheet1!$E$1</c:f>
              <c:strCache>
                <c:ptCount val="1"/>
                <c:pt idx="0">
                  <c:v>My fastest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Sheet1!$A$2:$A$5</c15:sqref>
                  </c15:fullRef>
                </c:ext>
              </c:extLst>
              <c:f>(Sheet1!$A$2,Sheet1!$A$4:$A$5)</c:f>
              <c:strCache>
                <c:ptCount val="1"/>
                <c:pt idx="0">
                  <c:v>download</c:v>
                </c:pt>
              </c:strCache>
            </c:strRef>
          </c:cat>
          <c:val>
            <c:numRef>
              <c:extLst>
                <c:ext xmlns:c15="http://schemas.microsoft.com/office/drawing/2012/chart" uri="{02D57815-91ED-43cb-92C2-25804820EDAC}">
                  <c15:fullRef>
                    <c15:sqref>Sheet1!$E$2:$E$5</c15:sqref>
                  </c15:fullRef>
                </c:ext>
              </c:extLst>
              <c:f>(Sheet1!$E$2,Sheet1!$E$4:$E$5)</c:f>
              <c:numCache>
                <c:formatCode>General</c:formatCode>
                <c:ptCount val="3"/>
                <c:pt idx="0">
                  <c:v>13.85</c:v>
                </c:pt>
              </c:numCache>
            </c:numRef>
          </c:val>
          <c:extLst>
            <c:ext xmlns:c16="http://schemas.microsoft.com/office/drawing/2014/chart" uri="{C3380CC4-5D6E-409C-BE32-E72D297353CC}">
              <c16:uniqueId val="{00000003-8915-407B-869A-25ED3E641BCF}"/>
            </c:ext>
          </c:extLst>
        </c:ser>
        <c:ser>
          <c:idx val="4"/>
          <c:order val="4"/>
          <c:tx>
            <c:strRef>
              <c:f>Sheet1!$F$1</c:f>
              <c:strCache>
                <c:ptCount val="1"/>
                <c:pt idx="0">
                  <c:v>My slowest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Sheet1!$A$2:$A$5</c15:sqref>
                  </c15:fullRef>
                </c:ext>
              </c:extLst>
              <c:f>(Sheet1!$A$2,Sheet1!$A$4:$A$5)</c:f>
              <c:strCache>
                <c:ptCount val="1"/>
                <c:pt idx="0">
                  <c:v>download</c:v>
                </c:pt>
              </c:strCache>
            </c:strRef>
          </c:cat>
          <c:val>
            <c:numRef>
              <c:extLst>
                <c:ext xmlns:c15="http://schemas.microsoft.com/office/drawing/2012/chart" uri="{02D57815-91ED-43cb-92C2-25804820EDAC}">
                  <c15:fullRef>
                    <c15:sqref>Sheet1!$F$2:$F$5</c15:sqref>
                  </c15:fullRef>
                </c:ext>
              </c:extLst>
              <c:f>(Sheet1!$F$2,Sheet1!$F$4:$F$5)</c:f>
              <c:numCache>
                <c:formatCode>General</c:formatCode>
                <c:ptCount val="3"/>
                <c:pt idx="0">
                  <c:v>0.41</c:v>
                </c:pt>
              </c:numCache>
            </c:numRef>
          </c:val>
          <c:extLst>
            <c:ext xmlns:c16="http://schemas.microsoft.com/office/drawing/2014/chart" uri="{C3380CC4-5D6E-409C-BE32-E72D297353CC}">
              <c16:uniqueId val="{00000004-8915-407B-869A-25ED3E641BCF}"/>
            </c:ext>
          </c:extLst>
        </c:ser>
        <c:ser>
          <c:idx val="5"/>
          <c:order val="5"/>
          <c:tx>
            <c:strRef>
              <c:f>Sheet1!$G$1</c:f>
              <c:strCache>
                <c:ptCount val="1"/>
                <c:pt idx="0">
                  <c:v>Group fastest</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Sheet1!$A$2:$A$5</c15:sqref>
                  </c15:fullRef>
                </c:ext>
              </c:extLst>
              <c:f>(Sheet1!$A$2,Sheet1!$A$4:$A$5)</c:f>
              <c:strCache>
                <c:ptCount val="1"/>
                <c:pt idx="0">
                  <c:v>download</c:v>
                </c:pt>
              </c:strCache>
            </c:strRef>
          </c:cat>
          <c:val>
            <c:numRef>
              <c:extLst>
                <c:ext xmlns:c15="http://schemas.microsoft.com/office/drawing/2012/chart" uri="{02D57815-91ED-43cb-92C2-25804820EDAC}">
                  <c15:fullRef>
                    <c15:sqref>Sheet1!$G$2:$G$5</c15:sqref>
                  </c15:fullRef>
                </c:ext>
              </c:extLst>
              <c:f>(Sheet1!$G$2,Sheet1!$G$4:$G$5)</c:f>
              <c:numCache>
                <c:formatCode>General</c:formatCode>
                <c:ptCount val="3"/>
                <c:pt idx="0">
                  <c:v>124.31</c:v>
                </c:pt>
              </c:numCache>
            </c:numRef>
          </c:val>
          <c:extLst>
            <c:ext xmlns:c16="http://schemas.microsoft.com/office/drawing/2014/chart" uri="{C3380CC4-5D6E-409C-BE32-E72D297353CC}">
              <c16:uniqueId val="{00000005-8915-407B-869A-25ED3E641BCF}"/>
            </c:ext>
          </c:extLst>
        </c:ser>
        <c:ser>
          <c:idx val="6"/>
          <c:order val="6"/>
          <c:tx>
            <c:strRef>
              <c:f>Sheet1!$H$1</c:f>
              <c:strCache>
                <c:ptCount val="1"/>
                <c:pt idx="0">
                  <c:v>Group slowest</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Sheet1!$A$2:$A$5</c15:sqref>
                  </c15:fullRef>
                </c:ext>
              </c:extLst>
              <c:f>(Sheet1!$A$2,Sheet1!$A$4:$A$5)</c:f>
              <c:strCache>
                <c:ptCount val="1"/>
                <c:pt idx="0">
                  <c:v>download</c:v>
                </c:pt>
              </c:strCache>
            </c:strRef>
          </c:cat>
          <c:val>
            <c:numRef>
              <c:extLst>
                <c:ext xmlns:c15="http://schemas.microsoft.com/office/drawing/2012/chart" uri="{02D57815-91ED-43cb-92C2-25804820EDAC}">
                  <c15:fullRef>
                    <c15:sqref>Sheet1!$H$2:$H$5</c15:sqref>
                  </c15:fullRef>
                </c:ext>
              </c:extLst>
              <c:f>(Sheet1!$H$2,Sheet1!$H$4:$H$5)</c:f>
              <c:numCache>
                <c:formatCode>General</c:formatCode>
                <c:ptCount val="3"/>
                <c:pt idx="0">
                  <c:v>8.92</c:v>
                </c:pt>
              </c:numCache>
            </c:numRef>
          </c:val>
          <c:extLst>
            <c:ext xmlns:c16="http://schemas.microsoft.com/office/drawing/2014/chart" uri="{C3380CC4-5D6E-409C-BE32-E72D297353CC}">
              <c16:uniqueId val="{00000006-8915-407B-869A-25ED3E641BCF}"/>
            </c:ext>
          </c:extLst>
        </c:ser>
        <c:dLbls>
          <c:showLegendKey val="0"/>
          <c:showVal val="0"/>
          <c:showCatName val="0"/>
          <c:showSerName val="0"/>
          <c:showPercent val="0"/>
          <c:showBubbleSize val="0"/>
        </c:dLbls>
        <c:gapWidth val="100"/>
        <c:overlap val="-24"/>
        <c:axId val="450201968"/>
        <c:axId val="450205568"/>
      </c:barChart>
      <c:catAx>
        <c:axId val="45020196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dirty="0"/>
                  <a:t>Download</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50205568"/>
        <c:crosses val="autoZero"/>
        <c:auto val="1"/>
        <c:lblAlgn val="ctr"/>
        <c:lblOffset val="100"/>
        <c:noMultiLvlLbl val="0"/>
      </c:catAx>
      <c:valAx>
        <c:axId val="45020556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dirty="0"/>
                  <a:t>MB/s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50201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dirty="0"/>
              <a:t>average upload speeds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4169414370078738E-2"/>
          <c:y val="0.1149258664538714"/>
          <c:w val="0.94583058562992128"/>
          <c:h val="0.76748654235442038"/>
        </c:manualLayout>
      </c:layout>
      <c:barChart>
        <c:barDir val="col"/>
        <c:grouping val="clustered"/>
        <c:varyColors val="0"/>
        <c:ser>
          <c:idx val="0"/>
          <c:order val="0"/>
          <c:tx>
            <c:strRef>
              <c:f>Sheet1!$B$1</c:f>
              <c:strCache>
                <c:ptCount val="1"/>
                <c:pt idx="0">
                  <c:v>National avg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1"/>
                <c:pt idx="0">
                  <c:v>upload</c:v>
                </c:pt>
              </c:strCache>
            </c:strRef>
          </c:cat>
          <c:val>
            <c:numRef>
              <c:f>Sheet1!$B$2:$B$5</c:f>
              <c:numCache>
                <c:formatCode>General</c:formatCode>
                <c:ptCount val="3"/>
                <c:pt idx="0">
                  <c:v>18.399999999999999</c:v>
                </c:pt>
              </c:numCache>
            </c:numRef>
          </c:val>
          <c:extLst>
            <c:ext xmlns:c16="http://schemas.microsoft.com/office/drawing/2014/chart" uri="{C3380CC4-5D6E-409C-BE32-E72D297353CC}">
              <c16:uniqueId val="{00000000-A8D8-4BE1-9C99-E40CA7595E26}"/>
            </c:ext>
          </c:extLst>
        </c:ser>
        <c:ser>
          <c:idx val="1"/>
          <c:order val="1"/>
          <c:tx>
            <c:strRef>
              <c:f>Sheet1!$C$1</c:f>
              <c:strCache>
                <c:ptCount val="1"/>
                <c:pt idx="0">
                  <c:v>My avg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1"/>
                <c:pt idx="0">
                  <c:v>upload</c:v>
                </c:pt>
              </c:strCache>
            </c:strRef>
          </c:cat>
          <c:val>
            <c:numRef>
              <c:f>Sheet1!$C$2:$C$5</c:f>
              <c:numCache>
                <c:formatCode>General</c:formatCode>
                <c:ptCount val="3"/>
                <c:pt idx="0">
                  <c:v>10.33</c:v>
                </c:pt>
              </c:numCache>
            </c:numRef>
          </c:val>
          <c:extLst>
            <c:ext xmlns:c16="http://schemas.microsoft.com/office/drawing/2014/chart" uri="{C3380CC4-5D6E-409C-BE32-E72D297353CC}">
              <c16:uniqueId val="{00000001-A8D8-4BE1-9C99-E40CA7595E26}"/>
            </c:ext>
          </c:extLst>
        </c:ser>
        <c:ser>
          <c:idx val="2"/>
          <c:order val="2"/>
          <c:tx>
            <c:strRef>
              <c:f>Sheet1!$D$1</c:f>
              <c:strCache>
                <c:ptCount val="1"/>
                <c:pt idx="0">
                  <c:v>Group avg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1"/>
                <c:pt idx="0">
                  <c:v>upload</c:v>
                </c:pt>
              </c:strCache>
            </c:strRef>
          </c:cat>
          <c:val>
            <c:numRef>
              <c:f>Sheet1!$D$2:$D$5</c:f>
              <c:numCache>
                <c:formatCode>General</c:formatCode>
                <c:ptCount val="3"/>
                <c:pt idx="0">
                  <c:v>10.18</c:v>
                </c:pt>
              </c:numCache>
            </c:numRef>
          </c:val>
          <c:extLst>
            <c:ext xmlns:c16="http://schemas.microsoft.com/office/drawing/2014/chart" uri="{C3380CC4-5D6E-409C-BE32-E72D297353CC}">
              <c16:uniqueId val="{00000002-A8D8-4BE1-9C99-E40CA7595E26}"/>
            </c:ext>
          </c:extLst>
        </c:ser>
        <c:ser>
          <c:idx val="3"/>
          <c:order val="3"/>
          <c:tx>
            <c:strRef>
              <c:f>Sheet1!$E$1</c:f>
              <c:strCache>
                <c:ptCount val="1"/>
                <c:pt idx="0">
                  <c:v>My fastest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1"/>
                <c:pt idx="0">
                  <c:v>upload</c:v>
                </c:pt>
              </c:strCache>
            </c:strRef>
          </c:cat>
          <c:val>
            <c:numRef>
              <c:f>Sheet1!$E$2:$E$5</c:f>
              <c:numCache>
                <c:formatCode>General</c:formatCode>
                <c:ptCount val="3"/>
                <c:pt idx="0">
                  <c:v>14.57</c:v>
                </c:pt>
              </c:numCache>
            </c:numRef>
          </c:val>
          <c:extLst>
            <c:ext xmlns:c16="http://schemas.microsoft.com/office/drawing/2014/chart" uri="{C3380CC4-5D6E-409C-BE32-E72D297353CC}">
              <c16:uniqueId val="{00000003-A8D8-4BE1-9C99-E40CA7595E26}"/>
            </c:ext>
          </c:extLst>
        </c:ser>
        <c:ser>
          <c:idx val="4"/>
          <c:order val="4"/>
          <c:tx>
            <c:strRef>
              <c:f>Sheet1!$F$1</c:f>
              <c:strCache>
                <c:ptCount val="1"/>
                <c:pt idx="0">
                  <c:v>My slowest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1"/>
                <c:pt idx="0">
                  <c:v>upload</c:v>
                </c:pt>
              </c:strCache>
            </c:strRef>
          </c:cat>
          <c:val>
            <c:numRef>
              <c:f>Sheet1!$F$2:$F$5</c:f>
              <c:numCache>
                <c:formatCode>General</c:formatCode>
                <c:ptCount val="3"/>
                <c:pt idx="0">
                  <c:v>0.39</c:v>
                </c:pt>
              </c:numCache>
            </c:numRef>
          </c:val>
          <c:extLst>
            <c:ext xmlns:c16="http://schemas.microsoft.com/office/drawing/2014/chart" uri="{C3380CC4-5D6E-409C-BE32-E72D297353CC}">
              <c16:uniqueId val="{00000004-A8D8-4BE1-9C99-E40CA7595E26}"/>
            </c:ext>
          </c:extLst>
        </c:ser>
        <c:ser>
          <c:idx val="5"/>
          <c:order val="5"/>
          <c:tx>
            <c:strRef>
              <c:f>Sheet1!$G$1</c:f>
              <c:strCache>
                <c:ptCount val="1"/>
                <c:pt idx="0">
                  <c:v>Group fastest</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1"/>
                <c:pt idx="0">
                  <c:v>upload</c:v>
                </c:pt>
              </c:strCache>
            </c:strRef>
          </c:cat>
          <c:val>
            <c:numRef>
              <c:f>Sheet1!$G$2:$G$5</c:f>
              <c:numCache>
                <c:formatCode>General</c:formatCode>
                <c:ptCount val="3"/>
                <c:pt idx="0">
                  <c:v>22.58</c:v>
                </c:pt>
              </c:numCache>
            </c:numRef>
          </c:val>
          <c:extLst>
            <c:ext xmlns:c16="http://schemas.microsoft.com/office/drawing/2014/chart" uri="{C3380CC4-5D6E-409C-BE32-E72D297353CC}">
              <c16:uniqueId val="{00000005-A8D8-4BE1-9C99-E40CA7595E26}"/>
            </c:ext>
          </c:extLst>
        </c:ser>
        <c:ser>
          <c:idx val="6"/>
          <c:order val="6"/>
          <c:tx>
            <c:strRef>
              <c:f>Sheet1!$H$1</c:f>
              <c:strCache>
                <c:ptCount val="1"/>
                <c:pt idx="0">
                  <c:v>Group slowest</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1"/>
                <c:pt idx="0">
                  <c:v>upload</c:v>
                </c:pt>
              </c:strCache>
            </c:strRef>
          </c:cat>
          <c:val>
            <c:numRef>
              <c:f>Sheet1!$H$2:$H$5</c:f>
              <c:numCache>
                <c:formatCode>General</c:formatCode>
                <c:ptCount val="3"/>
                <c:pt idx="0">
                  <c:v>0.71</c:v>
                </c:pt>
              </c:numCache>
            </c:numRef>
          </c:val>
          <c:extLst>
            <c:ext xmlns:c16="http://schemas.microsoft.com/office/drawing/2014/chart" uri="{C3380CC4-5D6E-409C-BE32-E72D297353CC}">
              <c16:uniqueId val="{00000006-A8D8-4BE1-9C99-E40CA7595E26}"/>
            </c:ext>
          </c:extLst>
        </c:ser>
        <c:dLbls>
          <c:showLegendKey val="0"/>
          <c:showVal val="0"/>
          <c:showCatName val="0"/>
          <c:showSerName val="0"/>
          <c:showPercent val="0"/>
          <c:showBubbleSize val="0"/>
        </c:dLbls>
        <c:gapWidth val="100"/>
        <c:overlap val="-24"/>
        <c:axId val="450201968"/>
        <c:axId val="450205568"/>
      </c:barChart>
      <c:catAx>
        <c:axId val="45020196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dirty="0"/>
                  <a:t>upload</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50205568"/>
        <c:crosses val="autoZero"/>
        <c:auto val="1"/>
        <c:lblAlgn val="ctr"/>
        <c:lblOffset val="100"/>
        <c:noMultiLvlLbl val="0"/>
      </c:catAx>
      <c:valAx>
        <c:axId val="45020556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dirty="0"/>
                  <a:t>MB/s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50201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E223-CEC2-8FC1-C443-F0ACA27644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0B01606-E8F3-D603-7DED-DFCF2D1AD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ADC06E7-61DF-EC9C-BE81-9F583B65890D}"/>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5" name="Footer Placeholder 4">
            <a:extLst>
              <a:ext uri="{FF2B5EF4-FFF2-40B4-BE49-F238E27FC236}">
                <a16:creationId xmlns:a16="http://schemas.microsoft.com/office/drawing/2014/main" id="{08864E83-8F91-4A3E-4EB3-490D0D7731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ECD712-07EA-3EF3-3F08-9827A694F1D7}"/>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22110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BAF-A728-E691-29BA-A238488C283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CBAFDA8-7BDC-A2B3-1F41-E971DB8079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5DC9FC-CECF-5546-0553-F8CB97C83147}"/>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5" name="Footer Placeholder 4">
            <a:extLst>
              <a:ext uri="{FF2B5EF4-FFF2-40B4-BE49-F238E27FC236}">
                <a16:creationId xmlns:a16="http://schemas.microsoft.com/office/drawing/2014/main" id="{89B5D2F5-F5FE-6084-7C4A-6E5437503E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13D62D-500F-4625-AAAF-CC44C858D776}"/>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18974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2A183-78A9-C199-12BD-F641BD1EB96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EE96C69-673B-20C3-CC80-9D004DB320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81AEF82-2F17-7925-00E2-339C1F989CBD}"/>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5" name="Footer Placeholder 4">
            <a:extLst>
              <a:ext uri="{FF2B5EF4-FFF2-40B4-BE49-F238E27FC236}">
                <a16:creationId xmlns:a16="http://schemas.microsoft.com/office/drawing/2014/main" id="{38A2C31B-F3C2-D98F-226C-A052FD4861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EAF074-4274-68DD-51AA-2556E274AA7F}"/>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43940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BFA6-6003-67AE-0147-08A2ED9A07B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23B7AE-160A-AB3A-EDAE-FEE1AEB3EC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467A77C-74F3-5748-D69A-EDB8C49952BD}"/>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5" name="Footer Placeholder 4">
            <a:extLst>
              <a:ext uri="{FF2B5EF4-FFF2-40B4-BE49-F238E27FC236}">
                <a16:creationId xmlns:a16="http://schemas.microsoft.com/office/drawing/2014/main" id="{C4226BC8-A282-E8AF-F81F-4133159CA5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207845-3EF1-03B0-C23E-9E5E1DC33716}"/>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404372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035D-6F33-358A-4B63-8D801E5F5F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BE1F5A7-780D-9F29-567E-E5BFE7B78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F75359A-3859-CDBE-2910-A3F9DA535BF7}"/>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5" name="Footer Placeholder 4">
            <a:extLst>
              <a:ext uri="{FF2B5EF4-FFF2-40B4-BE49-F238E27FC236}">
                <a16:creationId xmlns:a16="http://schemas.microsoft.com/office/drawing/2014/main" id="{0AB364D0-3C19-E95F-5A6A-48777A28AF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5DA6-1CCF-8268-745E-0A22B8F92E0E}"/>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342727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C659-549B-435B-9E18-64BE994868F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242ABBB-ACEC-5E79-5A22-67E43EFC42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771CDD5-D330-792D-82B7-F3D942901E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E731892-F3BA-46EF-4C91-CC3EB605D0A1}"/>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6" name="Footer Placeholder 5">
            <a:extLst>
              <a:ext uri="{FF2B5EF4-FFF2-40B4-BE49-F238E27FC236}">
                <a16:creationId xmlns:a16="http://schemas.microsoft.com/office/drawing/2014/main" id="{B6E95620-59D9-4716-DC4C-89D3D9C875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FFA808-914F-FDA9-CD8E-DFD8EA4CA80E}"/>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300566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F783-14DE-8562-94A7-8882362F8CD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18A6640-DF2C-C3C3-FAB1-58CD0DC3C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3B20A3-5B61-ABE5-D9DD-56C1895917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286AF2D-6DF0-BF44-183C-C59AF9E2D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1425B8-90AE-F2B9-1781-29CFE853C20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DE69228-2366-6BBE-02E1-5C7010E43A00}"/>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8" name="Footer Placeholder 7">
            <a:extLst>
              <a:ext uri="{FF2B5EF4-FFF2-40B4-BE49-F238E27FC236}">
                <a16:creationId xmlns:a16="http://schemas.microsoft.com/office/drawing/2014/main" id="{95E9C243-D6F5-EBAE-5D08-66A350D44C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46590D-D1B1-C40F-9BFD-7234CD993425}"/>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71181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4730-C9A2-0267-E332-068FD3AF3A4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E025896-8329-1419-5E8A-DF379045F3CF}"/>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4" name="Footer Placeholder 3">
            <a:extLst>
              <a:ext uri="{FF2B5EF4-FFF2-40B4-BE49-F238E27FC236}">
                <a16:creationId xmlns:a16="http://schemas.microsoft.com/office/drawing/2014/main" id="{33DBBFB9-B5A1-9A93-0811-4467E7F672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E20C41A-7BA0-A109-4FFD-98A15A92A23D}"/>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169795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0C654-1ADA-3B4D-4DB7-8E7FF132BD18}"/>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3" name="Footer Placeholder 2">
            <a:extLst>
              <a:ext uri="{FF2B5EF4-FFF2-40B4-BE49-F238E27FC236}">
                <a16:creationId xmlns:a16="http://schemas.microsoft.com/office/drawing/2014/main" id="{53FB4E50-A9F2-E936-8D51-7486958846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36D762-7EB5-19D5-124B-E244202568B8}"/>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195713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0A41-1FD5-D7EE-DB12-56B3BACB45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1EC51F2-DC11-5411-C58D-2B023E580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05B1D99-37CA-940D-DFA7-0C232CF0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AF60CC-1128-9FC1-EEB6-EA98F89FF198}"/>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6" name="Footer Placeholder 5">
            <a:extLst>
              <a:ext uri="{FF2B5EF4-FFF2-40B4-BE49-F238E27FC236}">
                <a16:creationId xmlns:a16="http://schemas.microsoft.com/office/drawing/2014/main" id="{FE71D20C-6486-BC83-DEEB-C1C5B36A7B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BBFADE-B1C1-84BA-039B-19593980B489}"/>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32638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3B1A-11AA-C762-93E4-01115C8FF3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A483B8B-F0D1-158A-3CB6-BAABF1406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060E29-30CA-9510-93BE-4CF4BB551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5E29A-D2D1-D3BB-C740-59CADBAA019C}"/>
              </a:ext>
            </a:extLst>
          </p:cNvPr>
          <p:cNvSpPr>
            <a:spLocks noGrp="1"/>
          </p:cNvSpPr>
          <p:nvPr>
            <p:ph type="dt" sz="half" idx="10"/>
          </p:nvPr>
        </p:nvSpPr>
        <p:spPr/>
        <p:txBody>
          <a:bodyPr/>
          <a:lstStyle/>
          <a:p>
            <a:fld id="{2A12C254-DF0A-4B2A-AFC6-8C5BFD04BE90}" type="datetimeFigureOut">
              <a:rPr lang="en-GB" smtClean="0"/>
              <a:t>31/10/2024</a:t>
            </a:fld>
            <a:endParaRPr lang="en-GB"/>
          </a:p>
        </p:txBody>
      </p:sp>
      <p:sp>
        <p:nvSpPr>
          <p:cNvPr id="6" name="Footer Placeholder 5">
            <a:extLst>
              <a:ext uri="{FF2B5EF4-FFF2-40B4-BE49-F238E27FC236}">
                <a16:creationId xmlns:a16="http://schemas.microsoft.com/office/drawing/2014/main" id="{9F57852C-8883-FD3E-D445-DAF8B2427A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FBE2C0-AF07-ED59-578B-82C58EAA2327}"/>
              </a:ext>
            </a:extLst>
          </p:cNvPr>
          <p:cNvSpPr>
            <a:spLocks noGrp="1"/>
          </p:cNvSpPr>
          <p:nvPr>
            <p:ph type="sldNum" sz="quarter" idx="12"/>
          </p:nvPr>
        </p:nvSpPr>
        <p:spPr/>
        <p:txBody>
          <a:bodyPr/>
          <a:lstStyle/>
          <a:p>
            <a:fld id="{AFD465EC-60DE-450E-ADA8-9D79BBBE5A8D}" type="slidenum">
              <a:rPr lang="en-GB" smtClean="0"/>
              <a:t>‹#›</a:t>
            </a:fld>
            <a:endParaRPr lang="en-GB"/>
          </a:p>
        </p:txBody>
      </p:sp>
    </p:spTree>
    <p:extLst>
      <p:ext uri="{BB962C8B-B14F-4D97-AF65-F5344CB8AC3E}">
        <p14:creationId xmlns:p14="http://schemas.microsoft.com/office/powerpoint/2010/main" val="286826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4675A-EF7B-A624-D194-E0CDF4E43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E28D9CA-4BBC-62EB-995F-DA55F0441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CFE5CC9-A761-7C6E-99B7-9B7F9AA14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C254-DF0A-4B2A-AFC6-8C5BFD04BE90}" type="datetimeFigureOut">
              <a:rPr lang="en-GB" smtClean="0"/>
              <a:t>31/10/2024</a:t>
            </a:fld>
            <a:endParaRPr lang="en-GB"/>
          </a:p>
        </p:txBody>
      </p:sp>
      <p:sp>
        <p:nvSpPr>
          <p:cNvPr id="5" name="Footer Placeholder 4">
            <a:extLst>
              <a:ext uri="{FF2B5EF4-FFF2-40B4-BE49-F238E27FC236}">
                <a16:creationId xmlns:a16="http://schemas.microsoft.com/office/drawing/2014/main" id="{9F5CB0AE-F718-0550-21DD-26A870E59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BD3072-C22B-18EA-C2A6-C9A22EE3B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465EC-60DE-450E-ADA8-9D79BBBE5A8D}" type="slidenum">
              <a:rPr lang="en-GB" smtClean="0"/>
              <a:t>‹#›</a:t>
            </a:fld>
            <a:endParaRPr lang="en-GB"/>
          </a:p>
        </p:txBody>
      </p:sp>
    </p:spTree>
    <p:extLst>
      <p:ext uri="{BB962C8B-B14F-4D97-AF65-F5344CB8AC3E}">
        <p14:creationId xmlns:p14="http://schemas.microsoft.com/office/powerpoint/2010/main" val="357882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E24E-8098-2759-FDE6-C955C80D3F8B}"/>
              </a:ext>
            </a:extLst>
          </p:cNvPr>
          <p:cNvSpPr>
            <a:spLocks noGrp="1"/>
          </p:cNvSpPr>
          <p:nvPr>
            <p:ph type="ctrTitle"/>
          </p:nvPr>
        </p:nvSpPr>
        <p:spPr/>
        <p:txBody>
          <a:bodyPr>
            <a:normAutofit fontScale="90000"/>
          </a:bodyPr>
          <a:lstStyle/>
          <a:p>
            <a:r>
              <a:rPr lang="en-GB" dirty="0"/>
              <a:t>Comparing the national average download and upload speeds for my self and the group?</a:t>
            </a:r>
          </a:p>
        </p:txBody>
      </p:sp>
      <p:sp>
        <p:nvSpPr>
          <p:cNvPr id="3" name="Subtitle 2">
            <a:extLst>
              <a:ext uri="{FF2B5EF4-FFF2-40B4-BE49-F238E27FC236}">
                <a16:creationId xmlns:a16="http://schemas.microsoft.com/office/drawing/2014/main" id="{5EF01679-EA79-60B0-B041-8FAECF701F64}"/>
              </a:ext>
            </a:extLst>
          </p:cNvPr>
          <p:cNvSpPr>
            <a:spLocks noGrp="1"/>
          </p:cNvSpPr>
          <p:nvPr>
            <p:ph type="subTitle" idx="1"/>
          </p:nvPr>
        </p:nvSpPr>
        <p:spPr/>
        <p:txBody>
          <a:bodyPr/>
          <a:lstStyle/>
          <a:p>
            <a:r>
              <a:rPr lang="en-GB" dirty="0"/>
              <a:t>By Hassan Naik</a:t>
            </a:r>
          </a:p>
        </p:txBody>
      </p:sp>
    </p:spTree>
    <p:extLst>
      <p:ext uri="{BB962C8B-B14F-4D97-AF65-F5344CB8AC3E}">
        <p14:creationId xmlns:p14="http://schemas.microsoft.com/office/powerpoint/2010/main" val="200301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95DA-69BB-5E40-8340-810CE219BE66}"/>
              </a:ext>
            </a:extLst>
          </p:cNvPr>
          <p:cNvSpPr>
            <a:spLocks noGrp="1"/>
          </p:cNvSpPr>
          <p:nvPr>
            <p:ph type="title"/>
          </p:nvPr>
        </p:nvSpPr>
        <p:spPr>
          <a:xfrm>
            <a:off x="839788" y="365125"/>
            <a:ext cx="10515600" cy="1628567"/>
          </a:xfrm>
        </p:spPr>
        <p:txBody>
          <a:bodyPr/>
          <a:lstStyle/>
          <a:p>
            <a:r>
              <a:rPr lang="en-GB" dirty="0">
                <a:latin typeface="+mn-lt"/>
              </a:rPr>
              <a:t>My Comparisons</a:t>
            </a:r>
            <a:br>
              <a:rPr lang="en-GB" dirty="0">
                <a:latin typeface="+mn-lt"/>
              </a:rPr>
            </a:br>
            <a:r>
              <a:rPr lang="en-GB" sz="2000" dirty="0">
                <a:latin typeface="+mn-lt"/>
              </a:rPr>
              <a:t>From this both my upload and downloads speeds do not come close to the national speeds.</a:t>
            </a:r>
            <a:endParaRPr lang="en-GB" dirty="0">
              <a:latin typeface="+mn-lt"/>
            </a:endParaRPr>
          </a:p>
        </p:txBody>
      </p:sp>
      <p:sp>
        <p:nvSpPr>
          <p:cNvPr id="4" name="Text Placeholder 3">
            <a:extLst>
              <a:ext uri="{FF2B5EF4-FFF2-40B4-BE49-F238E27FC236}">
                <a16:creationId xmlns:a16="http://schemas.microsoft.com/office/drawing/2014/main" id="{701313AE-8129-4C5C-682E-F88F1AE85D98}"/>
              </a:ext>
            </a:extLst>
          </p:cNvPr>
          <p:cNvSpPr>
            <a:spLocks noGrp="1"/>
          </p:cNvSpPr>
          <p:nvPr>
            <p:ph type="body" idx="1"/>
          </p:nvPr>
        </p:nvSpPr>
        <p:spPr/>
        <p:txBody>
          <a:bodyPr/>
          <a:lstStyle/>
          <a:p>
            <a:r>
              <a:rPr lang="en-GB" dirty="0"/>
              <a:t>My speeds</a:t>
            </a:r>
          </a:p>
        </p:txBody>
      </p:sp>
      <p:sp>
        <p:nvSpPr>
          <p:cNvPr id="5" name="Content Placeholder 4">
            <a:extLst>
              <a:ext uri="{FF2B5EF4-FFF2-40B4-BE49-F238E27FC236}">
                <a16:creationId xmlns:a16="http://schemas.microsoft.com/office/drawing/2014/main" id="{A4976BD0-3BF7-1171-20C6-BE39ABE578C5}"/>
              </a:ext>
            </a:extLst>
          </p:cNvPr>
          <p:cNvSpPr>
            <a:spLocks noGrp="1"/>
          </p:cNvSpPr>
          <p:nvPr>
            <p:ph sz="half" idx="2"/>
          </p:nvPr>
        </p:nvSpPr>
        <p:spPr/>
        <p:txBody>
          <a:bodyPr/>
          <a:lstStyle/>
          <a:p>
            <a:r>
              <a:rPr lang="en-GB" dirty="0"/>
              <a:t>8.92 mean download</a:t>
            </a:r>
          </a:p>
          <a:p>
            <a:r>
              <a:rPr lang="en-GB" dirty="0"/>
              <a:t>0.41 slowest download</a:t>
            </a:r>
          </a:p>
          <a:p>
            <a:r>
              <a:rPr lang="en-GB" dirty="0"/>
              <a:t>13.85 fastest download</a:t>
            </a:r>
          </a:p>
          <a:p>
            <a:endParaRPr lang="en-GB" dirty="0"/>
          </a:p>
          <a:p>
            <a:r>
              <a:rPr lang="en-GB" dirty="0"/>
              <a:t>10.33 mean upload</a:t>
            </a:r>
          </a:p>
          <a:p>
            <a:r>
              <a:rPr lang="en-GB" dirty="0"/>
              <a:t>0.39 slowest upload</a:t>
            </a:r>
          </a:p>
          <a:p>
            <a:r>
              <a:rPr lang="en-GB" dirty="0"/>
              <a:t>14.57 fastest upload</a:t>
            </a:r>
          </a:p>
          <a:p>
            <a:endParaRPr lang="en-GB" dirty="0"/>
          </a:p>
        </p:txBody>
      </p:sp>
      <p:sp>
        <p:nvSpPr>
          <p:cNvPr id="6" name="Text Placeholder 5">
            <a:extLst>
              <a:ext uri="{FF2B5EF4-FFF2-40B4-BE49-F238E27FC236}">
                <a16:creationId xmlns:a16="http://schemas.microsoft.com/office/drawing/2014/main" id="{046C88D0-3CAB-EE79-8A1C-4BE36D0EDA78}"/>
              </a:ext>
            </a:extLst>
          </p:cNvPr>
          <p:cNvSpPr>
            <a:spLocks noGrp="1"/>
          </p:cNvSpPr>
          <p:nvPr>
            <p:ph type="body" sz="quarter" idx="3"/>
          </p:nvPr>
        </p:nvSpPr>
        <p:spPr/>
        <p:txBody>
          <a:bodyPr/>
          <a:lstStyle/>
          <a:p>
            <a:r>
              <a:rPr lang="en-GB" dirty="0"/>
              <a:t>National speeds (ref </a:t>
            </a:r>
            <a:r>
              <a:rPr lang="en-GB" dirty="0" err="1"/>
              <a:t>uswitch</a:t>
            </a:r>
            <a:r>
              <a:rPr lang="en-GB" dirty="0"/>
              <a:t>)</a:t>
            </a:r>
          </a:p>
        </p:txBody>
      </p:sp>
      <p:sp>
        <p:nvSpPr>
          <p:cNvPr id="7" name="Content Placeholder 6">
            <a:extLst>
              <a:ext uri="{FF2B5EF4-FFF2-40B4-BE49-F238E27FC236}">
                <a16:creationId xmlns:a16="http://schemas.microsoft.com/office/drawing/2014/main" id="{E03FFA69-F745-7507-DAC4-25DBAA7F7985}"/>
              </a:ext>
            </a:extLst>
          </p:cNvPr>
          <p:cNvSpPr>
            <a:spLocks noGrp="1"/>
          </p:cNvSpPr>
          <p:nvPr>
            <p:ph sz="quarter" idx="4"/>
          </p:nvPr>
        </p:nvSpPr>
        <p:spPr/>
        <p:txBody>
          <a:bodyPr/>
          <a:lstStyle/>
          <a:p>
            <a:pPr algn="l">
              <a:buFont typeface="Arial" panose="020B0604020202020204" pitchFamily="34" charset="0"/>
              <a:buChar char="•"/>
            </a:pPr>
            <a:r>
              <a:rPr lang="en-GB" b="1" i="0" dirty="0">
                <a:effectLst/>
                <a:latin typeface="Ginto"/>
              </a:rPr>
              <a:t>Download Speed</a:t>
            </a:r>
            <a:r>
              <a:rPr lang="en-GB" b="0" i="0" dirty="0">
                <a:effectLst/>
                <a:latin typeface="Ginto"/>
              </a:rPr>
              <a:t>: 73.21 Mbps (2024 UK average)</a:t>
            </a:r>
          </a:p>
          <a:p>
            <a:pPr algn="l">
              <a:buFont typeface="Arial" panose="020B0604020202020204" pitchFamily="34" charset="0"/>
              <a:buChar char="•"/>
            </a:pPr>
            <a:endParaRPr lang="en-GB" dirty="0">
              <a:latin typeface="Ginto"/>
            </a:endParaRPr>
          </a:p>
          <a:p>
            <a:pPr algn="l">
              <a:buFont typeface="Arial" panose="020B0604020202020204" pitchFamily="34" charset="0"/>
              <a:buChar char="•"/>
            </a:pPr>
            <a:endParaRPr lang="en-GB" b="0" i="0" dirty="0">
              <a:effectLst/>
              <a:latin typeface="Ginto"/>
            </a:endParaRPr>
          </a:p>
          <a:p>
            <a:pPr algn="l">
              <a:buFont typeface="Arial" panose="020B0604020202020204" pitchFamily="34" charset="0"/>
              <a:buChar char="•"/>
            </a:pPr>
            <a:r>
              <a:rPr lang="en-GB" b="1" i="0" dirty="0">
                <a:effectLst/>
                <a:latin typeface="Ginto"/>
              </a:rPr>
              <a:t>Upload Speed</a:t>
            </a:r>
            <a:r>
              <a:rPr lang="en-GB" b="0" i="0" dirty="0">
                <a:effectLst/>
                <a:latin typeface="Ginto"/>
              </a:rPr>
              <a:t>: 18.4 Mbps (2024 UK average</a:t>
            </a:r>
            <a:r>
              <a:rPr lang="en-GB" b="0" i="0" dirty="0">
                <a:solidFill>
                  <a:srgbClr val="F2DDCC"/>
                </a:solidFill>
                <a:effectLst/>
                <a:latin typeface="Ginto"/>
              </a:rPr>
              <a:t>)</a:t>
            </a:r>
          </a:p>
          <a:p>
            <a:endParaRPr lang="en-GB" dirty="0"/>
          </a:p>
        </p:txBody>
      </p:sp>
    </p:spTree>
    <p:extLst>
      <p:ext uri="{BB962C8B-B14F-4D97-AF65-F5344CB8AC3E}">
        <p14:creationId xmlns:p14="http://schemas.microsoft.com/office/powerpoint/2010/main" val="254448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E7247-01A1-6086-A8D5-D57AA1484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0C164-918D-049C-39B8-E1348AFE3C6A}"/>
              </a:ext>
            </a:extLst>
          </p:cNvPr>
          <p:cNvSpPr>
            <a:spLocks noGrp="1"/>
          </p:cNvSpPr>
          <p:nvPr>
            <p:ph type="title"/>
          </p:nvPr>
        </p:nvSpPr>
        <p:spPr>
          <a:xfrm>
            <a:off x="839788" y="365125"/>
            <a:ext cx="10515600" cy="1553616"/>
          </a:xfrm>
        </p:spPr>
        <p:txBody>
          <a:bodyPr>
            <a:noAutofit/>
          </a:bodyPr>
          <a:lstStyle/>
          <a:p>
            <a:r>
              <a:rPr lang="en-GB" sz="3200" dirty="0">
                <a:latin typeface="+mn-lt"/>
              </a:rPr>
              <a:t>Group Comparisons</a:t>
            </a:r>
            <a:br>
              <a:rPr lang="en-GB" sz="3200" dirty="0">
                <a:latin typeface="+mn-lt"/>
              </a:rPr>
            </a:br>
            <a:r>
              <a:rPr lang="en-GB" sz="2400" dirty="0">
                <a:latin typeface="+mn-lt"/>
              </a:rPr>
              <a:t>From this both the groups mean upload and downloads speeds do not come close to the national speeds, but the fastest download speeds was close to double the national average and the fastest upload speed was a little faster than the national average..</a:t>
            </a:r>
            <a:endParaRPr lang="en-GB" sz="3200" dirty="0">
              <a:latin typeface="+mn-lt"/>
            </a:endParaRPr>
          </a:p>
        </p:txBody>
      </p:sp>
      <p:sp>
        <p:nvSpPr>
          <p:cNvPr id="4" name="Text Placeholder 3">
            <a:extLst>
              <a:ext uri="{FF2B5EF4-FFF2-40B4-BE49-F238E27FC236}">
                <a16:creationId xmlns:a16="http://schemas.microsoft.com/office/drawing/2014/main" id="{BBB4C4D2-9ED9-5B4D-D028-A73A10CF5D14}"/>
              </a:ext>
            </a:extLst>
          </p:cNvPr>
          <p:cNvSpPr>
            <a:spLocks noGrp="1"/>
          </p:cNvSpPr>
          <p:nvPr>
            <p:ph type="body" idx="1"/>
          </p:nvPr>
        </p:nvSpPr>
        <p:spPr/>
        <p:txBody>
          <a:bodyPr/>
          <a:lstStyle/>
          <a:p>
            <a:r>
              <a:rPr lang="en-GB" dirty="0"/>
              <a:t>Group speeds</a:t>
            </a:r>
          </a:p>
        </p:txBody>
      </p:sp>
      <p:sp>
        <p:nvSpPr>
          <p:cNvPr id="5" name="Content Placeholder 4">
            <a:extLst>
              <a:ext uri="{FF2B5EF4-FFF2-40B4-BE49-F238E27FC236}">
                <a16:creationId xmlns:a16="http://schemas.microsoft.com/office/drawing/2014/main" id="{7058FD7E-E7D4-544A-D9CD-8EAA39017404}"/>
              </a:ext>
            </a:extLst>
          </p:cNvPr>
          <p:cNvSpPr>
            <a:spLocks noGrp="1"/>
          </p:cNvSpPr>
          <p:nvPr>
            <p:ph sz="half" idx="2"/>
          </p:nvPr>
        </p:nvSpPr>
        <p:spPr/>
        <p:txBody>
          <a:bodyPr/>
          <a:lstStyle/>
          <a:p>
            <a:r>
              <a:rPr lang="en-GB" dirty="0"/>
              <a:t>46.32 mean download of group</a:t>
            </a:r>
          </a:p>
          <a:p>
            <a:r>
              <a:rPr lang="en-GB" dirty="0"/>
              <a:t>8.92 slowest download</a:t>
            </a:r>
          </a:p>
          <a:p>
            <a:r>
              <a:rPr lang="en-GB" dirty="0"/>
              <a:t>124.31 fastest download</a:t>
            </a:r>
          </a:p>
          <a:p>
            <a:endParaRPr lang="en-GB" dirty="0"/>
          </a:p>
          <a:p>
            <a:r>
              <a:rPr lang="en-GB" dirty="0"/>
              <a:t>10.18 mean upload of group</a:t>
            </a:r>
          </a:p>
          <a:p>
            <a:r>
              <a:rPr lang="en-GB" dirty="0"/>
              <a:t>0.71 slowest upload</a:t>
            </a:r>
          </a:p>
          <a:p>
            <a:r>
              <a:rPr lang="en-GB" dirty="0"/>
              <a:t>22.58 fastest upload</a:t>
            </a:r>
          </a:p>
          <a:p>
            <a:endParaRPr lang="en-GB" dirty="0"/>
          </a:p>
        </p:txBody>
      </p:sp>
      <p:sp>
        <p:nvSpPr>
          <p:cNvPr id="6" name="Text Placeholder 5">
            <a:extLst>
              <a:ext uri="{FF2B5EF4-FFF2-40B4-BE49-F238E27FC236}">
                <a16:creationId xmlns:a16="http://schemas.microsoft.com/office/drawing/2014/main" id="{CFDE1526-1793-547F-D93E-EB8838D361A5}"/>
              </a:ext>
            </a:extLst>
          </p:cNvPr>
          <p:cNvSpPr>
            <a:spLocks noGrp="1"/>
          </p:cNvSpPr>
          <p:nvPr>
            <p:ph type="body" sz="quarter" idx="3"/>
          </p:nvPr>
        </p:nvSpPr>
        <p:spPr/>
        <p:txBody>
          <a:bodyPr/>
          <a:lstStyle/>
          <a:p>
            <a:r>
              <a:rPr lang="en-GB" dirty="0"/>
              <a:t>National speeds (ref </a:t>
            </a:r>
            <a:r>
              <a:rPr lang="en-GB" dirty="0" err="1"/>
              <a:t>uswitch</a:t>
            </a:r>
            <a:r>
              <a:rPr lang="en-GB" dirty="0"/>
              <a:t>)</a:t>
            </a:r>
          </a:p>
        </p:txBody>
      </p:sp>
      <p:sp>
        <p:nvSpPr>
          <p:cNvPr id="7" name="Content Placeholder 6">
            <a:extLst>
              <a:ext uri="{FF2B5EF4-FFF2-40B4-BE49-F238E27FC236}">
                <a16:creationId xmlns:a16="http://schemas.microsoft.com/office/drawing/2014/main" id="{7376280C-5358-A065-5F02-B418A3E363F2}"/>
              </a:ext>
            </a:extLst>
          </p:cNvPr>
          <p:cNvSpPr>
            <a:spLocks noGrp="1"/>
          </p:cNvSpPr>
          <p:nvPr>
            <p:ph sz="quarter" idx="4"/>
          </p:nvPr>
        </p:nvSpPr>
        <p:spPr/>
        <p:txBody>
          <a:bodyPr/>
          <a:lstStyle/>
          <a:p>
            <a:pPr algn="l">
              <a:buFont typeface="Arial" panose="020B0604020202020204" pitchFamily="34" charset="0"/>
              <a:buChar char="•"/>
            </a:pPr>
            <a:r>
              <a:rPr lang="en-GB" b="1" i="0" dirty="0">
                <a:effectLst/>
                <a:latin typeface="Ginto"/>
              </a:rPr>
              <a:t>Download Speed</a:t>
            </a:r>
            <a:r>
              <a:rPr lang="en-GB" b="0" i="0" dirty="0">
                <a:effectLst/>
                <a:latin typeface="Ginto"/>
              </a:rPr>
              <a:t>: 73.21 Mbps (2024 UK average)</a:t>
            </a:r>
          </a:p>
          <a:p>
            <a:pPr algn="l">
              <a:buFont typeface="Arial" panose="020B0604020202020204" pitchFamily="34" charset="0"/>
              <a:buChar char="•"/>
            </a:pPr>
            <a:endParaRPr lang="en-GB" dirty="0">
              <a:latin typeface="Ginto"/>
            </a:endParaRPr>
          </a:p>
          <a:p>
            <a:pPr algn="l">
              <a:buFont typeface="Arial" panose="020B0604020202020204" pitchFamily="34" charset="0"/>
              <a:buChar char="•"/>
            </a:pPr>
            <a:endParaRPr lang="en-GB" b="0" i="0" dirty="0">
              <a:effectLst/>
              <a:latin typeface="Ginto"/>
            </a:endParaRPr>
          </a:p>
          <a:p>
            <a:pPr algn="l">
              <a:buFont typeface="Arial" panose="020B0604020202020204" pitchFamily="34" charset="0"/>
              <a:buChar char="•"/>
            </a:pPr>
            <a:r>
              <a:rPr lang="en-GB" b="1" i="0" dirty="0">
                <a:effectLst/>
                <a:latin typeface="Ginto"/>
              </a:rPr>
              <a:t>Upload Speed</a:t>
            </a:r>
            <a:r>
              <a:rPr lang="en-GB" b="0" i="0" dirty="0">
                <a:effectLst/>
                <a:latin typeface="Ginto"/>
              </a:rPr>
              <a:t>: 18.4 Mbps (2024 UK average</a:t>
            </a:r>
            <a:r>
              <a:rPr lang="en-GB" b="0" i="0" dirty="0">
                <a:solidFill>
                  <a:srgbClr val="F2DDCC"/>
                </a:solidFill>
                <a:effectLst/>
                <a:latin typeface="Ginto"/>
              </a:rPr>
              <a:t>)</a:t>
            </a:r>
          </a:p>
          <a:p>
            <a:endParaRPr lang="en-GB" dirty="0"/>
          </a:p>
        </p:txBody>
      </p:sp>
    </p:spTree>
    <p:extLst>
      <p:ext uri="{BB962C8B-B14F-4D97-AF65-F5344CB8AC3E}">
        <p14:creationId xmlns:p14="http://schemas.microsoft.com/office/powerpoint/2010/main" val="157846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3428895-CF28-5437-CD23-2F80AF470006}"/>
              </a:ext>
            </a:extLst>
          </p:cNvPr>
          <p:cNvGraphicFramePr>
            <a:graphicFrameLocks noGrp="1"/>
          </p:cNvGraphicFramePr>
          <p:nvPr>
            <p:ph idx="1"/>
            <p:extLst>
              <p:ext uri="{D42A27DB-BD31-4B8C-83A1-F6EECF244321}">
                <p14:modId xmlns:p14="http://schemas.microsoft.com/office/powerpoint/2010/main" val="2140703368"/>
              </p:ext>
            </p:extLst>
          </p:nvPr>
        </p:nvGraphicFramePr>
        <p:xfrm>
          <a:off x="838200" y="716353"/>
          <a:ext cx="10118440" cy="1381760"/>
        </p:xfrm>
        <a:graphic>
          <a:graphicData uri="http://schemas.openxmlformats.org/drawingml/2006/table">
            <a:tbl>
              <a:tblPr firstRow="1" bandRow="1">
                <a:tableStyleId>{5C22544A-7EE6-4342-B048-85BDC9FD1C3A}</a:tableStyleId>
              </a:tblPr>
              <a:tblGrid>
                <a:gridCol w="1163066">
                  <a:extLst>
                    <a:ext uri="{9D8B030D-6E8A-4147-A177-3AD203B41FA5}">
                      <a16:colId xmlns:a16="http://schemas.microsoft.com/office/drawing/2014/main" val="2860104804"/>
                    </a:ext>
                  </a:extLst>
                </a:gridCol>
                <a:gridCol w="1068674">
                  <a:extLst>
                    <a:ext uri="{9D8B030D-6E8A-4147-A177-3AD203B41FA5}">
                      <a16:colId xmlns:a16="http://schemas.microsoft.com/office/drawing/2014/main" val="2121806799"/>
                    </a:ext>
                  </a:extLst>
                </a:gridCol>
                <a:gridCol w="1314450">
                  <a:extLst>
                    <a:ext uri="{9D8B030D-6E8A-4147-A177-3AD203B41FA5}">
                      <a16:colId xmlns:a16="http://schemas.microsoft.com/office/drawing/2014/main" val="951128245"/>
                    </a:ext>
                  </a:extLst>
                </a:gridCol>
                <a:gridCol w="1314450">
                  <a:extLst>
                    <a:ext uri="{9D8B030D-6E8A-4147-A177-3AD203B41FA5}">
                      <a16:colId xmlns:a16="http://schemas.microsoft.com/office/drawing/2014/main" val="2423416299"/>
                    </a:ext>
                  </a:extLst>
                </a:gridCol>
                <a:gridCol w="1314450">
                  <a:extLst>
                    <a:ext uri="{9D8B030D-6E8A-4147-A177-3AD203B41FA5}">
                      <a16:colId xmlns:a16="http://schemas.microsoft.com/office/drawing/2014/main" val="600452266"/>
                    </a:ext>
                  </a:extLst>
                </a:gridCol>
                <a:gridCol w="1314450">
                  <a:extLst>
                    <a:ext uri="{9D8B030D-6E8A-4147-A177-3AD203B41FA5}">
                      <a16:colId xmlns:a16="http://schemas.microsoft.com/office/drawing/2014/main" val="3399528532"/>
                    </a:ext>
                  </a:extLst>
                </a:gridCol>
                <a:gridCol w="1314450">
                  <a:extLst>
                    <a:ext uri="{9D8B030D-6E8A-4147-A177-3AD203B41FA5}">
                      <a16:colId xmlns:a16="http://schemas.microsoft.com/office/drawing/2014/main" val="4088172304"/>
                    </a:ext>
                  </a:extLst>
                </a:gridCol>
                <a:gridCol w="1314450">
                  <a:extLst>
                    <a:ext uri="{9D8B030D-6E8A-4147-A177-3AD203B41FA5}">
                      <a16:colId xmlns:a16="http://schemas.microsoft.com/office/drawing/2014/main" val="3146450180"/>
                    </a:ext>
                  </a:extLst>
                </a:gridCol>
              </a:tblGrid>
              <a:tr h="370840">
                <a:tc>
                  <a:txBody>
                    <a:bodyPr/>
                    <a:lstStyle/>
                    <a:p>
                      <a:endParaRPr lang="en-GB" dirty="0"/>
                    </a:p>
                  </a:txBody>
                  <a:tcPr/>
                </a:tc>
                <a:tc>
                  <a:txBody>
                    <a:bodyPr/>
                    <a:lstStyle/>
                    <a:p>
                      <a:r>
                        <a:rPr lang="en-GB" dirty="0"/>
                        <a:t>National average</a:t>
                      </a:r>
                    </a:p>
                  </a:txBody>
                  <a:tcPr/>
                </a:tc>
                <a:tc>
                  <a:txBody>
                    <a:bodyPr/>
                    <a:lstStyle/>
                    <a:p>
                      <a:r>
                        <a:rPr lang="en-GB" dirty="0"/>
                        <a:t>My average</a:t>
                      </a:r>
                    </a:p>
                  </a:txBody>
                  <a:tcPr/>
                </a:tc>
                <a:tc>
                  <a:txBody>
                    <a:bodyPr/>
                    <a:lstStyle/>
                    <a:p>
                      <a:r>
                        <a:rPr lang="en-GB" dirty="0"/>
                        <a:t>Group average</a:t>
                      </a:r>
                    </a:p>
                  </a:txBody>
                  <a:tcPr/>
                </a:tc>
                <a:tc>
                  <a:txBody>
                    <a:bodyPr/>
                    <a:lstStyle/>
                    <a:p>
                      <a:r>
                        <a:rPr lang="en-GB" dirty="0"/>
                        <a:t>My fastest</a:t>
                      </a:r>
                    </a:p>
                  </a:txBody>
                  <a:tcPr/>
                </a:tc>
                <a:tc>
                  <a:txBody>
                    <a:bodyPr/>
                    <a:lstStyle/>
                    <a:p>
                      <a:r>
                        <a:rPr lang="en-GB" dirty="0"/>
                        <a:t>My slowest</a:t>
                      </a:r>
                    </a:p>
                  </a:txBody>
                  <a:tcPr/>
                </a:tc>
                <a:tc>
                  <a:txBody>
                    <a:bodyPr/>
                    <a:lstStyle/>
                    <a:p>
                      <a:r>
                        <a:rPr lang="en-GB" dirty="0"/>
                        <a:t>Group fastest</a:t>
                      </a:r>
                    </a:p>
                  </a:txBody>
                  <a:tcPr/>
                </a:tc>
                <a:tc>
                  <a:txBody>
                    <a:bodyPr/>
                    <a:lstStyle/>
                    <a:p>
                      <a:r>
                        <a:rPr lang="en-GB" dirty="0"/>
                        <a:t>Group slowest</a:t>
                      </a:r>
                    </a:p>
                  </a:txBody>
                  <a:tcPr/>
                </a:tc>
                <a:extLst>
                  <a:ext uri="{0D108BD9-81ED-4DB2-BD59-A6C34878D82A}">
                    <a16:rowId xmlns:a16="http://schemas.microsoft.com/office/drawing/2014/main" val="693692836"/>
                  </a:ext>
                </a:extLst>
              </a:tr>
              <a:tr h="370840">
                <a:tc>
                  <a:txBody>
                    <a:bodyPr/>
                    <a:lstStyle/>
                    <a:p>
                      <a:r>
                        <a:rPr lang="en-GB" dirty="0"/>
                        <a:t>download</a:t>
                      </a:r>
                    </a:p>
                  </a:txBody>
                  <a:tcPr/>
                </a:tc>
                <a:tc>
                  <a:txBody>
                    <a:bodyPr/>
                    <a:lstStyle/>
                    <a:p>
                      <a:r>
                        <a:rPr lang="en-GB" b="0" i="0" dirty="0">
                          <a:effectLst/>
                          <a:latin typeface="Ginto"/>
                        </a:rPr>
                        <a:t>73.21</a:t>
                      </a:r>
                      <a:endParaRPr lang="en-GB" dirty="0"/>
                    </a:p>
                  </a:txBody>
                  <a:tcPr/>
                </a:tc>
                <a:tc>
                  <a:txBody>
                    <a:bodyPr/>
                    <a:lstStyle/>
                    <a:p>
                      <a:r>
                        <a:rPr lang="en-GB" dirty="0"/>
                        <a:t>8.92</a:t>
                      </a:r>
                    </a:p>
                  </a:txBody>
                  <a:tcPr/>
                </a:tc>
                <a:tc>
                  <a:txBody>
                    <a:bodyPr/>
                    <a:lstStyle/>
                    <a:p>
                      <a:r>
                        <a:rPr lang="en-GB" dirty="0"/>
                        <a:t>46.32</a:t>
                      </a:r>
                    </a:p>
                  </a:txBody>
                  <a:tcPr/>
                </a:tc>
                <a:tc>
                  <a:txBody>
                    <a:bodyPr/>
                    <a:lstStyle/>
                    <a:p>
                      <a:r>
                        <a:rPr lang="en-GB" dirty="0"/>
                        <a:t>13.85</a:t>
                      </a:r>
                    </a:p>
                  </a:txBody>
                  <a:tcPr/>
                </a:tc>
                <a:tc>
                  <a:txBody>
                    <a:bodyPr/>
                    <a:lstStyle/>
                    <a:p>
                      <a:r>
                        <a:rPr lang="en-GB" dirty="0"/>
                        <a:t>0.41</a:t>
                      </a:r>
                    </a:p>
                  </a:txBody>
                  <a:tcPr/>
                </a:tc>
                <a:tc>
                  <a:txBody>
                    <a:bodyPr/>
                    <a:lstStyle/>
                    <a:p>
                      <a:r>
                        <a:rPr lang="en-GB" dirty="0"/>
                        <a:t>124.31</a:t>
                      </a:r>
                    </a:p>
                  </a:txBody>
                  <a:tcPr/>
                </a:tc>
                <a:tc>
                  <a:txBody>
                    <a:bodyPr/>
                    <a:lstStyle/>
                    <a:p>
                      <a:r>
                        <a:rPr lang="en-GB" dirty="0"/>
                        <a:t>8.92</a:t>
                      </a:r>
                    </a:p>
                  </a:txBody>
                  <a:tcPr/>
                </a:tc>
                <a:extLst>
                  <a:ext uri="{0D108BD9-81ED-4DB2-BD59-A6C34878D82A}">
                    <a16:rowId xmlns:a16="http://schemas.microsoft.com/office/drawing/2014/main" val="4140338118"/>
                  </a:ext>
                </a:extLst>
              </a:tr>
              <a:tr h="370840">
                <a:tc>
                  <a:txBody>
                    <a:bodyPr/>
                    <a:lstStyle/>
                    <a:p>
                      <a:r>
                        <a:rPr lang="en-GB" dirty="0"/>
                        <a:t>upload</a:t>
                      </a:r>
                    </a:p>
                  </a:txBody>
                  <a:tcPr/>
                </a:tc>
                <a:tc>
                  <a:txBody>
                    <a:bodyPr/>
                    <a:lstStyle/>
                    <a:p>
                      <a:r>
                        <a:rPr lang="en-GB" b="0" i="0" dirty="0">
                          <a:effectLst/>
                          <a:latin typeface="Ginto"/>
                        </a:rPr>
                        <a:t>18.4</a:t>
                      </a:r>
                      <a:endParaRPr lang="en-GB" dirty="0"/>
                    </a:p>
                  </a:txBody>
                  <a:tcPr/>
                </a:tc>
                <a:tc>
                  <a:txBody>
                    <a:bodyPr/>
                    <a:lstStyle/>
                    <a:p>
                      <a:r>
                        <a:rPr lang="en-GB" dirty="0"/>
                        <a:t>10.33</a:t>
                      </a:r>
                    </a:p>
                  </a:txBody>
                  <a:tcPr/>
                </a:tc>
                <a:tc>
                  <a:txBody>
                    <a:bodyPr/>
                    <a:lstStyle/>
                    <a:p>
                      <a:r>
                        <a:rPr lang="en-GB" dirty="0"/>
                        <a:t>10.18</a:t>
                      </a:r>
                    </a:p>
                  </a:txBody>
                  <a:tcPr/>
                </a:tc>
                <a:tc>
                  <a:txBody>
                    <a:bodyPr/>
                    <a:lstStyle/>
                    <a:p>
                      <a:r>
                        <a:rPr lang="en-GB" dirty="0"/>
                        <a:t>14.57</a:t>
                      </a:r>
                    </a:p>
                  </a:txBody>
                  <a:tcPr/>
                </a:tc>
                <a:tc>
                  <a:txBody>
                    <a:bodyPr/>
                    <a:lstStyle/>
                    <a:p>
                      <a:r>
                        <a:rPr lang="en-GB" dirty="0"/>
                        <a:t>0.39</a:t>
                      </a:r>
                    </a:p>
                  </a:txBody>
                  <a:tcPr/>
                </a:tc>
                <a:tc>
                  <a:txBody>
                    <a:bodyPr/>
                    <a:lstStyle/>
                    <a:p>
                      <a:r>
                        <a:rPr lang="en-GB" dirty="0"/>
                        <a:t>22.58</a:t>
                      </a:r>
                    </a:p>
                  </a:txBody>
                  <a:tcPr/>
                </a:tc>
                <a:tc>
                  <a:txBody>
                    <a:bodyPr/>
                    <a:lstStyle/>
                    <a:p>
                      <a:r>
                        <a:rPr lang="en-GB" dirty="0"/>
                        <a:t>0.71</a:t>
                      </a:r>
                    </a:p>
                  </a:txBody>
                  <a:tcPr/>
                </a:tc>
                <a:extLst>
                  <a:ext uri="{0D108BD9-81ED-4DB2-BD59-A6C34878D82A}">
                    <a16:rowId xmlns:a16="http://schemas.microsoft.com/office/drawing/2014/main" val="3277626050"/>
                  </a:ext>
                </a:extLst>
              </a:tr>
            </a:tbl>
          </a:graphicData>
        </a:graphic>
      </p:graphicFrame>
      <p:graphicFrame>
        <p:nvGraphicFramePr>
          <p:cNvPr id="7" name="Chart 6">
            <a:extLst>
              <a:ext uri="{FF2B5EF4-FFF2-40B4-BE49-F238E27FC236}">
                <a16:creationId xmlns:a16="http://schemas.microsoft.com/office/drawing/2014/main" id="{BB23B0C9-1060-3969-BB60-4B1F522AC730}"/>
              </a:ext>
            </a:extLst>
          </p:cNvPr>
          <p:cNvGraphicFramePr/>
          <p:nvPr>
            <p:extLst>
              <p:ext uri="{D42A27DB-BD31-4B8C-83A1-F6EECF244321}">
                <p14:modId xmlns:p14="http://schemas.microsoft.com/office/powerpoint/2010/main" val="3326170416"/>
              </p:ext>
            </p:extLst>
          </p:nvPr>
        </p:nvGraphicFramePr>
        <p:xfrm>
          <a:off x="433466" y="2248526"/>
          <a:ext cx="5577590" cy="43994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CF4E268-3DAA-DA49-E311-8E67DCE4760D}"/>
              </a:ext>
            </a:extLst>
          </p:cNvPr>
          <p:cNvGraphicFramePr/>
          <p:nvPr>
            <p:extLst>
              <p:ext uri="{D42A27DB-BD31-4B8C-83A1-F6EECF244321}">
                <p14:modId xmlns:p14="http://schemas.microsoft.com/office/powerpoint/2010/main" val="2950789550"/>
              </p:ext>
            </p:extLst>
          </p:nvPr>
        </p:nvGraphicFramePr>
        <p:xfrm>
          <a:off x="6011056" y="2248526"/>
          <a:ext cx="5577590" cy="43994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52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226</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Ginto</vt:lpstr>
      <vt:lpstr>Office Theme</vt:lpstr>
      <vt:lpstr>Comparing the national average download and upload speeds for my self and the group?</vt:lpstr>
      <vt:lpstr>My Comparisons From this both my upload and downloads speeds do not come close to the national speeds.</vt:lpstr>
      <vt:lpstr>Group Comparisons From this both the groups mean upload and downloads speeds do not come close to the national speeds, but the fastest download speeds was close to double the national average and the fastest upload speed was a little faster than the national average..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Hassan Naik</dc:creator>
  <cp:lastModifiedBy>Hassan Naik</cp:lastModifiedBy>
  <cp:revision>1</cp:revision>
  <dcterms:created xsi:type="dcterms:W3CDTF">2024-10-25T08:40:34Z</dcterms:created>
  <dcterms:modified xsi:type="dcterms:W3CDTF">2024-10-31T10:18:36Z</dcterms:modified>
</cp:coreProperties>
</file>