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9B9DB0B-8E22-4600-AF81-4CAC3A664E16}">
          <p14:sldIdLst>
            <p14:sldId id="256"/>
            <p14:sldId id="260"/>
            <p14:sldId id="261"/>
          </p14:sldIdLst>
        </p14:section>
        <p14:section name="Untitled Section" id="{A71463BE-BACE-4624-BB87-AF83DA22DE32}">
          <p14:sldIdLst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GB" dirty="0"/>
              <a:t>Bar Chart comparing </a:t>
            </a:r>
            <a:r>
              <a:rPr lang="en-GB" dirty="0" err="1"/>
              <a:t>avg</a:t>
            </a:r>
            <a:r>
              <a:rPr lang="en-GB" dirty="0"/>
              <a:t> speeds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4169414370078738E-2"/>
          <c:y val="0.1149258664538714"/>
          <c:w val="0.94583058562992128"/>
          <c:h val="0.767486542354420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National avg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2"/>
                <c:pt idx="0">
                  <c:v>download</c:v>
                </c:pt>
                <c:pt idx="1">
                  <c:v>upload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73.209999999999994</c:v>
                </c:pt>
                <c:pt idx="1">
                  <c:v>18.399999999999999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15-407B-869A-25ED3E641BC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My avg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2"/>
                <c:pt idx="0">
                  <c:v>download</c:v>
                </c:pt>
                <c:pt idx="1">
                  <c:v>upload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8.92</c:v>
                </c:pt>
                <c:pt idx="1">
                  <c:v>10.33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915-407B-869A-25ED3E641BC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Group avg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2"/>
                <c:pt idx="0">
                  <c:v>download</c:v>
                </c:pt>
                <c:pt idx="1">
                  <c:v>upload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46.32</c:v>
                </c:pt>
                <c:pt idx="1">
                  <c:v>10.18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915-407B-869A-25ED3E641BC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My fastest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2"/>
                <c:pt idx="0">
                  <c:v>download</c:v>
                </c:pt>
                <c:pt idx="1">
                  <c:v>upload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13.85</c:v>
                </c:pt>
                <c:pt idx="1">
                  <c:v>14.57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915-407B-869A-25ED3E641BC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My slowest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2"/>
                <c:pt idx="0">
                  <c:v>download</c:v>
                </c:pt>
                <c:pt idx="1">
                  <c:v>upload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0.41</c:v>
                </c:pt>
                <c:pt idx="1">
                  <c:v>0.39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915-407B-869A-25ED3E641BCF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Group fastest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2"/>
                <c:pt idx="0">
                  <c:v>download</c:v>
                </c:pt>
                <c:pt idx="1">
                  <c:v>upload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124.31</c:v>
                </c:pt>
                <c:pt idx="1">
                  <c:v>22.58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915-407B-869A-25ED3E641BCF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Group slowest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2"/>
                <c:pt idx="0">
                  <c:v>download</c:v>
                </c:pt>
                <c:pt idx="1">
                  <c:v>upload</c:v>
                </c:pt>
              </c:strCache>
            </c:strRef>
          </c:cat>
          <c:val>
            <c:numRef>
              <c:f>Sheet1!$H$2:$H$5</c:f>
              <c:numCache>
                <c:formatCode>General</c:formatCode>
                <c:ptCount val="4"/>
                <c:pt idx="0">
                  <c:v>8.92</c:v>
                </c:pt>
                <c:pt idx="1">
                  <c:v>0.71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915-407B-869A-25ED3E641BCF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50201968"/>
        <c:axId val="450205568"/>
      </c:barChart>
      <c:catAx>
        <c:axId val="4502019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Download &amp; upload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0205568"/>
        <c:crosses val="autoZero"/>
        <c:auto val="1"/>
        <c:lblAlgn val="ctr"/>
        <c:lblOffset val="100"/>
        <c:noMultiLvlLbl val="0"/>
      </c:catAx>
      <c:valAx>
        <c:axId val="450205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MB/s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0201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DE223-CEC2-8FC1-C443-F0ACA2764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B01606-E8F3-D603-7DED-DFCF2D1AD9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C06E7-61DF-EC9C-BE81-9F583B658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C254-DF0A-4B2A-AFC6-8C5BFD04BE90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64E83-8F91-4A3E-4EB3-490D0D77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CD712-07EA-3EF3-3F08-9827A694F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465EC-60DE-450E-ADA8-9D79BBBE5A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01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87BAF-A728-E691-29BA-A238488C2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BAFDA8-7BDC-A2B3-1F41-E971DB807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DC9FC-CECF-5546-0553-F8CB97C83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C254-DF0A-4B2A-AFC6-8C5BFD04BE90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5D2F5-F5FE-6084-7C4A-6E5437503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3D62D-500F-4625-AAAF-CC44C858D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465EC-60DE-450E-ADA8-9D79BBBE5A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422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72A183-78A9-C199-12BD-F641BD1EB9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96C69-673B-20C3-CC80-9D004DB32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AEF82-2F17-7925-00E2-339C1F989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C254-DF0A-4B2A-AFC6-8C5BFD04BE90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2C31B-F3C2-D98F-226C-A052FD486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AF074-4274-68DD-51AA-2556E274A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465EC-60DE-450E-ADA8-9D79BBBE5A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407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FBFA6-6003-67AE-0147-08A2ED9A0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3B7AE-160A-AB3A-EDAE-FEE1AEB3E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7A77C-74F3-5748-D69A-EDB8C4995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C254-DF0A-4B2A-AFC6-8C5BFD04BE90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26BC8-A282-E8AF-F81F-4133159CA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07845-3EF1-03B0-C23E-9E5E1DC33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465EC-60DE-450E-ADA8-9D79BBBE5A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725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8035D-6F33-358A-4B63-8D801E5F5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1F5A7-780D-9F29-567E-E5BFE7B78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5359A-3859-CDBE-2910-A3F9DA535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C254-DF0A-4B2A-AFC6-8C5BFD04BE90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364D0-3C19-E95F-5A6A-48777A28A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65DA6-1CCF-8268-745E-0A22B8F92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465EC-60DE-450E-ADA8-9D79BBBE5A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276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7C659-549B-435B-9E18-64BE99486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2ABBB-ACEC-5E79-5A22-67E43EFC42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71CDD5-D330-792D-82B7-F3D942901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731892-F3BA-46EF-4C91-CC3EB605D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C254-DF0A-4B2A-AFC6-8C5BFD04BE90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E95620-59D9-4716-DC4C-89D3D9C87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FA808-914F-FDA9-CD8E-DFD8EA4CA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465EC-60DE-450E-ADA8-9D79BBBE5A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5668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0F783-14DE-8562-94A7-8882362F8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A6640-DF2C-C3C3-FAB1-58CD0DC3C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3B20A3-5B61-ABE5-D9DD-56C189591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86AF2D-6DF0-BF44-183C-C59AF9E2D8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1425B8-90AE-F2B9-1781-29CFE853C2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E69228-2366-6BBE-02E1-5C7010E43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C254-DF0A-4B2A-AFC6-8C5BFD04BE90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E9C243-D6F5-EBAE-5D08-66A350D44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46590D-D1B1-C40F-9BFD-7234CD993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465EC-60DE-450E-ADA8-9D79BBBE5A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819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04730-C9A2-0267-E332-068FD3AF3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025896-8329-1419-5E8A-DF379045F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C254-DF0A-4B2A-AFC6-8C5BFD04BE90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BBFB9-B5A1-9A93-0811-4467E7F67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20C41A-7BA0-A109-4FFD-98A15A92A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465EC-60DE-450E-ADA8-9D79BBBE5A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950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F0C654-1ADA-3B4D-4DB7-8E7FF132B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C254-DF0A-4B2A-AFC6-8C5BFD04BE90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FB4E50-A9F2-E936-8D51-748695884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6D762-7EB5-19D5-124B-E24420256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465EC-60DE-450E-ADA8-9D79BBBE5A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137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A0A41-1FD5-D7EE-DB12-56B3BACB4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C51F2-DC11-5411-C58D-2B023E580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5B1D99-37CA-940D-DFA7-0C232CF07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F60CC-1128-9FC1-EEB6-EA98F89FF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C254-DF0A-4B2A-AFC6-8C5BFD04BE90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71D20C-6486-BC83-DEEB-C1C5B36A7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BBFADE-B1C1-84BA-039B-19593980B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465EC-60DE-450E-ADA8-9D79BBBE5A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87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B3B1A-11AA-C762-93E4-01115C8FF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483B8B-F0D1-158A-3CB6-BAABF14063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60E29-30CA-9510-93BE-4CF4BB551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95E29A-D2D1-D3BB-C740-59CADBAA0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C254-DF0A-4B2A-AFC6-8C5BFD04BE90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7852C-8883-FD3E-D445-DAF8B2427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BE2C0-AF07-ED59-578B-82C58EAA2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465EC-60DE-450E-ADA8-9D79BBBE5A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26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D4675A-EF7B-A624-D194-E0CDF4E43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8D9CA-4BBC-62EB-995F-DA55F0441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E5CC9-A761-7C6E-99B7-9B7F9AA14A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2C254-DF0A-4B2A-AFC6-8C5BFD04BE90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CB0AE-F718-0550-21DD-26A870E599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D3072-C22B-18EA-C2A6-C9A22EE3B7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465EC-60DE-450E-ADA8-9D79BBBE5A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829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0E24E-8098-2759-FDE6-C955C80D3F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Comparing the national average download and upload speeds for my self and the group?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01679-EA79-60B0-B041-8FAECF701F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Hassan Naik</a:t>
            </a:r>
          </a:p>
        </p:txBody>
      </p:sp>
    </p:spTree>
    <p:extLst>
      <p:ext uri="{BB962C8B-B14F-4D97-AF65-F5344CB8AC3E}">
        <p14:creationId xmlns:p14="http://schemas.microsoft.com/office/powerpoint/2010/main" val="2003018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495DA-69BB-5E40-8340-810CE219B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1313AE-8129-4C5C-682E-F88F1AE85D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My speeds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976BD0-3BF7-1171-20C6-BE39ABE578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8.92 mean download</a:t>
            </a:r>
          </a:p>
          <a:p>
            <a:r>
              <a:rPr lang="en-GB" dirty="0"/>
              <a:t>0.41 slowest download</a:t>
            </a:r>
          </a:p>
          <a:p>
            <a:r>
              <a:rPr lang="en-GB" dirty="0"/>
              <a:t>13.85 fastest download</a:t>
            </a:r>
          </a:p>
          <a:p>
            <a:endParaRPr lang="en-GB" dirty="0"/>
          </a:p>
          <a:p>
            <a:r>
              <a:rPr lang="en-GB" dirty="0"/>
              <a:t>10.33 mean upload</a:t>
            </a:r>
          </a:p>
          <a:p>
            <a:r>
              <a:rPr lang="en-GB" dirty="0"/>
              <a:t>0.39 slowest upload</a:t>
            </a:r>
          </a:p>
          <a:p>
            <a:r>
              <a:rPr lang="en-GB" dirty="0"/>
              <a:t>14.57 fastest upload</a:t>
            </a:r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46C88D0-3CAB-EE79-8A1C-4BE36D0EDA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National speeds (ref </a:t>
            </a:r>
            <a:r>
              <a:rPr lang="en-GB" dirty="0" err="1"/>
              <a:t>uswitch</a:t>
            </a:r>
            <a:r>
              <a:rPr lang="en-GB" dirty="0"/>
              <a:t>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03FFA69-F745-7507-DAC4-25DBAA7F798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effectLst/>
                <a:latin typeface="Ginto"/>
              </a:rPr>
              <a:t>Download Speed</a:t>
            </a:r>
            <a:r>
              <a:rPr lang="en-GB" b="0" i="0" dirty="0">
                <a:effectLst/>
                <a:latin typeface="Ginto"/>
              </a:rPr>
              <a:t>: 73.21 Mbps (2024 UK average)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dirty="0">
              <a:latin typeface="Ginto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GB" b="0" i="0" dirty="0">
              <a:effectLst/>
              <a:latin typeface="Gint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effectLst/>
                <a:latin typeface="Ginto"/>
              </a:rPr>
              <a:t>Upload Speed</a:t>
            </a:r>
            <a:r>
              <a:rPr lang="en-GB" b="0" i="0" dirty="0">
                <a:effectLst/>
                <a:latin typeface="Ginto"/>
              </a:rPr>
              <a:t>: 18.4 Mbps (2024 UK average</a:t>
            </a:r>
            <a:r>
              <a:rPr lang="en-GB" b="0" i="0" dirty="0">
                <a:solidFill>
                  <a:srgbClr val="F2DDCC"/>
                </a:solidFill>
                <a:effectLst/>
                <a:latin typeface="Ginto"/>
              </a:rPr>
              <a:t>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4487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6E7247-01A1-6086-A8D5-D57AA14841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0C164-918D-049C-39B8-E1348AFE3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B4C4D2-9ED9-5B4D-D028-A73A10CF5D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Group speeds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58FD7E-E7D4-544A-D9CD-8EAA390174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46.32 mean download of group</a:t>
            </a:r>
          </a:p>
          <a:p>
            <a:r>
              <a:rPr lang="en-GB" dirty="0"/>
              <a:t>8.92 slowest download</a:t>
            </a:r>
          </a:p>
          <a:p>
            <a:r>
              <a:rPr lang="en-GB" dirty="0"/>
              <a:t>124.31 fastest download</a:t>
            </a:r>
          </a:p>
          <a:p>
            <a:endParaRPr lang="en-GB" dirty="0"/>
          </a:p>
          <a:p>
            <a:r>
              <a:rPr lang="en-GB" dirty="0"/>
              <a:t>10.18 mean upload of group</a:t>
            </a:r>
          </a:p>
          <a:p>
            <a:r>
              <a:rPr lang="en-GB" dirty="0"/>
              <a:t>0.71 slowest upload</a:t>
            </a:r>
          </a:p>
          <a:p>
            <a:r>
              <a:rPr lang="en-GB" dirty="0"/>
              <a:t>22.58 fastest upload</a:t>
            </a:r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FDE1526-1793-547F-D93E-EB8838D361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National speeds (ref </a:t>
            </a:r>
            <a:r>
              <a:rPr lang="en-GB" dirty="0" err="1"/>
              <a:t>uswitch</a:t>
            </a:r>
            <a:r>
              <a:rPr lang="en-GB" dirty="0"/>
              <a:t>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376280C-5358-A065-5F02-B418A3E363F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effectLst/>
                <a:latin typeface="Ginto"/>
              </a:rPr>
              <a:t>Download Speed</a:t>
            </a:r>
            <a:r>
              <a:rPr lang="en-GB" b="0" i="0" dirty="0">
                <a:effectLst/>
                <a:latin typeface="Ginto"/>
              </a:rPr>
              <a:t>: 73.21 Mbps (2024 UK average)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dirty="0">
              <a:latin typeface="Ginto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GB" b="0" i="0" dirty="0">
              <a:effectLst/>
              <a:latin typeface="Gint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effectLst/>
                <a:latin typeface="Ginto"/>
              </a:rPr>
              <a:t>Upload Speed</a:t>
            </a:r>
            <a:r>
              <a:rPr lang="en-GB" b="0" i="0" dirty="0">
                <a:effectLst/>
                <a:latin typeface="Ginto"/>
              </a:rPr>
              <a:t>: 18.4 Mbps (2024 UK average</a:t>
            </a:r>
            <a:r>
              <a:rPr lang="en-GB" b="0" i="0" dirty="0">
                <a:solidFill>
                  <a:srgbClr val="F2DDCC"/>
                </a:solidFill>
                <a:effectLst/>
                <a:latin typeface="Ginto"/>
              </a:rPr>
              <a:t>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8460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3428895-CF28-5437-CD23-2F80AF4700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6053921"/>
              </p:ext>
            </p:extLst>
          </p:nvPr>
        </p:nvGraphicFramePr>
        <p:xfrm>
          <a:off x="838200" y="716353"/>
          <a:ext cx="105156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86010480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12180679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95112824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42341629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60045226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39952853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08817230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146450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National </a:t>
                      </a:r>
                      <a:r>
                        <a:rPr lang="en-GB" dirty="0" err="1"/>
                        <a:t>avg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My </a:t>
                      </a:r>
                      <a:r>
                        <a:rPr lang="en-GB" dirty="0" err="1"/>
                        <a:t>avg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Group </a:t>
                      </a:r>
                      <a:r>
                        <a:rPr lang="en-GB" dirty="0" err="1"/>
                        <a:t>avg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My fastest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My slowest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Group fastest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Group slowest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692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download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i="0" dirty="0">
                          <a:effectLst/>
                          <a:latin typeface="Ginto"/>
                        </a:rPr>
                        <a:t>73.21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46.32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124.31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8.92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338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upload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i="0" dirty="0">
                          <a:effectLst/>
                          <a:latin typeface="Ginto"/>
                        </a:rPr>
                        <a:t>18.4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22.58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626050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B23B0C9-1060-3969-BB60-4B1F522AC7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4813237"/>
              </p:ext>
            </p:extLst>
          </p:nvPr>
        </p:nvGraphicFramePr>
        <p:xfrm>
          <a:off x="838200" y="2248526"/>
          <a:ext cx="10515600" cy="43994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51520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157</Words>
  <Application>Microsoft Office PowerPoint</Application>
  <PresentationFormat>Widescreen</PresentationFormat>
  <Paragraphs>56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Ginto</vt:lpstr>
      <vt:lpstr>Office Theme</vt:lpstr>
      <vt:lpstr>Comparing the national average download and upload speeds for my self and the group?</vt:lpstr>
      <vt:lpstr>Comparisons</vt:lpstr>
      <vt:lpstr>Comparisons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Hassan Naik</dc:creator>
  <cp:lastModifiedBy>Hassan Naik</cp:lastModifiedBy>
  <cp:revision>1</cp:revision>
  <dcterms:created xsi:type="dcterms:W3CDTF">2024-10-25T08:40:34Z</dcterms:created>
  <dcterms:modified xsi:type="dcterms:W3CDTF">2024-10-25T09:27:43Z</dcterms:modified>
</cp:coreProperties>
</file>