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0f2d319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0f2d319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chart shows that as a </a:t>
            </a:r>
            <a:r>
              <a:rPr lang="en-GB"/>
              <a:t>percentage</a:t>
            </a:r>
            <a:r>
              <a:rPr lang="en-GB"/>
              <a:t> of the weeks income of</a:t>
            </a:r>
            <a:r>
              <a:rPr lang="en-GB">
                <a:solidFill>
                  <a:schemeClr val="dk1"/>
                </a:solidFill>
              </a:rPr>
              <a:t> £2868.60 - vouchers generated £229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0bcb9040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0bcb9040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0bcb9040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0bcb9040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f2d319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f2d319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saw that Megabytes purchases their gift cards from Higan Printways at £379.20 per 100 cards issued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f2d319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f2d319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the next day purchased their processing software for the year for £1051.06 - which establishes an invested </a:t>
            </a:r>
            <a:r>
              <a:rPr lang="en-GB"/>
              <a:t>expense</a:t>
            </a:r>
            <a:r>
              <a:rPr lang="en-GB"/>
              <a:t> for the company that needs to be recouped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f2d319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f2d319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0f681436d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10f681436d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0f2d3198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0f2d3198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bar chart shows total number of sold items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After taking out duplicate values the total for gift voucher is 8 (11 with duplicates)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0f2d319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0f2d319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bar chart shows the total cost of each item.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</a:t>
            </a:r>
            <a:r>
              <a:rPr lang="en-GB"/>
              <a:t> the price of gift voucher is higher than the rest selling only 8 has made the total to £160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0f2d319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0f2d319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took the value counts of the Payment methods and from the total number of transactions 398, 33 of those were voucher transactions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f2d3198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f2d3198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chart shows the percentage </a:t>
            </a:r>
            <a:r>
              <a:rPr lang="en-GB"/>
              <a:t>vouchers made up of the transaction within the week - </a:t>
            </a:r>
            <a:r>
              <a:rPr lang="en-GB"/>
              <a:t>which</a:t>
            </a:r>
            <a:r>
              <a:rPr lang="en-GB"/>
              <a:t> came out at </a:t>
            </a:r>
            <a:r>
              <a:rPr lang="en-GB">
                <a:solidFill>
                  <a:schemeClr val="dk1"/>
                </a:solidFill>
              </a:rPr>
              <a:t>8.29%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93563" y="897650"/>
            <a:ext cx="5000100" cy="27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we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keep vouchers?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675" y="1411287"/>
            <a:ext cx="2688300" cy="2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772625" y="3725200"/>
            <a:ext cx="3042000" cy="72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LR &amp; HN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LR</a:t>
            </a:r>
            <a:endParaRPr sz="1065"/>
          </a:p>
        </p:txBody>
      </p:sp>
      <p:sp>
        <p:nvSpPr>
          <p:cNvPr id="131" name="Google Shape;131;p22"/>
          <p:cNvSpPr txBox="1"/>
          <p:nvPr/>
        </p:nvSpPr>
        <p:spPr>
          <a:xfrm>
            <a:off x="3163625" y="4324525"/>
            <a:ext cx="2724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Out of a weekly income total of £2868.60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458550"/>
            <a:ext cx="49530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 out of </a:t>
            </a:r>
            <a:r>
              <a:rPr lang="en-GB"/>
              <a:t>1506 (0.5%) gift vouchers of total items sold in 1 week.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160 out of 2785.3 (5.7%) in total income from gift vouchers.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Back to Megabytes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908450" y="1523000"/>
            <a:ext cx="7695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Utilize Accurate Data Types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 the decimal data type for currency to avoid floating-point errors.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Standardize formats for dates, customer IDs, and product codes.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Invest in Training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Educate employees on the importance of accurate data entry and management.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Provide ongoing training on new tools and technologies for data handling.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150" y="244338"/>
            <a:ext cx="5664650" cy="45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766200" y="1929900"/>
            <a:ext cx="3020700" cy="136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MegaBytes spends £379.20 printing physical vouchers per 100</a:t>
            </a:r>
            <a:endParaRPr/>
          </a:p>
        </p:txBody>
      </p:sp>
      <p:sp>
        <p:nvSpPr>
          <p:cNvPr id="63" name="Google Shape;63;p14"/>
          <p:cNvSpPr txBox="1"/>
          <p:nvPr>
            <p:ph idx="4294967295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LR</a:t>
            </a:r>
            <a:endParaRPr sz="10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25" y="660525"/>
            <a:ext cx="5718226" cy="382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5944850" y="2090150"/>
            <a:ext cx="3018000" cy="1116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MegaBytes spends £1051.06 on voucher software per year annually</a:t>
            </a:r>
            <a:endParaRPr/>
          </a:p>
        </p:txBody>
      </p:sp>
      <p:sp>
        <p:nvSpPr>
          <p:cNvPr id="70" name="Google Shape;70;p15"/>
          <p:cNvSpPr txBox="1"/>
          <p:nvPr>
            <p:ph idx="4294967295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LR</a:t>
            </a:r>
            <a:endParaRPr sz="10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612" y="801212"/>
            <a:ext cx="2688300" cy="2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4294967295" type="title"/>
          </p:nvPr>
        </p:nvSpPr>
        <p:spPr>
          <a:xfrm>
            <a:off x="1712013" y="1850325"/>
            <a:ext cx="1265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£20</a:t>
            </a:r>
            <a:endParaRPr/>
          </a:p>
        </p:txBody>
      </p:sp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412888" y="1850325"/>
            <a:ext cx="1058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8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377525" y="3316400"/>
            <a:ext cx="159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>
                <a:solidFill>
                  <a:schemeClr val="dk2"/>
                </a:solidFill>
              </a:rPr>
              <a:t>£160</a:t>
            </a:r>
            <a:r>
              <a:rPr lang="en-GB" sz="2800">
                <a:solidFill>
                  <a:schemeClr val="dk2"/>
                </a:solidFill>
              </a:rPr>
              <a:t>  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9" name="Google Shape;79;p16"/>
          <p:cNvCxnSpPr/>
          <p:nvPr/>
        </p:nvCxnSpPr>
        <p:spPr>
          <a:xfrm>
            <a:off x="2763100" y="3628000"/>
            <a:ext cx="308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462" y="838812"/>
            <a:ext cx="2688300" cy="26883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4294967295" type="title"/>
          </p:nvPr>
        </p:nvSpPr>
        <p:spPr>
          <a:xfrm>
            <a:off x="5592863" y="1887925"/>
            <a:ext cx="12651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£20</a:t>
            </a:r>
            <a:endParaRPr/>
          </a:p>
        </p:txBody>
      </p:sp>
      <p:sp>
        <p:nvSpPr>
          <p:cNvPr id="82" name="Google Shape;82;p16"/>
          <p:cNvSpPr txBox="1"/>
          <p:nvPr>
            <p:ph idx="4294967295" type="title"/>
          </p:nvPr>
        </p:nvSpPr>
        <p:spPr>
          <a:xfrm>
            <a:off x="7293738" y="1887925"/>
            <a:ext cx="1058700" cy="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 100</a:t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684600" y="3245275"/>
            <a:ext cx="167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£</a:t>
            </a:r>
            <a:r>
              <a:rPr lang="en-GB" sz="2800">
                <a:solidFill>
                  <a:schemeClr val="dk2"/>
                </a:solidFill>
              </a:rPr>
              <a:t>2000</a:t>
            </a:r>
            <a:endParaRPr/>
          </a:p>
        </p:txBody>
      </p:sp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915650" y="3901375"/>
            <a:ext cx="2742900" cy="530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Average Voucher Spend by Customers</a:t>
            </a:r>
            <a:endParaRPr/>
          </a:p>
        </p:txBody>
      </p: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4767500" y="3901375"/>
            <a:ext cx="3510300" cy="453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Projected Average Voucher Spend by Customers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066550" y="551175"/>
            <a:ext cx="467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Total cost spent on gift vouchers £1430.26 by MegaBytes</a:t>
            </a:r>
            <a:endParaRPr sz="100"/>
          </a:p>
        </p:txBody>
      </p:sp>
      <p:sp>
        <p:nvSpPr>
          <p:cNvPr id="87" name="Google Shape;87;p16"/>
          <p:cNvSpPr txBox="1"/>
          <p:nvPr/>
        </p:nvSpPr>
        <p:spPr>
          <a:xfrm>
            <a:off x="1676225" y="4156150"/>
            <a:ext cx="105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(in one week)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>
            <p:ph idx="4294967295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HN</a:t>
            </a:r>
            <a:endParaRPr sz="10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11700" y="1148950"/>
            <a:ext cx="8520600" cy="27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cost spent on gift </a:t>
            </a:r>
            <a:r>
              <a:rPr lang="en-GB"/>
              <a:t>vouchers</a:t>
            </a:r>
            <a:r>
              <a:rPr lang="en-GB"/>
              <a:t> £1430.26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return on 100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(160 / 8)*100 = 2000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160</a:t>
            </a:r>
            <a:r>
              <a:rPr lang="en-GB"/>
              <a:t> total cost of 8 gift vouchers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1430 / 160(1 weeks voucher sales) = 9 week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</a:t>
            </a:r>
            <a:r>
              <a:rPr lang="en-GB"/>
              <a:t>9</a:t>
            </a:r>
            <a:r>
              <a:rPr lang="en-GB"/>
              <a:t> weeks we can sell enough gift </a:t>
            </a:r>
            <a:r>
              <a:rPr lang="en-GB"/>
              <a:t>vouchers</a:t>
            </a:r>
            <a:r>
              <a:rPr lang="en-GB"/>
              <a:t> to cover the </a:t>
            </a:r>
            <a:r>
              <a:rPr lang="en-GB"/>
              <a:t>Total cost spent of gift vouchers</a:t>
            </a:r>
            <a:r>
              <a:rPr lang="en-GB"/>
              <a:t> and have vouchers remaining to make a profit.</a:t>
            </a:r>
            <a:endParaRPr/>
          </a:p>
        </p:txBody>
      </p:sp>
      <p:sp>
        <p:nvSpPr>
          <p:cNvPr id="94" name="Google Shape;94;p17"/>
          <p:cNvSpPr txBox="1"/>
          <p:nvPr>
            <p:ph idx="1" type="subTitle"/>
          </p:nvPr>
        </p:nvSpPr>
        <p:spPr>
          <a:xfrm>
            <a:off x="8166300" y="4716000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HN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chart 1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7600"/>
            <a:ext cx="9144002" cy="46038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4294967295" type="subTitle"/>
          </p:nvPr>
        </p:nvSpPr>
        <p:spPr>
          <a:xfrm>
            <a:off x="7913475" y="46439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HN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Bar chart 1.1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9143998" cy="457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4294967295" type="subTitle"/>
          </p:nvPr>
        </p:nvSpPr>
        <p:spPr>
          <a:xfrm>
            <a:off x="8166300" y="4716000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By HN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311700" y="631275"/>
            <a:ext cx="8520600" cy="356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4294967295" type="ctrTitle"/>
          </p:nvPr>
        </p:nvSpPr>
        <p:spPr>
          <a:xfrm>
            <a:off x="2378075" y="1310950"/>
            <a:ext cx="58575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/>
              <a:t>33 / 398</a:t>
            </a:r>
            <a:endParaRPr sz="8800"/>
          </a:p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192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220"/>
              <a:t>M		T		W		T		F		S		S</a:t>
            </a:r>
            <a:endParaRPr sz="1220"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309175" y="2947900"/>
            <a:ext cx="46128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Spent Voucher         Spent Credit, Debit, Mobile Wallet, Cash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LR</a:t>
            </a:r>
            <a:endParaRPr sz="1065"/>
          </a:p>
        </p:txBody>
      </p:sp>
      <p:sp>
        <p:nvSpPr>
          <p:cNvPr id="119" name="Google Shape;119;p20"/>
          <p:cNvSpPr txBox="1"/>
          <p:nvPr/>
        </p:nvSpPr>
        <p:spPr>
          <a:xfrm>
            <a:off x="2233650" y="956950"/>
            <a:ext cx="467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Total number of </a:t>
            </a:r>
            <a:r>
              <a:rPr lang="en-GB" sz="1100">
                <a:solidFill>
                  <a:schemeClr val="dk2"/>
                </a:solidFill>
              </a:rPr>
              <a:t>transactions during the week</a:t>
            </a:r>
            <a:endParaRPr sz="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7935600" y="4521725"/>
            <a:ext cx="977700" cy="427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-GB" sz="1065"/>
              <a:t>By LR</a:t>
            </a:r>
            <a:endParaRPr sz="1065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775" y="457713"/>
            <a:ext cx="56864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