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4" r:id="rId6"/>
    <p:sldId id="265" r:id="rId7"/>
    <p:sldId id="277" r:id="rId8"/>
    <p:sldId id="261" r:id="rId9"/>
    <p:sldId id="269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EC061-4568-4716-966F-9AF7BC7E8172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E548BC-9AFF-4C94-8015-73F5B40D3536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  <a:ea typeface="Cambria" panose="02040503050406030204" pitchFamily="18" charset="0"/>
            </a:rPr>
            <a:t>Investigate</a:t>
          </a:r>
          <a:endParaRPr lang="en-US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1A1A585-6BC8-486A-B3C9-21855FAD93F2}" type="parTrans" cxnId="{48AE584B-0DCA-4A43-B71F-FED218637C0E}">
      <dgm:prSet/>
      <dgm:spPr/>
      <dgm:t>
        <a:bodyPr/>
        <a:lstStyle/>
        <a:p>
          <a:endParaRPr lang="en-US"/>
        </a:p>
      </dgm:t>
    </dgm:pt>
    <dgm:pt modelId="{C0F34EEF-F5A2-4D03-A73D-04F037A1036F}" type="sibTrans" cxnId="{48AE584B-0DCA-4A43-B71F-FED218637C0E}">
      <dgm:prSet/>
      <dgm:spPr/>
      <dgm:t>
        <a:bodyPr/>
        <a:lstStyle/>
        <a:p>
          <a:endParaRPr lang="en-US"/>
        </a:p>
      </dgm:t>
    </dgm:pt>
    <dgm:pt modelId="{2F4326DF-5CBE-4B84-9B6F-97AD3ECE25E4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  <a:ea typeface="Cambria" panose="02040503050406030204" pitchFamily="18" charset="0"/>
            </a:rPr>
            <a:t>Determine</a:t>
          </a:r>
          <a:endParaRPr lang="en-US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FBFA880-5068-4FAB-937F-4B71FA81053C}" type="parTrans" cxnId="{9DF2C87D-1687-41D8-BA41-16A77304A6D5}">
      <dgm:prSet/>
      <dgm:spPr/>
      <dgm:t>
        <a:bodyPr/>
        <a:lstStyle/>
        <a:p>
          <a:endParaRPr lang="en-US"/>
        </a:p>
      </dgm:t>
    </dgm:pt>
    <dgm:pt modelId="{49E7B1FD-3D09-4548-B15D-3FB24832CD6E}" type="sibTrans" cxnId="{9DF2C87D-1687-41D8-BA41-16A77304A6D5}">
      <dgm:prSet/>
      <dgm:spPr/>
      <dgm:t>
        <a:bodyPr/>
        <a:lstStyle/>
        <a:p>
          <a:endParaRPr lang="en-US"/>
        </a:p>
      </dgm:t>
    </dgm:pt>
    <dgm:pt modelId="{D02F863F-4391-4AAF-B111-5523834C0862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  <a:ea typeface="Cambria" panose="02040503050406030204" pitchFamily="18" charset="0"/>
            </a:rPr>
            <a:t>Find the Bugs </a:t>
          </a:r>
          <a:endParaRPr lang="en-US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C56F44C-90D1-4B1E-B629-ED032F5D6C74}" type="parTrans" cxnId="{D01535CA-9833-42D5-83B1-6A846FD2AE3B}">
      <dgm:prSet/>
      <dgm:spPr/>
      <dgm:t>
        <a:bodyPr/>
        <a:lstStyle/>
        <a:p>
          <a:endParaRPr lang="en-US"/>
        </a:p>
      </dgm:t>
    </dgm:pt>
    <dgm:pt modelId="{90843218-DA80-4C1A-B992-C1D772A24416}" type="sibTrans" cxnId="{D01535CA-9833-42D5-83B1-6A846FD2AE3B}">
      <dgm:prSet/>
      <dgm:spPr/>
      <dgm:t>
        <a:bodyPr/>
        <a:lstStyle/>
        <a:p>
          <a:endParaRPr lang="en-US"/>
        </a:p>
      </dgm:t>
    </dgm:pt>
    <dgm:pt modelId="{8B33A302-F0B2-4C52-9EF3-F083BABD4645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  <a:ea typeface="Cambria" panose="02040503050406030204" pitchFamily="18" charset="0"/>
            </a:rPr>
            <a:t>Design</a:t>
          </a:r>
          <a:endParaRPr lang="en-US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2EF0670-09A9-44D9-A46A-6EB65825778E}" type="parTrans" cxnId="{1F2FBA04-B436-4807-81C4-686D52965122}">
      <dgm:prSet/>
      <dgm:spPr/>
      <dgm:t>
        <a:bodyPr/>
        <a:lstStyle/>
        <a:p>
          <a:endParaRPr lang="en-US"/>
        </a:p>
      </dgm:t>
    </dgm:pt>
    <dgm:pt modelId="{674FC52C-1A1E-4EFD-95AB-2BE73C2DC193}" type="sibTrans" cxnId="{1F2FBA04-B436-4807-81C4-686D52965122}">
      <dgm:prSet/>
      <dgm:spPr/>
      <dgm:t>
        <a:bodyPr/>
        <a:lstStyle/>
        <a:p>
          <a:endParaRPr lang="en-US"/>
        </a:p>
      </dgm:t>
    </dgm:pt>
    <dgm:pt modelId="{D12B5DF6-6493-482F-9BFC-2FCC4472983A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  <a:ea typeface="Cambria" panose="02040503050406030204" pitchFamily="18" charset="0"/>
            </a:rPr>
            <a:t>Develop</a:t>
          </a:r>
          <a:endParaRPr lang="en-US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82B2A8C-A10A-4B97-AA56-16C5DDC2331D}" type="parTrans" cxnId="{A2EA286D-3123-4ED3-84F2-D2FC0E400737}">
      <dgm:prSet/>
      <dgm:spPr/>
      <dgm:t>
        <a:bodyPr/>
        <a:lstStyle/>
        <a:p>
          <a:endParaRPr lang="en-US"/>
        </a:p>
      </dgm:t>
    </dgm:pt>
    <dgm:pt modelId="{4A63BB9B-E9AD-4FAF-99F2-C071FC9687FA}" type="sibTrans" cxnId="{A2EA286D-3123-4ED3-84F2-D2FC0E400737}">
      <dgm:prSet/>
      <dgm:spPr/>
      <dgm:t>
        <a:bodyPr/>
        <a:lstStyle/>
        <a:p>
          <a:endParaRPr lang="en-US"/>
        </a:p>
      </dgm:t>
    </dgm:pt>
    <dgm:pt modelId="{00C836C1-19A2-4163-854E-24B3669705D1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  <a:ea typeface="Cambria" panose="02040503050406030204" pitchFamily="18" charset="0"/>
            </a:rPr>
            <a:t>Evaluate</a:t>
          </a:r>
          <a:endParaRPr lang="en-US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5F46EA1-841B-46D6-9284-895F085B0E15}" type="parTrans" cxnId="{A22E62EF-4909-4252-A351-AE0927B9F687}">
      <dgm:prSet/>
      <dgm:spPr/>
    </dgm:pt>
    <dgm:pt modelId="{255A0CCC-FA81-4223-A31F-AB82EA108418}" type="sibTrans" cxnId="{A22E62EF-4909-4252-A351-AE0927B9F687}">
      <dgm:prSet/>
      <dgm:spPr/>
    </dgm:pt>
    <dgm:pt modelId="{45EA664A-A25C-4CFE-94DC-5B5B6C640BB3}">
      <dgm:prSet phldrT="[Text]" custT="1"/>
      <dgm:spPr/>
      <dgm:t>
        <a:bodyPr/>
        <a:lstStyle/>
        <a:p>
          <a:r>
            <a:rPr lang="en-US" sz="2800" smtClean="0">
              <a:latin typeface="Cambria" panose="02040503050406030204" pitchFamily="18" charset="0"/>
              <a:ea typeface="Cambria" panose="02040503050406030204" pitchFamily="18" charset="0"/>
            </a:rPr>
            <a:t>Test &amp; Debug</a:t>
          </a:r>
          <a:endParaRPr lang="en-US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A4C084A-F241-4DF1-B8EB-E7DD91584EE6}" type="parTrans" cxnId="{3D957A28-75A1-4713-99EF-167E6F7DABD9}">
      <dgm:prSet/>
      <dgm:spPr/>
    </dgm:pt>
    <dgm:pt modelId="{0BEB9BE0-E29D-4B18-94A7-4B9AD228A524}" type="sibTrans" cxnId="{3D957A28-75A1-4713-99EF-167E6F7DABD9}">
      <dgm:prSet/>
      <dgm:spPr/>
    </dgm:pt>
    <dgm:pt modelId="{6C369050-E898-4E88-9E45-7E8C384B9F2D}" type="pres">
      <dgm:prSet presAssocID="{835EC061-4568-4716-966F-9AF7BC7E817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D2E151F-24FB-4DB4-96E3-16AE3EA42B19}" type="pres">
      <dgm:prSet presAssocID="{835EC061-4568-4716-966F-9AF7BC7E8172}" presName="Name1" presStyleCnt="0"/>
      <dgm:spPr/>
    </dgm:pt>
    <dgm:pt modelId="{4DF32DDC-697F-4C85-A15A-F4DAB03DBA69}" type="pres">
      <dgm:prSet presAssocID="{835EC061-4568-4716-966F-9AF7BC7E8172}" presName="cycle" presStyleCnt="0"/>
      <dgm:spPr/>
    </dgm:pt>
    <dgm:pt modelId="{79C4A26F-E0CA-4F66-9B0D-6D16AE263867}" type="pres">
      <dgm:prSet presAssocID="{835EC061-4568-4716-966F-9AF7BC7E8172}" presName="srcNode" presStyleLbl="node1" presStyleIdx="0" presStyleCnt="7"/>
      <dgm:spPr/>
    </dgm:pt>
    <dgm:pt modelId="{8BE3ADD1-BF0A-403B-8499-20842FFC5B0B}" type="pres">
      <dgm:prSet presAssocID="{835EC061-4568-4716-966F-9AF7BC7E8172}" presName="conn" presStyleLbl="parChTrans1D2" presStyleIdx="0" presStyleCnt="1"/>
      <dgm:spPr/>
      <dgm:t>
        <a:bodyPr/>
        <a:lstStyle/>
        <a:p>
          <a:endParaRPr lang="en-US"/>
        </a:p>
      </dgm:t>
    </dgm:pt>
    <dgm:pt modelId="{AFF1552F-F39D-441F-9E0A-CD7BEDC97FAE}" type="pres">
      <dgm:prSet presAssocID="{835EC061-4568-4716-966F-9AF7BC7E8172}" presName="extraNode" presStyleLbl="node1" presStyleIdx="0" presStyleCnt="7"/>
      <dgm:spPr/>
    </dgm:pt>
    <dgm:pt modelId="{4E46031D-D7F0-4CFA-BD97-AB15265EB4EA}" type="pres">
      <dgm:prSet presAssocID="{835EC061-4568-4716-966F-9AF7BC7E8172}" presName="dstNode" presStyleLbl="node1" presStyleIdx="0" presStyleCnt="7"/>
      <dgm:spPr/>
    </dgm:pt>
    <dgm:pt modelId="{50AC73B2-9ADC-4961-ADC6-EDD1A40838A9}" type="pres">
      <dgm:prSet presAssocID="{0FE548BC-9AFF-4C94-8015-73F5B40D3536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4AE9B6-1C52-42CA-8F6F-79D2010CB7F0}" type="pres">
      <dgm:prSet presAssocID="{0FE548BC-9AFF-4C94-8015-73F5B40D3536}" presName="accent_1" presStyleCnt="0"/>
      <dgm:spPr/>
    </dgm:pt>
    <dgm:pt modelId="{7F2A3EFD-1EE6-4EF4-A725-7407DB7C40D7}" type="pres">
      <dgm:prSet presAssocID="{0FE548BC-9AFF-4C94-8015-73F5B40D3536}" presName="accentRepeatNode" presStyleLbl="solidFgAcc1" presStyleIdx="0" presStyleCnt="7"/>
      <dgm:spPr/>
    </dgm:pt>
    <dgm:pt modelId="{5E0C470B-6317-4F03-BB6A-6124655A7046}" type="pres">
      <dgm:prSet presAssocID="{2F4326DF-5CBE-4B84-9B6F-97AD3ECE25E4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AD199-D4CA-4F6A-8CBE-91B9ED2B69C1}" type="pres">
      <dgm:prSet presAssocID="{2F4326DF-5CBE-4B84-9B6F-97AD3ECE25E4}" presName="accent_2" presStyleCnt="0"/>
      <dgm:spPr/>
    </dgm:pt>
    <dgm:pt modelId="{207BE18A-E262-418B-974E-9788DF9EA711}" type="pres">
      <dgm:prSet presAssocID="{2F4326DF-5CBE-4B84-9B6F-97AD3ECE25E4}" presName="accentRepeatNode" presStyleLbl="solidFgAcc1" presStyleIdx="1" presStyleCnt="7"/>
      <dgm:spPr/>
    </dgm:pt>
    <dgm:pt modelId="{F73FEA00-82B8-4F77-9F63-C509D0945315}" type="pres">
      <dgm:prSet presAssocID="{D02F863F-4391-4AAF-B111-5523834C086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6F1CE-0DBA-431F-AEF3-83D9FA49127C}" type="pres">
      <dgm:prSet presAssocID="{D02F863F-4391-4AAF-B111-5523834C0862}" presName="accent_3" presStyleCnt="0"/>
      <dgm:spPr/>
    </dgm:pt>
    <dgm:pt modelId="{E34A6C6B-E0BD-4499-877B-BD9558584C63}" type="pres">
      <dgm:prSet presAssocID="{D02F863F-4391-4AAF-B111-5523834C0862}" presName="accentRepeatNode" presStyleLbl="solidFgAcc1" presStyleIdx="2" presStyleCnt="7"/>
      <dgm:spPr/>
    </dgm:pt>
    <dgm:pt modelId="{603C0201-D242-41DE-BE32-7C90806D6123}" type="pres">
      <dgm:prSet presAssocID="{8B33A302-F0B2-4C52-9EF3-F083BABD4645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98150-AA53-4977-B4B8-794C0738DCBB}" type="pres">
      <dgm:prSet presAssocID="{8B33A302-F0B2-4C52-9EF3-F083BABD4645}" presName="accent_4" presStyleCnt="0"/>
      <dgm:spPr/>
    </dgm:pt>
    <dgm:pt modelId="{C7704CA9-01D4-4C87-BE73-908C50DF3D7A}" type="pres">
      <dgm:prSet presAssocID="{8B33A302-F0B2-4C52-9EF3-F083BABD4645}" presName="accentRepeatNode" presStyleLbl="solidFgAcc1" presStyleIdx="3" presStyleCnt="7"/>
      <dgm:spPr/>
    </dgm:pt>
    <dgm:pt modelId="{A23D11B3-1106-4581-B723-344B7BBAED6E}" type="pres">
      <dgm:prSet presAssocID="{D12B5DF6-6493-482F-9BFC-2FCC4472983A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6A602-ACCA-4D25-8008-03221FCA379B}" type="pres">
      <dgm:prSet presAssocID="{D12B5DF6-6493-482F-9BFC-2FCC4472983A}" presName="accent_5" presStyleCnt="0"/>
      <dgm:spPr/>
    </dgm:pt>
    <dgm:pt modelId="{B5545277-D180-4802-AAE9-D71AD37FDC84}" type="pres">
      <dgm:prSet presAssocID="{D12B5DF6-6493-482F-9BFC-2FCC4472983A}" presName="accentRepeatNode" presStyleLbl="solidFgAcc1" presStyleIdx="4" presStyleCnt="7"/>
      <dgm:spPr/>
    </dgm:pt>
    <dgm:pt modelId="{4785B420-55AD-42A9-AA5C-4337D6DC73FC}" type="pres">
      <dgm:prSet presAssocID="{45EA664A-A25C-4CFE-94DC-5B5B6C640BB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8359B-D45B-477B-B47E-58B65F6EC52F}" type="pres">
      <dgm:prSet presAssocID="{45EA664A-A25C-4CFE-94DC-5B5B6C640BB3}" presName="accent_6" presStyleCnt="0"/>
      <dgm:spPr/>
    </dgm:pt>
    <dgm:pt modelId="{6A6E8764-0AD0-4CBF-976B-80DFA314DBB1}" type="pres">
      <dgm:prSet presAssocID="{45EA664A-A25C-4CFE-94DC-5B5B6C640BB3}" presName="accentRepeatNode" presStyleLbl="solidFgAcc1" presStyleIdx="5" presStyleCnt="7"/>
      <dgm:spPr/>
    </dgm:pt>
    <dgm:pt modelId="{A9DA37A9-727F-464F-9057-90B212E30231}" type="pres">
      <dgm:prSet presAssocID="{00C836C1-19A2-4163-854E-24B3669705D1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253D0-E8E9-4447-A446-97C28E8E59E7}" type="pres">
      <dgm:prSet presAssocID="{00C836C1-19A2-4163-854E-24B3669705D1}" presName="accent_7" presStyleCnt="0"/>
      <dgm:spPr/>
    </dgm:pt>
    <dgm:pt modelId="{AA5BF3F3-8BAB-4887-8379-4A4411CA8F4B}" type="pres">
      <dgm:prSet presAssocID="{00C836C1-19A2-4163-854E-24B3669705D1}" presName="accentRepeatNode" presStyleLbl="solidFgAcc1" presStyleIdx="6" presStyleCnt="7"/>
      <dgm:spPr/>
    </dgm:pt>
  </dgm:ptLst>
  <dgm:cxnLst>
    <dgm:cxn modelId="{A22E62EF-4909-4252-A351-AE0927B9F687}" srcId="{835EC061-4568-4716-966F-9AF7BC7E8172}" destId="{00C836C1-19A2-4163-854E-24B3669705D1}" srcOrd="6" destOrd="0" parTransId="{A5F46EA1-841B-46D6-9284-895F085B0E15}" sibTransId="{255A0CCC-FA81-4223-A31F-AB82EA108418}"/>
    <dgm:cxn modelId="{944A16BC-5988-4BF9-B6A7-9505022B0D69}" type="presOf" srcId="{8B33A302-F0B2-4C52-9EF3-F083BABD4645}" destId="{603C0201-D242-41DE-BE32-7C90806D6123}" srcOrd="0" destOrd="0" presId="urn:microsoft.com/office/officeart/2008/layout/VerticalCurvedList"/>
    <dgm:cxn modelId="{1F2FBA04-B436-4807-81C4-686D52965122}" srcId="{835EC061-4568-4716-966F-9AF7BC7E8172}" destId="{8B33A302-F0B2-4C52-9EF3-F083BABD4645}" srcOrd="3" destOrd="0" parTransId="{A2EF0670-09A9-44D9-A46A-6EB65825778E}" sibTransId="{674FC52C-1A1E-4EFD-95AB-2BE73C2DC193}"/>
    <dgm:cxn modelId="{EB558E24-E326-4FEC-82C0-DB7CE047F377}" type="presOf" srcId="{C0F34EEF-F5A2-4D03-A73D-04F037A1036F}" destId="{8BE3ADD1-BF0A-403B-8499-20842FFC5B0B}" srcOrd="0" destOrd="0" presId="urn:microsoft.com/office/officeart/2008/layout/VerticalCurvedList"/>
    <dgm:cxn modelId="{A466A15D-6972-42A0-A02A-2F96325986E8}" type="presOf" srcId="{D12B5DF6-6493-482F-9BFC-2FCC4472983A}" destId="{A23D11B3-1106-4581-B723-344B7BBAED6E}" srcOrd="0" destOrd="0" presId="urn:microsoft.com/office/officeart/2008/layout/VerticalCurvedList"/>
    <dgm:cxn modelId="{8138483E-FB3D-4454-831E-23429508AD92}" type="presOf" srcId="{0FE548BC-9AFF-4C94-8015-73F5B40D3536}" destId="{50AC73B2-9ADC-4961-ADC6-EDD1A40838A9}" srcOrd="0" destOrd="0" presId="urn:microsoft.com/office/officeart/2008/layout/VerticalCurvedList"/>
    <dgm:cxn modelId="{4D7E31EE-E37C-4035-98FC-DC7D779356A4}" type="presOf" srcId="{D02F863F-4391-4AAF-B111-5523834C0862}" destId="{F73FEA00-82B8-4F77-9F63-C509D0945315}" srcOrd="0" destOrd="0" presId="urn:microsoft.com/office/officeart/2008/layout/VerticalCurvedList"/>
    <dgm:cxn modelId="{2DF1BF35-5BB9-4A7D-8817-31C92900127A}" type="presOf" srcId="{2F4326DF-5CBE-4B84-9B6F-97AD3ECE25E4}" destId="{5E0C470B-6317-4F03-BB6A-6124655A7046}" srcOrd="0" destOrd="0" presId="urn:microsoft.com/office/officeart/2008/layout/VerticalCurvedList"/>
    <dgm:cxn modelId="{9DF2C87D-1687-41D8-BA41-16A77304A6D5}" srcId="{835EC061-4568-4716-966F-9AF7BC7E8172}" destId="{2F4326DF-5CBE-4B84-9B6F-97AD3ECE25E4}" srcOrd="1" destOrd="0" parTransId="{0FBFA880-5068-4FAB-937F-4B71FA81053C}" sibTransId="{49E7B1FD-3D09-4548-B15D-3FB24832CD6E}"/>
    <dgm:cxn modelId="{6EBAAAC2-A447-47FE-9BA2-FE0BBC544673}" type="presOf" srcId="{835EC061-4568-4716-966F-9AF7BC7E8172}" destId="{6C369050-E898-4E88-9E45-7E8C384B9F2D}" srcOrd="0" destOrd="0" presId="urn:microsoft.com/office/officeart/2008/layout/VerticalCurvedList"/>
    <dgm:cxn modelId="{765559FD-803F-4868-BCB4-20C34ACFA454}" type="presOf" srcId="{45EA664A-A25C-4CFE-94DC-5B5B6C640BB3}" destId="{4785B420-55AD-42A9-AA5C-4337D6DC73FC}" srcOrd="0" destOrd="0" presId="urn:microsoft.com/office/officeart/2008/layout/VerticalCurvedList"/>
    <dgm:cxn modelId="{48AE584B-0DCA-4A43-B71F-FED218637C0E}" srcId="{835EC061-4568-4716-966F-9AF7BC7E8172}" destId="{0FE548BC-9AFF-4C94-8015-73F5B40D3536}" srcOrd="0" destOrd="0" parTransId="{11A1A585-6BC8-486A-B3C9-21855FAD93F2}" sibTransId="{C0F34EEF-F5A2-4D03-A73D-04F037A1036F}"/>
    <dgm:cxn modelId="{3D957A28-75A1-4713-99EF-167E6F7DABD9}" srcId="{835EC061-4568-4716-966F-9AF7BC7E8172}" destId="{45EA664A-A25C-4CFE-94DC-5B5B6C640BB3}" srcOrd="5" destOrd="0" parTransId="{CA4C084A-F241-4DF1-B8EB-E7DD91584EE6}" sibTransId="{0BEB9BE0-E29D-4B18-94A7-4B9AD228A524}"/>
    <dgm:cxn modelId="{D01535CA-9833-42D5-83B1-6A846FD2AE3B}" srcId="{835EC061-4568-4716-966F-9AF7BC7E8172}" destId="{D02F863F-4391-4AAF-B111-5523834C0862}" srcOrd="2" destOrd="0" parTransId="{6C56F44C-90D1-4B1E-B629-ED032F5D6C74}" sibTransId="{90843218-DA80-4C1A-B992-C1D772A24416}"/>
    <dgm:cxn modelId="{815897E7-4413-493F-AAC4-CEF40C3DBA4E}" type="presOf" srcId="{00C836C1-19A2-4163-854E-24B3669705D1}" destId="{A9DA37A9-727F-464F-9057-90B212E30231}" srcOrd="0" destOrd="0" presId="urn:microsoft.com/office/officeart/2008/layout/VerticalCurvedList"/>
    <dgm:cxn modelId="{A2EA286D-3123-4ED3-84F2-D2FC0E400737}" srcId="{835EC061-4568-4716-966F-9AF7BC7E8172}" destId="{D12B5DF6-6493-482F-9BFC-2FCC4472983A}" srcOrd="4" destOrd="0" parTransId="{C82B2A8C-A10A-4B97-AA56-16C5DDC2331D}" sibTransId="{4A63BB9B-E9AD-4FAF-99F2-C071FC9687FA}"/>
    <dgm:cxn modelId="{DC97B960-D208-4ED8-806C-9C373F740CBB}" type="presParOf" srcId="{6C369050-E898-4E88-9E45-7E8C384B9F2D}" destId="{DD2E151F-24FB-4DB4-96E3-16AE3EA42B19}" srcOrd="0" destOrd="0" presId="urn:microsoft.com/office/officeart/2008/layout/VerticalCurvedList"/>
    <dgm:cxn modelId="{0F196697-5EF2-4AFC-96A5-CEC99FBBC832}" type="presParOf" srcId="{DD2E151F-24FB-4DB4-96E3-16AE3EA42B19}" destId="{4DF32DDC-697F-4C85-A15A-F4DAB03DBA69}" srcOrd="0" destOrd="0" presId="urn:microsoft.com/office/officeart/2008/layout/VerticalCurvedList"/>
    <dgm:cxn modelId="{85DB0B3F-8700-45EF-9A67-77B0DF4C10B6}" type="presParOf" srcId="{4DF32DDC-697F-4C85-A15A-F4DAB03DBA69}" destId="{79C4A26F-E0CA-4F66-9B0D-6D16AE263867}" srcOrd="0" destOrd="0" presId="urn:microsoft.com/office/officeart/2008/layout/VerticalCurvedList"/>
    <dgm:cxn modelId="{7BEC9ECC-41AC-4563-B731-E0CC1322934C}" type="presParOf" srcId="{4DF32DDC-697F-4C85-A15A-F4DAB03DBA69}" destId="{8BE3ADD1-BF0A-403B-8499-20842FFC5B0B}" srcOrd="1" destOrd="0" presId="urn:microsoft.com/office/officeart/2008/layout/VerticalCurvedList"/>
    <dgm:cxn modelId="{BB8E5CEA-7CED-4A33-BA1E-E3FE0CE1C6AC}" type="presParOf" srcId="{4DF32DDC-697F-4C85-A15A-F4DAB03DBA69}" destId="{AFF1552F-F39D-441F-9E0A-CD7BEDC97FAE}" srcOrd="2" destOrd="0" presId="urn:microsoft.com/office/officeart/2008/layout/VerticalCurvedList"/>
    <dgm:cxn modelId="{3CF988CC-A94C-48C8-A70B-7614F545B8B2}" type="presParOf" srcId="{4DF32DDC-697F-4C85-A15A-F4DAB03DBA69}" destId="{4E46031D-D7F0-4CFA-BD97-AB15265EB4EA}" srcOrd="3" destOrd="0" presId="urn:microsoft.com/office/officeart/2008/layout/VerticalCurvedList"/>
    <dgm:cxn modelId="{836598D0-93D2-4398-AE6C-930E4751187F}" type="presParOf" srcId="{DD2E151F-24FB-4DB4-96E3-16AE3EA42B19}" destId="{50AC73B2-9ADC-4961-ADC6-EDD1A40838A9}" srcOrd="1" destOrd="0" presId="urn:microsoft.com/office/officeart/2008/layout/VerticalCurvedList"/>
    <dgm:cxn modelId="{DFC79D2C-0B2D-4EBD-9FFA-8905C662EB25}" type="presParOf" srcId="{DD2E151F-24FB-4DB4-96E3-16AE3EA42B19}" destId="{B24AE9B6-1C52-42CA-8F6F-79D2010CB7F0}" srcOrd="2" destOrd="0" presId="urn:microsoft.com/office/officeart/2008/layout/VerticalCurvedList"/>
    <dgm:cxn modelId="{EB622868-2314-42A9-9798-BD17A595167C}" type="presParOf" srcId="{B24AE9B6-1C52-42CA-8F6F-79D2010CB7F0}" destId="{7F2A3EFD-1EE6-4EF4-A725-7407DB7C40D7}" srcOrd="0" destOrd="0" presId="urn:microsoft.com/office/officeart/2008/layout/VerticalCurvedList"/>
    <dgm:cxn modelId="{C8F43DD6-8C22-421B-A1FA-27207D66E8FB}" type="presParOf" srcId="{DD2E151F-24FB-4DB4-96E3-16AE3EA42B19}" destId="{5E0C470B-6317-4F03-BB6A-6124655A7046}" srcOrd="3" destOrd="0" presId="urn:microsoft.com/office/officeart/2008/layout/VerticalCurvedList"/>
    <dgm:cxn modelId="{FABE19A9-90A4-44EA-90E2-5675990DB99C}" type="presParOf" srcId="{DD2E151F-24FB-4DB4-96E3-16AE3EA42B19}" destId="{E84AD199-D4CA-4F6A-8CBE-91B9ED2B69C1}" srcOrd="4" destOrd="0" presId="urn:microsoft.com/office/officeart/2008/layout/VerticalCurvedList"/>
    <dgm:cxn modelId="{1FF785C8-55B1-409D-A451-F42A3AB83036}" type="presParOf" srcId="{E84AD199-D4CA-4F6A-8CBE-91B9ED2B69C1}" destId="{207BE18A-E262-418B-974E-9788DF9EA711}" srcOrd="0" destOrd="0" presId="urn:microsoft.com/office/officeart/2008/layout/VerticalCurvedList"/>
    <dgm:cxn modelId="{89620C56-7D6B-4236-A927-66D6ACF617BD}" type="presParOf" srcId="{DD2E151F-24FB-4DB4-96E3-16AE3EA42B19}" destId="{F73FEA00-82B8-4F77-9F63-C509D0945315}" srcOrd="5" destOrd="0" presId="urn:microsoft.com/office/officeart/2008/layout/VerticalCurvedList"/>
    <dgm:cxn modelId="{1BFE48BA-1E12-4C5B-ADA7-B4C457440589}" type="presParOf" srcId="{DD2E151F-24FB-4DB4-96E3-16AE3EA42B19}" destId="{A106F1CE-0DBA-431F-AEF3-83D9FA49127C}" srcOrd="6" destOrd="0" presId="urn:microsoft.com/office/officeart/2008/layout/VerticalCurvedList"/>
    <dgm:cxn modelId="{D4817715-C641-43C8-9B53-BBBF5CE77148}" type="presParOf" srcId="{A106F1CE-0DBA-431F-AEF3-83D9FA49127C}" destId="{E34A6C6B-E0BD-4499-877B-BD9558584C63}" srcOrd="0" destOrd="0" presId="urn:microsoft.com/office/officeart/2008/layout/VerticalCurvedList"/>
    <dgm:cxn modelId="{0771FB37-E511-47D0-8DB2-D22CFF2A2995}" type="presParOf" srcId="{DD2E151F-24FB-4DB4-96E3-16AE3EA42B19}" destId="{603C0201-D242-41DE-BE32-7C90806D6123}" srcOrd="7" destOrd="0" presId="urn:microsoft.com/office/officeart/2008/layout/VerticalCurvedList"/>
    <dgm:cxn modelId="{68F093EB-DB2A-4816-9912-03D075335086}" type="presParOf" srcId="{DD2E151F-24FB-4DB4-96E3-16AE3EA42B19}" destId="{7D298150-AA53-4977-B4B8-794C0738DCBB}" srcOrd="8" destOrd="0" presId="urn:microsoft.com/office/officeart/2008/layout/VerticalCurvedList"/>
    <dgm:cxn modelId="{95A34D0C-8E4F-47AE-B322-6AA1CBF39103}" type="presParOf" srcId="{7D298150-AA53-4977-B4B8-794C0738DCBB}" destId="{C7704CA9-01D4-4C87-BE73-908C50DF3D7A}" srcOrd="0" destOrd="0" presId="urn:microsoft.com/office/officeart/2008/layout/VerticalCurvedList"/>
    <dgm:cxn modelId="{13E18123-EBB6-4664-A506-62AF05E20D74}" type="presParOf" srcId="{DD2E151F-24FB-4DB4-96E3-16AE3EA42B19}" destId="{A23D11B3-1106-4581-B723-344B7BBAED6E}" srcOrd="9" destOrd="0" presId="urn:microsoft.com/office/officeart/2008/layout/VerticalCurvedList"/>
    <dgm:cxn modelId="{6DAB29BC-E0C1-4FFB-93A9-4CEA454DBB54}" type="presParOf" srcId="{DD2E151F-24FB-4DB4-96E3-16AE3EA42B19}" destId="{FEB6A602-ACCA-4D25-8008-03221FCA379B}" srcOrd="10" destOrd="0" presId="urn:microsoft.com/office/officeart/2008/layout/VerticalCurvedList"/>
    <dgm:cxn modelId="{C82761B1-7B0E-4422-A757-85FED757AE92}" type="presParOf" srcId="{FEB6A602-ACCA-4D25-8008-03221FCA379B}" destId="{B5545277-D180-4802-AAE9-D71AD37FDC84}" srcOrd="0" destOrd="0" presId="urn:microsoft.com/office/officeart/2008/layout/VerticalCurvedList"/>
    <dgm:cxn modelId="{ABC87589-109F-4E1F-833F-F651CF36AE05}" type="presParOf" srcId="{DD2E151F-24FB-4DB4-96E3-16AE3EA42B19}" destId="{4785B420-55AD-42A9-AA5C-4337D6DC73FC}" srcOrd="11" destOrd="0" presId="urn:microsoft.com/office/officeart/2008/layout/VerticalCurvedList"/>
    <dgm:cxn modelId="{1C34B947-5191-43FA-8B28-589BC8EA4FAB}" type="presParOf" srcId="{DD2E151F-24FB-4DB4-96E3-16AE3EA42B19}" destId="{3068359B-D45B-477B-B47E-58B65F6EC52F}" srcOrd="12" destOrd="0" presId="urn:microsoft.com/office/officeart/2008/layout/VerticalCurvedList"/>
    <dgm:cxn modelId="{1F3423C3-ED7B-4E3B-B99A-F2C78D21A72D}" type="presParOf" srcId="{3068359B-D45B-477B-B47E-58B65F6EC52F}" destId="{6A6E8764-0AD0-4CBF-976B-80DFA314DBB1}" srcOrd="0" destOrd="0" presId="urn:microsoft.com/office/officeart/2008/layout/VerticalCurvedList"/>
    <dgm:cxn modelId="{102A82E8-DC41-4EF2-992E-E111B8242822}" type="presParOf" srcId="{DD2E151F-24FB-4DB4-96E3-16AE3EA42B19}" destId="{A9DA37A9-727F-464F-9057-90B212E30231}" srcOrd="13" destOrd="0" presId="urn:microsoft.com/office/officeart/2008/layout/VerticalCurvedList"/>
    <dgm:cxn modelId="{58E1EF35-5D20-4ECE-A577-3E61D7E21207}" type="presParOf" srcId="{DD2E151F-24FB-4DB4-96E3-16AE3EA42B19}" destId="{1A6253D0-E8E9-4447-A446-97C28E8E59E7}" srcOrd="14" destOrd="0" presId="urn:microsoft.com/office/officeart/2008/layout/VerticalCurvedList"/>
    <dgm:cxn modelId="{9FB4460A-1891-418B-9F67-2FE49ECB27B5}" type="presParOf" srcId="{1A6253D0-E8E9-4447-A446-97C28E8E59E7}" destId="{AA5BF3F3-8BAB-4887-8379-4A4411CA8F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BC5437-2F44-4A94-A0BC-836526777589}" type="doc">
      <dgm:prSet loTypeId="urn:microsoft.com/office/officeart/2005/8/layout/matrix3" loCatId="matrix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BD281E-E731-4CEE-9EA2-9B482241EB83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C# Programming Language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2348B88-D535-4C76-8EC3-B884249D557D}" type="parTrans" cxnId="{9473FD5C-7C78-4CE7-AD65-B74EE8F27F31}">
      <dgm:prSet/>
      <dgm:spPr/>
      <dgm:t>
        <a:bodyPr/>
        <a:lstStyle/>
        <a:p>
          <a:endParaRPr lang="en-US"/>
        </a:p>
      </dgm:t>
    </dgm:pt>
    <dgm:pt modelId="{E357CCF6-65EC-462C-B62E-96DCE37D19D0}" type="sibTrans" cxnId="{9473FD5C-7C78-4CE7-AD65-B74EE8F27F31}">
      <dgm:prSet/>
      <dgm:spPr/>
      <dgm:t>
        <a:bodyPr/>
        <a:lstStyle/>
        <a:p>
          <a:endParaRPr lang="en-US"/>
        </a:p>
      </dgm:t>
    </dgm:pt>
    <dgm:pt modelId="{B559A578-8E3E-4583-9EC8-1391C4D74972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Visual Studio For Coding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21C15A3-BA5D-4E37-93C3-453C06284E45}" type="parTrans" cxnId="{77E80D0C-7947-4A1A-9375-5FC949505E72}">
      <dgm:prSet/>
      <dgm:spPr/>
      <dgm:t>
        <a:bodyPr/>
        <a:lstStyle/>
        <a:p>
          <a:endParaRPr lang="en-US"/>
        </a:p>
      </dgm:t>
    </dgm:pt>
    <dgm:pt modelId="{407611DD-E11E-4FD3-BBF7-BBDB91A00D5F}" type="sibTrans" cxnId="{77E80D0C-7947-4A1A-9375-5FC949505E72}">
      <dgm:prSet/>
      <dgm:spPr/>
      <dgm:t>
        <a:bodyPr/>
        <a:lstStyle/>
        <a:p>
          <a:endParaRPr lang="en-US"/>
        </a:p>
      </dgm:t>
    </dgm:pt>
    <dgm:pt modelId="{6CAE2D98-8601-4127-9836-4A4E75B07715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SQL Server For Database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063533F-1F77-4712-BE8E-56A3344CB828}" type="parTrans" cxnId="{EF713B60-2BC2-4A23-9070-D32C69B5941F}">
      <dgm:prSet/>
      <dgm:spPr/>
      <dgm:t>
        <a:bodyPr/>
        <a:lstStyle/>
        <a:p>
          <a:endParaRPr lang="en-US"/>
        </a:p>
      </dgm:t>
    </dgm:pt>
    <dgm:pt modelId="{358DACA3-A9A0-4FC7-9BBA-E736CD2F99F2}" type="sibTrans" cxnId="{EF713B60-2BC2-4A23-9070-D32C69B5941F}">
      <dgm:prSet/>
      <dgm:spPr/>
      <dgm:t>
        <a:bodyPr/>
        <a:lstStyle/>
        <a:p>
          <a:endParaRPr lang="en-US"/>
        </a:p>
      </dgm:t>
    </dgm:pt>
    <dgm:pt modelId="{F71372A9-07B7-4313-B607-3487833A27E9}">
      <dgm:prSet phldrT="[Text]" custT="1"/>
      <dgm:spPr/>
      <dgm:t>
        <a:bodyPr/>
        <a:lstStyle/>
        <a:p>
          <a:r>
            <a:rPr lang="en-US" sz="2000" dirty="0" smtClean="0">
              <a:latin typeface="Cambria" panose="02040503050406030204" pitchFamily="18" charset="0"/>
              <a:ea typeface="Cambria" panose="02040503050406030204" pitchFamily="18" charset="0"/>
            </a:rPr>
            <a:t>Illustrator For Icon &amp; Images</a:t>
          </a:r>
          <a:endParaRPr lang="en-US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92CE7A4-6061-4C9C-B4C4-0F5F9773A28F}" type="parTrans" cxnId="{E1470B5B-71C9-48EE-A779-45C82BC2BFE0}">
      <dgm:prSet/>
      <dgm:spPr/>
      <dgm:t>
        <a:bodyPr/>
        <a:lstStyle/>
        <a:p>
          <a:endParaRPr lang="en-US"/>
        </a:p>
      </dgm:t>
    </dgm:pt>
    <dgm:pt modelId="{723A1D9D-6C86-4283-AFB8-EB36B17FEE6C}" type="sibTrans" cxnId="{E1470B5B-71C9-48EE-A779-45C82BC2BFE0}">
      <dgm:prSet/>
      <dgm:spPr/>
      <dgm:t>
        <a:bodyPr/>
        <a:lstStyle/>
        <a:p>
          <a:endParaRPr lang="en-US"/>
        </a:p>
      </dgm:t>
    </dgm:pt>
    <dgm:pt modelId="{857C9E70-F494-49AB-A5D4-EA91F8BE09E5}" type="pres">
      <dgm:prSet presAssocID="{E4BC5437-2F44-4A94-A0BC-83652677758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F1DC5C-C9C2-49FE-9B2C-B288B2CD1C71}" type="pres">
      <dgm:prSet presAssocID="{E4BC5437-2F44-4A94-A0BC-836526777589}" presName="diamond" presStyleLbl="bgShp" presStyleIdx="0" presStyleCnt="1"/>
      <dgm:spPr/>
    </dgm:pt>
    <dgm:pt modelId="{ED552CF1-3CE7-4AFE-9CB7-A9E21F8A64BA}" type="pres">
      <dgm:prSet presAssocID="{E4BC5437-2F44-4A94-A0BC-83652677758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4BDB0-F712-4DF5-8181-502377F8A0E2}" type="pres">
      <dgm:prSet presAssocID="{E4BC5437-2F44-4A94-A0BC-83652677758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94CE5-13AD-4C05-AE34-894DD35C63D0}" type="pres">
      <dgm:prSet presAssocID="{E4BC5437-2F44-4A94-A0BC-83652677758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F5061-E3A8-4EC6-96F9-01911633243E}" type="pres">
      <dgm:prSet presAssocID="{E4BC5437-2F44-4A94-A0BC-83652677758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A1B424-EA04-466C-BBC8-7064EAE6ADD9}" type="presOf" srcId="{E4BC5437-2F44-4A94-A0BC-836526777589}" destId="{857C9E70-F494-49AB-A5D4-EA91F8BE09E5}" srcOrd="0" destOrd="0" presId="urn:microsoft.com/office/officeart/2005/8/layout/matrix3"/>
    <dgm:cxn modelId="{3BC150E2-3609-4270-9F12-8AEC4E9B0E9D}" type="presOf" srcId="{6CAE2D98-8601-4127-9836-4A4E75B07715}" destId="{7D794CE5-13AD-4C05-AE34-894DD35C63D0}" srcOrd="0" destOrd="0" presId="urn:microsoft.com/office/officeart/2005/8/layout/matrix3"/>
    <dgm:cxn modelId="{69FAEE7C-227F-4BD2-AC08-9EDFC97E1CCC}" type="presOf" srcId="{F71372A9-07B7-4313-B607-3487833A27E9}" destId="{D63F5061-E3A8-4EC6-96F9-01911633243E}" srcOrd="0" destOrd="0" presId="urn:microsoft.com/office/officeart/2005/8/layout/matrix3"/>
    <dgm:cxn modelId="{77E80D0C-7947-4A1A-9375-5FC949505E72}" srcId="{E4BC5437-2F44-4A94-A0BC-836526777589}" destId="{B559A578-8E3E-4583-9EC8-1391C4D74972}" srcOrd="1" destOrd="0" parTransId="{521C15A3-BA5D-4E37-93C3-453C06284E45}" sibTransId="{407611DD-E11E-4FD3-BBF7-BBDB91A00D5F}"/>
    <dgm:cxn modelId="{B5EFDF6F-FEA8-4A89-954F-161C8A6DA70A}" type="presOf" srcId="{B559A578-8E3E-4583-9EC8-1391C4D74972}" destId="{D384BDB0-F712-4DF5-8181-502377F8A0E2}" srcOrd="0" destOrd="0" presId="urn:microsoft.com/office/officeart/2005/8/layout/matrix3"/>
    <dgm:cxn modelId="{EF713B60-2BC2-4A23-9070-D32C69B5941F}" srcId="{E4BC5437-2F44-4A94-A0BC-836526777589}" destId="{6CAE2D98-8601-4127-9836-4A4E75B07715}" srcOrd="2" destOrd="0" parTransId="{C063533F-1F77-4712-BE8E-56A3344CB828}" sibTransId="{358DACA3-A9A0-4FC7-9BBA-E736CD2F99F2}"/>
    <dgm:cxn modelId="{E1470B5B-71C9-48EE-A779-45C82BC2BFE0}" srcId="{E4BC5437-2F44-4A94-A0BC-836526777589}" destId="{F71372A9-07B7-4313-B607-3487833A27E9}" srcOrd="3" destOrd="0" parTransId="{192CE7A4-6061-4C9C-B4C4-0F5F9773A28F}" sibTransId="{723A1D9D-6C86-4283-AFB8-EB36B17FEE6C}"/>
    <dgm:cxn modelId="{C1F13A17-5933-44AA-89B9-9D535A8C5ED2}" type="presOf" srcId="{2CBD281E-E731-4CEE-9EA2-9B482241EB83}" destId="{ED552CF1-3CE7-4AFE-9CB7-A9E21F8A64BA}" srcOrd="0" destOrd="0" presId="urn:microsoft.com/office/officeart/2005/8/layout/matrix3"/>
    <dgm:cxn modelId="{9473FD5C-7C78-4CE7-AD65-B74EE8F27F31}" srcId="{E4BC5437-2F44-4A94-A0BC-836526777589}" destId="{2CBD281E-E731-4CEE-9EA2-9B482241EB83}" srcOrd="0" destOrd="0" parTransId="{02348B88-D535-4C76-8EC3-B884249D557D}" sibTransId="{E357CCF6-65EC-462C-B62E-96DCE37D19D0}"/>
    <dgm:cxn modelId="{C32F5418-09E3-4B08-818A-5A2FE20164C8}" type="presParOf" srcId="{857C9E70-F494-49AB-A5D4-EA91F8BE09E5}" destId="{51F1DC5C-C9C2-49FE-9B2C-B288B2CD1C71}" srcOrd="0" destOrd="0" presId="urn:microsoft.com/office/officeart/2005/8/layout/matrix3"/>
    <dgm:cxn modelId="{5F6F079A-7793-4B6B-BD95-19BAA051E211}" type="presParOf" srcId="{857C9E70-F494-49AB-A5D4-EA91F8BE09E5}" destId="{ED552CF1-3CE7-4AFE-9CB7-A9E21F8A64BA}" srcOrd="1" destOrd="0" presId="urn:microsoft.com/office/officeart/2005/8/layout/matrix3"/>
    <dgm:cxn modelId="{821D32B2-3EFB-41B1-BDD7-98414BE01BFC}" type="presParOf" srcId="{857C9E70-F494-49AB-A5D4-EA91F8BE09E5}" destId="{D384BDB0-F712-4DF5-8181-502377F8A0E2}" srcOrd="2" destOrd="0" presId="urn:microsoft.com/office/officeart/2005/8/layout/matrix3"/>
    <dgm:cxn modelId="{49840524-BBA5-4266-B14F-FF722463342D}" type="presParOf" srcId="{857C9E70-F494-49AB-A5D4-EA91F8BE09E5}" destId="{7D794CE5-13AD-4C05-AE34-894DD35C63D0}" srcOrd="3" destOrd="0" presId="urn:microsoft.com/office/officeart/2005/8/layout/matrix3"/>
    <dgm:cxn modelId="{1FE3196D-6247-4501-8853-6809EC8D8ED0}" type="presParOf" srcId="{857C9E70-F494-49AB-A5D4-EA91F8BE09E5}" destId="{D63F5061-E3A8-4EC6-96F9-01911633243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B840E4-1CF0-48B5-B1CF-35C1562C57BD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F64FF8-C2DE-4893-B549-18A57ED1F14E}">
      <dgm:prSet phldrT="[Text]" custT="1"/>
      <dgm:spPr/>
      <dgm:t>
        <a:bodyPr/>
        <a:lstStyle/>
        <a:p>
          <a:r>
            <a:rPr lang="en-GB" sz="20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Review of Educational Technology in English Language Teaching in China</a:t>
          </a:r>
        </a:p>
        <a:p>
          <a:r>
            <a:rPr lang="en-GB" sz="14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-- Zhao-</a:t>
          </a:r>
          <a:r>
            <a:rPr lang="en-GB" sz="1400" b="0" i="0" dirty="0" err="1" smtClean="0">
              <a:latin typeface="Cambria" panose="02040503050406030204" pitchFamily="18" charset="0"/>
              <a:ea typeface="Cambria" panose="02040503050406030204" pitchFamily="18" charset="0"/>
            </a:rPr>
            <a:t>Guo</a:t>
          </a:r>
          <a:r>
            <a:rPr lang="en-GB" sz="14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 Ding (Sch. of Foreign Studies, Shandong Economic Univ., Jinan)</a:t>
          </a:r>
        </a:p>
        <a:p>
          <a:r>
            <a:rPr lang="en-GB" sz="14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-- </a:t>
          </a:r>
          <a:r>
            <a:rPr lang="en-GB" sz="1400" b="0" dirty="0" smtClean="0">
              <a:latin typeface="Cambria" panose="02040503050406030204" pitchFamily="18" charset="0"/>
              <a:ea typeface="Cambria" panose="02040503050406030204" pitchFamily="18" charset="0"/>
            </a:rPr>
            <a:t>Conference Location: Wuhan, Hubei, China (2009)</a:t>
          </a:r>
        </a:p>
      </dgm:t>
    </dgm:pt>
    <dgm:pt modelId="{45E93D37-B982-4AE0-B05D-904EAFBBD399}" type="parTrans" cxnId="{6D832284-67C5-42EE-ABB9-1B92D65506A4}">
      <dgm:prSet/>
      <dgm:spPr/>
      <dgm:t>
        <a:bodyPr/>
        <a:lstStyle/>
        <a:p>
          <a:endParaRPr lang="en-US"/>
        </a:p>
      </dgm:t>
    </dgm:pt>
    <dgm:pt modelId="{B6ED59CE-9C39-4CD1-AB15-C63BE98BC104}" type="sibTrans" cxnId="{6D832284-67C5-42EE-ABB9-1B92D65506A4}">
      <dgm:prSet/>
      <dgm:spPr/>
      <dgm:t>
        <a:bodyPr/>
        <a:lstStyle/>
        <a:p>
          <a:endParaRPr lang="en-US"/>
        </a:p>
      </dgm:t>
    </dgm:pt>
    <dgm:pt modelId="{120BF280-8DFB-42DF-88F3-EC9C47609154}">
      <dgm:prSet phldrT="[Text]" custT="1"/>
      <dgm:spPr/>
      <dgm:t>
        <a:bodyPr/>
        <a:lstStyle/>
        <a:p>
          <a:pPr algn="l"/>
          <a:r>
            <a:rPr lang="en-GB" sz="20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Accelerating educational technologies using software product lines</a:t>
          </a:r>
        </a:p>
        <a:p>
          <a:pPr algn="l"/>
          <a:r>
            <a:rPr lang="en-GB" sz="14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-- S. Chimalakonda and K. V. Nori (IIIT-Hyderabad, India)</a:t>
          </a:r>
        </a:p>
        <a:p>
          <a:pPr algn="l"/>
          <a:r>
            <a:rPr lang="en-GB" sz="1400" b="0" dirty="0" smtClean="0">
              <a:latin typeface="Cambria" panose="02040503050406030204" pitchFamily="18" charset="0"/>
              <a:ea typeface="Cambria" panose="02040503050406030204" pitchFamily="18" charset="0"/>
            </a:rPr>
            <a:t>-- Conference Location: Kerala, India (2012)</a:t>
          </a:r>
        </a:p>
      </dgm:t>
    </dgm:pt>
    <dgm:pt modelId="{F7083025-10A6-4C55-977B-1C0A3FA09DFF}" type="parTrans" cxnId="{BFF71D08-53AD-484E-A453-5E9CEFB7379E}">
      <dgm:prSet/>
      <dgm:spPr/>
      <dgm:t>
        <a:bodyPr/>
        <a:lstStyle/>
        <a:p>
          <a:endParaRPr lang="en-US"/>
        </a:p>
      </dgm:t>
    </dgm:pt>
    <dgm:pt modelId="{4FAA0987-50FC-4F68-BA6A-FFE0BC49FF2E}" type="sibTrans" cxnId="{BFF71D08-53AD-484E-A453-5E9CEFB7379E}">
      <dgm:prSet/>
      <dgm:spPr/>
      <dgm:t>
        <a:bodyPr/>
        <a:lstStyle/>
        <a:p>
          <a:endParaRPr lang="en-US"/>
        </a:p>
      </dgm:t>
    </dgm:pt>
    <dgm:pt modelId="{99A2CB84-0939-4B3B-93CE-31364F4349C5}">
      <dgm:prSet phldrT="[Text]" custT="1"/>
      <dgm:spPr/>
      <dgm:t>
        <a:bodyPr/>
        <a:lstStyle/>
        <a:p>
          <a:r>
            <a:rPr lang="en-GB" sz="20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Education via advanced technologies</a:t>
          </a:r>
        </a:p>
        <a:p>
          <a:r>
            <a:rPr lang="en-GB" sz="14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-- P. Penfield and R.C. Larson (Dept. of Electr. Eng. &amp; Comput. Sci., MIT, Cambridge, MA, USA) </a:t>
          </a:r>
        </a:p>
        <a:p>
          <a:r>
            <a:rPr lang="en-GB" sz="1400" b="0" i="0" dirty="0" smtClean="0">
              <a:latin typeface="Cambria" panose="02040503050406030204" pitchFamily="18" charset="0"/>
              <a:ea typeface="Cambria" panose="02040503050406030204" pitchFamily="18" charset="0"/>
            </a:rPr>
            <a:t>--  ISSN Information: Print ISSN: 0018-9359 Electronic ISSN: 1557-9638 (1996)</a:t>
          </a:r>
          <a:endParaRPr lang="en-US" sz="14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7B817DE-3ED9-44DE-8CB8-026DD0E2B062}" type="sibTrans" cxnId="{D0CA93AD-85C0-47AC-BFAC-929A7F930795}">
      <dgm:prSet/>
      <dgm:spPr/>
      <dgm:t>
        <a:bodyPr/>
        <a:lstStyle/>
        <a:p>
          <a:endParaRPr lang="en-US"/>
        </a:p>
      </dgm:t>
    </dgm:pt>
    <dgm:pt modelId="{0D0B4845-B7DF-4EE0-B3F0-677F79FAFE87}" type="parTrans" cxnId="{D0CA93AD-85C0-47AC-BFAC-929A7F930795}">
      <dgm:prSet/>
      <dgm:spPr/>
      <dgm:t>
        <a:bodyPr/>
        <a:lstStyle/>
        <a:p>
          <a:endParaRPr lang="en-US"/>
        </a:p>
      </dgm:t>
    </dgm:pt>
    <dgm:pt modelId="{8FF8268D-16E1-4B41-9EE7-E8FE6452F824}" type="pres">
      <dgm:prSet presAssocID="{B1B840E4-1CF0-48B5-B1CF-35C1562C57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78149B-68C6-4AEF-A2FD-C1E535F6FC39}" type="pres">
      <dgm:prSet presAssocID="{99A2CB84-0939-4B3B-93CE-31364F4349C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48D8DF-B7D6-49F8-8D20-F167A2AA5F6B}" type="pres">
      <dgm:prSet presAssocID="{87B817DE-3ED9-44DE-8CB8-026DD0E2B062}" presName="spacer" presStyleCnt="0"/>
      <dgm:spPr/>
    </dgm:pt>
    <dgm:pt modelId="{79B74225-AC8A-4002-AB8C-63824FD10B40}" type="pres">
      <dgm:prSet presAssocID="{7CF64FF8-C2DE-4893-B549-18A57ED1F14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784E8-BE76-4DC0-97BD-B21F2E7163CD}" type="pres">
      <dgm:prSet presAssocID="{B6ED59CE-9C39-4CD1-AB15-C63BE98BC104}" presName="spacer" presStyleCnt="0"/>
      <dgm:spPr/>
    </dgm:pt>
    <dgm:pt modelId="{1128010D-A70A-473B-B746-526CD29EAD69}" type="pres">
      <dgm:prSet presAssocID="{120BF280-8DFB-42DF-88F3-EC9C4760915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8D10D6-F521-494F-A8A9-61441BC5B880}" type="presOf" srcId="{99A2CB84-0939-4B3B-93CE-31364F4349C5}" destId="{9078149B-68C6-4AEF-A2FD-C1E535F6FC39}" srcOrd="0" destOrd="0" presId="urn:microsoft.com/office/officeart/2005/8/layout/vList2"/>
    <dgm:cxn modelId="{D0CA93AD-85C0-47AC-BFAC-929A7F930795}" srcId="{B1B840E4-1CF0-48B5-B1CF-35C1562C57BD}" destId="{99A2CB84-0939-4B3B-93CE-31364F4349C5}" srcOrd="0" destOrd="0" parTransId="{0D0B4845-B7DF-4EE0-B3F0-677F79FAFE87}" sibTransId="{87B817DE-3ED9-44DE-8CB8-026DD0E2B062}"/>
    <dgm:cxn modelId="{011E39BC-B6F5-4692-BD07-304C7301FC9C}" type="presOf" srcId="{B1B840E4-1CF0-48B5-B1CF-35C1562C57BD}" destId="{8FF8268D-16E1-4B41-9EE7-E8FE6452F824}" srcOrd="0" destOrd="0" presId="urn:microsoft.com/office/officeart/2005/8/layout/vList2"/>
    <dgm:cxn modelId="{414B212C-4E27-4357-AD80-7B1974799A6B}" type="presOf" srcId="{7CF64FF8-C2DE-4893-B549-18A57ED1F14E}" destId="{79B74225-AC8A-4002-AB8C-63824FD10B40}" srcOrd="0" destOrd="0" presId="urn:microsoft.com/office/officeart/2005/8/layout/vList2"/>
    <dgm:cxn modelId="{6D832284-67C5-42EE-ABB9-1B92D65506A4}" srcId="{B1B840E4-1CF0-48B5-B1CF-35C1562C57BD}" destId="{7CF64FF8-C2DE-4893-B549-18A57ED1F14E}" srcOrd="1" destOrd="0" parTransId="{45E93D37-B982-4AE0-B05D-904EAFBBD399}" sibTransId="{B6ED59CE-9C39-4CD1-AB15-C63BE98BC104}"/>
    <dgm:cxn modelId="{FEBB2F2C-5663-4651-8789-156FE38BA7D2}" type="presOf" srcId="{120BF280-8DFB-42DF-88F3-EC9C47609154}" destId="{1128010D-A70A-473B-B746-526CD29EAD69}" srcOrd="0" destOrd="0" presId="urn:microsoft.com/office/officeart/2005/8/layout/vList2"/>
    <dgm:cxn modelId="{BFF71D08-53AD-484E-A453-5E9CEFB7379E}" srcId="{B1B840E4-1CF0-48B5-B1CF-35C1562C57BD}" destId="{120BF280-8DFB-42DF-88F3-EC9C47609154}" srcOrd="2" destOrd="0" parTransId="{F7083025-10A6-4C55-977B-1C0A3FA09DFF}" sibTransId="{4FAA0987-50FC-4F68-BA6A-FFE0BC49FF2E}"/>
    <dgm:cxn modelId="{695337BF-C26E-4307-9234-2A1E04E48021}" type="presParOf" srcId="{8FF8268D-16E1-4B41-9EE7-E8FE6452F824}" destId="{9078149B-68C6-4AEF-A2FD-C1E535F6FC39}" srcOrd="0" destOrd="0" presId="urn:microsoft.com/office/officeart/2005/8/layout/vList2"/>
    <dgm:cxn modelId="{AA5EB044-B7AB-48DC-8850-79C55D9A4488}" type="presParOf" srcId="{8FF8268D-16E1-4B41-9EE7-E8FE6452F824}" destId="{D748D8DF-B7D6-49F8-8D20-F167A2AA5F6B}" srcOrd="1" destOrd="0" presId="urn:microsoft.com/office/officeart/2005/8/layout/vList2"/>
    <dgm:cxn modelId="{4364A076-5F9F-4574-9960-75FDBCA7F8C0}" type="presParOf" srcId="{8FF8268D-16E1-4B41-9EE7-E8FE6452F824}" destId="{79B74225-AC8A-4002-AB8C-63824FD10B40}" srcOrd="2" destOrd="0" presId="urn:microsoft.com/office/officeart/2005/8/layout/vList2"/>
    <dgm:cxn modelId="{1FC34E0F-290B-497F-B9AB-DFF9A9C93482}" type="presParOf" srcId="{8FF8268D-16E1-4B41-9EE7-E8FE6452F824}" destId="{48B784E8-BE76-4DC0-97BD-B21F2E7163CD}" srcOrd="3" destOrd="0" presId="urn:microsoft.com/office/officeart/2005/8/layout/vList2"/>
    <dgm:cxn modelId="{02392F4D-FECD-4B01-B43A-69CF27596822}" type="presParOf" srcId="{8FF8268D-16E1-4B41-9EE7-E8FE6452F824}" destId="{1128010D-A70A-473B-B746-526CD29EAD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FAB41F-D449-40FB-BAE4-9DCA57D7838A}" type="doc">
      <dgm:prSet loTypeId="urn:microsoft.com/office/officeart/2005/8/layout/process5" loCatId="process" qsTypeId="urn:microsoft.com/office/officeart/2005/8/quickstyle/simple5" qsCatId="simple" csTypeId="urn:microsoft.com/office/officeart/2005/8/colors/colorful5" csCatId="colorful" phldr="1"/>
      <dgm:spPr/>
    </dgm:pt>
    <dgm:pt modelId="{97B52591-F9ED-48FD-90C8-1948D4E2D108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Project Plan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F9F55E3-1450-4B2E-B6EE-68601AFDBBB6}" type="parTrans" cxnId="{11009DB5-5E30-4FDD-B120-815238DC9C7A}">
      <dgm:prSet/>
      <dgm:spPr/>
      <dgm:t>
        <a:bodyPr/>
        <a:lstStyle/>
        <a:p>
          <a:endParaRPr lang="en-US"/>
        </a:p>
      </dgm:t>
    </dgm:pt>
    <dgm:pt modelId="{E1D9FBA3-A883-4064-A289-325F3BF3C8E1}" type="sibTrans" cxnId="{11009DB5-5E30-4FDD-B120-815238DC9C7A}">
      <dgm:prSet/>
      <dgm:spPr/>
      <dgm:t>
        <a:bodyPr/>
        <a:lstStyle/>
        <a:p>
          <a:endParaRPr lang="en-US"/>
        </a:p>
      </dgm:t>
    </dgm:pt>
    <dgm:pt modelId="{71412061-9FF6-4E8D-9AEC-C321CDD7C140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Project IDEA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3B0C6C3-5CD8-499F-A67A-7DE3470D95F5}" type="parTrans" cxnId="{C23A52B2-8E91-4076-AEBF-E69E87D82886}">
      <dgm:prSet/>
      <dgm:spPr/>
      <dgm:t>
        <a:bodyPr/>
        <a:lstStyle/>
        <a:p>
          <a:endParaRPr lang="en-US"/>
        </a:p>
      </dgm:t>
    </dgm:pt>
    <dgm:pt modelId="{FAFA22A4-901E-4D9C-A675-45755A2FFC48}" type="sibTrans" cxnId="{C23A52B2-8E91-4076-AEBF-E69E87D82886}">
      <dgm:prSet/>
      <dgm:spPr/>
      <dgm:t>
        <a:bodyPr/>
        <a:lstStyle/>
        <a:p>
          <a:endParaRPr lang="en-US"/>
        </a:p>
      </dgm:t>
    </dgm:pt>
    <dgm:pt modelId="{ABE29587-684A-4C7F-B5B4-212D43E23D5A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Project Name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9103A2D-5AF0-41D1-BA93-7A5212A389C4}" type="parTrans" cxnId="{1D4ABA84-B4F3-4A37-A570-D3204CDDE316}">
      <dgm:prSet/>
      <dgm:spPr/>
      <dgm:t>
        <a:bodyPr/>
        <a:lstStyle/>
        <a:p>
          <a:endParaRPr lang="en-US"/>
        </a:p>
      </dgm:t>
    </dgm:pt>
    <dgm:pt modelId="{22675223-CED2-4CBE-9951-EC85E008330E}" type="sibTrans" cxnId="{1D4ABA84-B4F3-4A37-A570-D3204CDDE316}">
      <dgm:prSet/>
      <dgm:spPr/>
      <dgm:t>
        <a:bodyPr/>
        <a:lstStyle/>
        <a:p>
          <a:endParaRPr lang="en-US"/>
        </a:p>
      </dgm:t>
    </dgm:pt>
    <dgm:pt modelId="{88FB3D70-6700-4AFB-882C-A67CF4551991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Proposal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6342246-7F9F-4F19-9846-717ABEAD6E81}" type="parTrans" cxnId="{549C812E-EB92-417C-BAC1-2C574C1404C2}">
      <dgm:prSet/>
      <dgm:spPr/>
      <dgm:t>
        <a:bodyPr/>
        <a:lstStyle/>
        <a:p>
          <a:endParaRPr lang="en-US"/>
        </a:p>
      </dgm:t>
    </dgm:pt>
    <dgm:pt modelId="{96529948-EBBC-46F2-BD7C-4D8C7C09BF14}" type="sibTrans" cxnId="{549C812E-EB92-417C-BAC1-2C574C1404C2}">
      <dgm:prSet/>
      <dgm:spPr/>
      <dgm:t>
        <a:bodyPr/>
        <a:lstStyle/>
        <a:p>
          <a:endParaRPr lang="en-US"/>
        </a:p>
      </dgm:t>
    </dgm:pt>
    <dgm:pt modelId="{8BF27164-F485-4FC4-951F-E51DB83F8DCB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Project Analysis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10CFD2E-169D-45EF-8EBD-5110C9DB72C3}" type="parTrans" cxnId="{C1DE222A-18BD-4E42-A107-EB026E846D2A}">
      <dgm:prSet/>
      <dgm:spPr/>
      <dgm:t>
        <a:bodyPr/>
        <a:lstStyle/>
        <a:p>
          <a:endParaRPr lang="en-US"/>
        </a:p>
      </dgm:t>
    </dgm:pt>
    <dgm:pt modelId="{60477E54-B30B-4178-B4FE-63381693D165}" type="sibTrans" cxnId="{C1DE222A-18BD-4E42-A107-EB026E846D2A}">
      <dgm:prSet/>
      <dgm:spPr/>
      <dgm:t>
        <a:bodyPr/>
        <a:lstStyle/>
        <a:p>
          <a:endParaRPr lang="en-US"/>
        </a:p>
      </dgm:t>
    </dgm:pt>
    <dgm:pt modelId="{4AE7999A-3007-44B6-A0BD-221BC6E0BE5C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Literature Review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F19A14C-096C-44C7-8BD6-79737AD022CB}" type="parTrans" cxnId="{712BE069-90F4-43DE-86A6-3FBFF0F24F6A}">
      <dgm:prSet/>
      <dgm:spPr/>
      <dgm:t>
        <a:bodyPr/>
        <a:lstStyle/>
        <a:p>
          <a:endParaRPr lang="en-US"/>
        </a:p>
      </dgm:t>
    </dgm:pt>
    <dgm:pt modelId="{0E595D59-85BC-4A15-AC33-E57B3239F6A2}" type="sibTrans" cxnId="{712BE069-90F4-43DE-86A6-3FBFF0F24F6A}">
      <dgm:prSet/>
      <dgm:spPr/>
      <dgm:t>
        <a:bodyPr/>
        <a:lstStyle/>
        <a:p>
          <a:endParaRPr lang="en-US"/>
        </a:p>
      </dgm:t>
    </dgm:pt>
    <dgm:pt modelId="{3167E4C0-C524-4417-9375-4042805C9D32}">
      <dgm:prSet phldrT="[Text]" custT="1"/>
      <dgm:spPr/>
      <dgm:t>
        <a:bodyPr/>
        <a:lstStyle/>
        <a:p>
          <a:r>
            <a:rPr lang="en-GB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Presentation 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EBD55AB-040B-4DE3-BF39-3ACA0D390C23}" type="parTrans" cxnId="{4B1AB825-9304-4803-8D61-85CA3A906134}">
      <dgm:prSet/>
      <dgm:spPr/>
      <dgm:t>
        <a:bodyPr/>
        <a:lstStyle/>
        <a:p>
          <a:endParaRPr lang="en-US"/>
        </a:p>
      </dgm:t>
    </dgm:pt>
    <dgm:pt modelId="{2F637815-0018-4371-97C4-79CFDD67D4B7}" type="sibTrans" cxnId="{4B1AB825-9304-4803-8D61-85CA3A906134}">
      <dgm:prSet/>
      <dgm:spPr/>
      <dgm:t>
        <a:bodyPr/>
        <a:lstStyle/>
        <a:p>
          <a:endParaRPr lang="en-US"/>
        </a:p>
      </dgm:t>
    </dgm:pt>
    <dgm:pt modelId="{73B83037-1D52-4C7F-9984-C213CA74FD98}">
      <dgm:prSet phldrT="[Text]" custT="1"/>
      <dgm:spPr/>
      <dgm:t>
        <a:bodyPr/>
        <a:lstStyle/>
        <a:p>
          <a:r>
            <a:rPr lang="en-GB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Research C#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2DA233D-1E57-4070-AE35-6CBDB3A1BD2C}" type="parTrans" cxnId="{F13E9C8D-91B4-40EA-A41B-DAD3CAF22A48}">
      <dgm:prSet/>
      <dgm:spPr/>
      <dgm:t>
        <a:bodyPr/>
        <a:lstStyle/>
        <a:p>
          <a:endParaRPr lang="en-US"/>
        </a:p>
      </dgm:t>
    </dgm:pt>
    <dgm:pt modelId="{56CEF1B6-1CCB-40BF-86A5-DE0C5071C369}" type="sibTrans" cxnId="{F13E9C8D-91B4-40EA-A41B-DAD3CAF22A48}">
      <dgm:prSet/>
      <dgm:spPr/>
      <dgm:t>
        <a:bodyPr/>
        <a:lstStyle/>
        <a:p>
          <a:endParaRPr lang="en-US"/>
        </a:p>
      </dgm:t>
    </dgm:pt>
    <dgm:pt modelId="{BDEBF2A4-AEE1-40A5-B532-61C13F57062A}">
      <dgm:prSet phldrT="[Text]" custT="1"/>
      <dgm:spPr/>
      <dgm:t>
        <a:bodyPr/>
        <a:lstStyle/>
        <a:p>
          <a:r>
            <a:rPr lang="en-GB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Research Code </a:t>
          </a:r>
          <a:r>
            <a:rPr lang="en-GB" sz="1800" b="0" i="0" u="none" dirty="0" smtClean="0">
              <a:latin typeface="Cambria" panose="02040503050406030204" pitchFamily="18" charset="0"/>
              <a:ea typeface="Cambria" panose="02040503050406030204" pitchFamily="18" charset="0"/>
            </a:rPr>
            <a:t>Debugging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27E4A0C-39D5-495B-9076-E86710C90F2E}" type="parTrans" cxnId="{48BDDC91-EC96-4A0B-A417-BDEC7C74DF39}">
      <dgm:prSet/>
      <dgm:spPr/>
      <dgm:t>
        <a:bodyPr/>
        <a:lstStyle/>
        <a:p>
          <a:endParaRPr lang="en-US"/>
        </a:p>
      </dgm:t>
    </dgm:pt>
    <dgm:pt modelId="{78BCEA88-E726-429C-A71B-78152DC92BA1}" type="sibTrans" cxnId="{48BDDC91-EC96-4A0B-A417-BDEC7C74DF39}">
      <dgm:prSet/>
      <dgm:spPr/>
      <dgm:t>
        <a:bodyPr/>
        <a:lstStyle/>
        <a:p>
          <a:endParaRPr lang="en-US"/>
        </a:p>
      </dgm:t>
    </dgm:pt>
    <dgm:pt modelId="{0FAFD67C-9B1D-42FF-B8A1-6D86721CB480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Research on SQL Server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44C6A1D-8EA6-4942-A126-2FA1AA0A7FD4}" type="parTrans" cxnId="{32E7DE64-8E43-4AA6-B13A-39647740587B}">
      <dgm:prSet/>
      <dgm:spPr/>
      <dgm:t>
        <a:bodyPr/>
        <a:lstStyle/>
        <a:p>
          <a:endParaRPr lang="en-US"/>
        </a:p>
      </dgm:t>
    </dgm:pt>
    <dgm:pt modelId="{AEBA6204-56CF-4956-BA3C-98949233C0E7}" type="sibTrans" cxnId="{32E7DE64-8E43-4AA6-B13A-39647740587B}">
      <dgm:prSet/>
      <dgm:spPr/>
      <dgm:t>
        <a:bodyPr/>
        <a:lstStyle/>
        <a:p>
          <a:endParaRPr lang="en-US"/>
        </a:p>
      </dgm:t>
    </dgm:pt>
    <dgm:pt modelId="{A3A74328-B225-48DD-8CE9-D593C092DD2F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Design ERD/ DFD/ USE Case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3D12247-7C9C-4C51-80B8-DAADCCCF22CA}" type="parTrans" cxnId="{DFD6E150-EE31-44E3-B09D-5EBAF1D9EF89}">
      <dgm:prSet/>
      <dgm:spPr/>
      <dgm:t>
        <a:bodyPr/>
        <a:lstStyle/>
        <a:p>
          <a:endParaRPr lang="en-US"/>
        </a:p>
      </dgm:t>
    </dgm:pt>
    <dgm:pt modelId="{A55A6036-D2D7-40D5-B455-DE26C367C7A4}" type="sibTrans" cxnId="{DFD6E150-EE31-44E3-B09D-5EBAF1D9EF89}">
      <dgm:prSet/>
      <dgm:spPr/>
      <dgm:t>
        <a:bodyPr/>
        <a:lstStyle/>
        <a:p>
          <a:endParaRPr lang="en-US"/>
        </a:p>
      </dgm:t>
    </dgm:pt>
    <dgm:pt modelId="{810A4AF4-6F74-4ACF-AB7A-E320F74113DC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Implementation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AC7BFFA-F6DE-4362-97DE-84862435C243}" type="parTrans" cxnId="{7CB8AB23-6C76-49F6-B42D-E82F0B35E751}">
      <dgm:prSet/>
      <dgm:spPr/>
      <dgm:t>
        <a:bodyPr/>
        <a:lstStyle/>
        <a:p>
          <a:endParaRPr lang="en-US"/>
        </a:p>
      </dgm:t>
    </dgm:pt>
    <dgm:pt modelId="{49B3F193-68E2-4471-BB77-8EB2D0C86988}" type="sibTrans" cxnId="{7CB8AB23-6C76-49F6-B42D-E82F0B35E751}">
      <dgm:prSet/>
      <dgm:spPr/>
      <dgm:t>
        <a:bodyPr/>
        <a:lstStyle/>
        <a:p>
          <a:endParaRPr lang="en-US"/>
        </a:p>
      </dgm:t>
    </dgm:pt>
    <dgm:pt modelId="{5B688A81-E497-4228-8234-C1A12852D398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Testing &amp; Validating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2D05B9B-3956-417A-9ED5-3A0258DAA72B}" type="parTrans" cxnId="{EA91EA3A-B303-4FD9-815F-85AC40BAA5B8}">
      <dgm:prSet/>
      <dgm:spPr/>
      <dgm:t>
        <a:bodyPr/>
        <a:lstStyle/>
        <a:p>
          <a:endParaRPr lang="en-US"/>
        </a:p>
      </dgm:t>
    </dgm:pt>
    <dgm:pt modelId="{1ABE3DD6-A4FD-4A67-902C-46D750680BE8}" type="sibTrans" cxnId="{EA91EA3A-B303-4FD9-815F-85AC40BAA5B8}">
      <dgm:prSet/>
      <dgm:spPr/>
      <dgm:t>
        <a:bodyPr/>
        <a:lstStyle/>
        <a:p>
          <a:endParaRPr lang="en-US"/>
        </a:p>
      </dgm:t>
    </dgm:pt>
    <dgm:pt modelId="{BCAB2C0D-E8DE-446F-B234-FA2848C69A82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Report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153CB9A-B4DD-4C62-B284-0C7AAD9CFB2F}" type="parTrans" cxnId="{EEC21879-DDFF-4BE2-92B3-2773B4415BD6}">
      <dgm:prSet/>
      <dgm:spPr/>
      <dgm:t>
        <a:bodyPr/>
        <a:lstStyle/>
        <a:p>
          <a:endParaRPr lang="en-US"/>
        </a:p>
      </dgm:t>
    </dgm:pt>
    <dgm:pt modelId="{1876D88E-4A89-4AA7-B8D9-D04D548A8DAB}" type="sibTrans" cxnId="{EEC21879-DDFF-4BE2-92B3-2773B4415BD6}">
      <dgm:prSet/>
      <dgm:spPr/>
      <dgm:t>
        <a:bodyPr/>
        <a:lstStyle/>
        <a:p>
          <a:endParaRPr lang="en-US"/>
        </a:p>
      </dgm:t>
    </dgm:pt>
    <dgm:pt modelId="{280215C3-D24C-451D-B9CF-CA111D25A476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User Manual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4024E5D-34FD-4664-9291-2C3F45291F8F}" type="parTrans" cxnId="{10599D63-CD45-469D-B59D-23AA0E76AF52}">
      <dgm:prSet/>
      <dgm:spPr/>
      <dgm:t>
        <a:bodyPr/>
        <a:lstStyle/>
        <a:p>
          <a:endParaRPr lang="en-US"/>
        </a:p>
      </dgm:t>
    </dgm:pt>
    <dgm:pt modelId="{6533740A-2251-4206-947A-0D5D3F154D66}" type="sibTrans" cxnId="{10599D63-CD45-469D-B59D-23AA0E76AF52}">
      <dgm:prSet/>
      <dgm:spPr/>
      <dgm:t>
        <a:bodyPr/>
        <a:lstStyle/>
        <a:p>
          <a:endParaRPr lang="en-US"/>
        </a:p>
      </dgm:t>
    </dgm:pt>
    <dgm:pt modelId="{7187639E-2FC9-45F2-AEDA-A8994036BACB}">
      <dgm:prSet phldrT="[Text]" custT="1"/>
      <dgm:spPr/>
      <dgm:t>
        <a:bodyPr/>
        <a:lstStyle/>
        <a:p>
          <a:r>
            <a:rPr lang="en-US" sz="1800" b="0" dirty="0" smtClean="0">
              <a:latin typeface="Cambria" panose="02040503050406030204" pitchFamily="18" charset="0"/>
              <a:ea typeface="Cambria" panose="02040503050406030204" pitchFamily="18" charset="0"/>
            </a:rPr>
            <a:t>Feedback</a:t>
          </a:r>
          <a:endParaRPr lang="en-US" sz="1800" b="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A8987AF-C980-4954-9597-540D3AF9FA66}" type="parTrans" cxnId="{BD0E1DCB-BD30-43B9-A58E-9C36C45298CF}">
      <dgm:prSet/>
      <dgm:spPr/>
      <dgm:t>
        <a:bodyPr/>
        <a:lstStyle/>
        <a:p>
          <a:endParaRPr lang="en-US"/>
        </a:p>
      </dgm:t>
    </dgm:pt>
    <dgm:pt modelId="{242F684D-E698-4943-8C91-5D03D73EBB56}" type="sibTrans" cxnId="{BD0E1DCB-BD30-43B9-A58E-9C36C45298CF}">
      <dgm:prSet/>
      <dgm:spPr/>
      <dgm:t>
        <a:bodyPr/>
        <a:lstStyle/>
        <a:p>
          <a:endParaRPr lang="en-US"/>
        </a:p>
      </dgm:t>
    </dgm:pt>
    <dgm:pt modelId="{0A79E471-2FD8-4A94-8D21-51F3148D0CF2}" type="pres">
      <dgm:prSet presAssocID="{77FAB41F-D449-40FB-BAE4-9DCA57D7838A}" presName="diagram" presStyleCnt="0">
        <dgm:presLayoutVars>
          <dgm:dir/>
          <dgm:resizeHandles val="exact"/>
        </dgm:presLayoutVars>
      </dgm:prSet>
      <dgm:spPr/>
    </dgm:pt>
    <dgm:pt modelId="{B25F3A85-2217-4CDD-A8D5-46192B9F45BB}" type="pres">
      <dgm:prSet presAssocID="{97B52591-F9ED-48FD-90C8-1948D4E2D108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05B667-3011-4F05-B6F3-916C0BCB012A}" type="pres">
      <dgm:prSet presAssocID="{E1D9FBA3-A883-4064-A289-325F3BF3C8E1}" presName="sibTrans" presStyleLbl="sibTrans2D1" presStyleIdx="0" presStyleCnt="15"/>
      <dgm:spPr/>
      <dgm:t>
        <a:bodyPr/>
        <a:lstStyle/>
        <a:p>
          <a:endParaRPr lang="en-US"/>
        </a:p>
      </dgm:t>
    </dgm:pt>
    <dgm:pt modelId="{804BFC9A-8602-4B07-B27E-3C1B518D473C}" type="pres">
      <dgm:prSet presAssocID="{E1D9FBA3-A883-4064-A289-325F3BF3C8E1}" presName="connectorText" presStyleLbl="sibTrans2D1" presStyleIdx="0" presStyleCnt="15"/>
      <dgm:spPr/>
      <dgm:t>
        <a:bodyPr/>
        <a:lstStyle/>
        <a:p>
          <a:endParaRPr lang="en-US"/>
        </a:p>
      </dgm:t>
    </dgm:pt>
    <dgm:pt modelId="{9BF7B3F4-E7B3-4461-844B-82718D25A364}" type="pres">
      <dgm:prSet presAssocID="{71412061-9FF6-4E8D-9AEC-C321CDD7C140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E0393-54F9-4EE4-92FE-46136B78B9FF}" type="pres">
      <dgm:prSet presAssocID="{FAFA22A4-901E-4D9C-A675-45755A2FFC48}" presName="sibTrans" presStyleLbl="sibTrans2D1" presStyleIdx="1" presStyleCnt="15"/>
      <dgm:spPr/>
      <dgm:t>
        <a:bodyPr/>
        <a:lstStyle/>
        <a:p>
          <a:endParaRPr lang="en-US"/>
        </a:p>
      </dgm:t>
    </dgm:pt>
    <dgm:pt modelId="{CAE7A665-E19F-4982-9513-8D16C6A629C4}" type="pres">
      <dgm:prSet presAssocID="{FAFA22A4-901E-4D9C-A675-45755A2FFC48}" presName="connectorText" presStyleLbl="sibTrans2D1" presStyleIdx="1" presStyleCnt="15"/>
      <dgm:spPr/>
      <dgm:t>
        <a:bodyPr/>
        <a:lstStyle/>
        <a:p>
          <a:endParaRPr lang="en-US"/>
        </a:p>
      </dgm:t>
    </dgm:pt>
    <dgm:pt modelId="{F2D9C876-9837-4E7A-9EF0-AC555884F30C}" type="pres">
      <dgm:prSet presAssocID="{ABE29587-684A-4C7F-B5B4-212D43E23D5A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264B64-D4FD-401D-A8A4-B431A8452266}" type="pres">
      <dgm:prSet presAssocID="{22675223-CED2-4CBE-9951-EC85E008330E}" presName="sibTrans" presStyleLbl="sibTrans2D1" presStyleIdx="2" presStyleCnt="15"/>
      <dgm:spPr/>
      <dgm:t>
        <a:bodyPr/>
        <a:lstStyle/>
        <a:p>
          <a:endParaRPr lang="en-US"/>
        </a:p>
      </dgm:t>
    </dgm:pt>
    <dgm:pt modelId="{F869E79A-DDDD-4131-B1AA-813D943693ED}" type="pres">
      <dgm:prSet presAssocID="{22675223-CED2-4CBE-9951-EC85E008330E}" presName="connectorText" presStyleLbl="sibTrans2D1" presStyleIdx="2" presStyleCnt="15"/>
      <dgm:spPr/>
      <dgm:t>
        <a:bodyPr/>
        <a:lstStyle/>
        <a:p>
          <a:endParaRPr lang="en-US"/>
        </a:p>
      </dgm:t>
    </dgm:pt>
    <dgm:pt modelId="{22E11BD0-FEE8-4E87-B677-F069C3F02153}" type="pres">
      <dgm:prSet presAssocID="{88FB3D70-6700-4AFB-882C-A67CF4551991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50E364-BB6E-46C6-ACEC-D3D7E1388920}" type="pres">
      <dgm:prSet presAssocID="{96529948-EBBC-46F2-BD7C-4D8C7C09BF14}" presName="sibTrans" presStyleLbl="sibTrans2D1" presStyleIdx="3" presStyleCnt="15"/>
      <dgm:spPr/>
      <dgm:t>
        <a:bodyPr/>
        <a:lstStyle/>
        <a:p>
          <a:endParaRPr lang="en-US"/>
        </a:p>
      </dgm:t>
    </dgm:pt>
    <dgm:pt modelId="{6C90578F-D86C-4B9A-9EE1-7E56B94CDAF9}" type="pres">
      <dgm:prSet presAssocID="{96529948-EBBC-46F2-BD7C-4D8C7C09BF14}" presName="connectorText" presStyleLbl="sibTrans2D1" presStyleIdx="3" presStyleCnt="15"/>
      <dgm:spPr/>
      <dgm:t>
        <a:bodyPr/>
        <a:lstStyle/>
        <a:p>
          <a:endParaRPr lang="en-US"/>
        </a:p>
      </dgm:t>
    </dgm:pt>
    <dgm:pt modelId="{52A52CAA-B2CE-4523-8ED2-EBA7444BED22}" type="pres">
      <dgm:prSet presAssocID="{8BF27164-F485-4FC4-951F-E51DB83F8DCB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FCD18-2047-49B4-B645-605E75FB81F4}" type="pres">
      <dgm:prSet presAssocID="{60477E54-B30B-4178-B4FE-63381693D165}" presName="sibTrans" presStyleLbl="sibTrans2D1" presStyleIdx="4" presStyleCnt="15"/>
      <dgm:spPr/>
      <dgm:t>
        <a:bodyPr/>
        <a:lstStyle/>
        <a:p>
          <a:endParaRPr lang="en-US"/>
        </a:p>
      </dgm:t>
    </dgm:pt>
    <dgm:pt modelId="{ED3DE5DA-7851-4059-9BF9-0B2AF3026781}" type="pres">
      <dgm:prSet presAssocID="{60477E54-B30B-4178-B4FE-63381693D165}" presName="connectorText" presStyleLbl="sibTrans2D1" presStyleIdx="4" presStyleCnt="15"/>
      <dgm:spPr/>
      <dgm:t>
        <a:bodyPr/>
        <a:lstStyle/>
        <a:p>
          <a:endParaRPr lang="en-US"/>
        </a:p>
      </dgm:t>
    </dgm:pt>
    <dgm:pt modelId="{04E24CE7-5A01-4162-B304-296A7FF6C3A3}" type="pres">
      <dgm:prSet presAssocID="{4AE7999A-3007-44B6-A0BD-221BC6E0BE5C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F60D8-17A2-49F0-899F-1D68AF3E3D45}" type="pres">
      <dgm:prSet presAssocID="{0E595D59-85BC-4A15-AC33-E57B3239F6A2}" presName="sibTrans" presStyleLbl="sibTrans2D1" presStyleIdx="5" presStyleCnt="15"/>
      <dgm:spPr/>
      <dgm:t>
        <a:bodyPr/>
        <a:lstStyle/>
        <a:p>
          <a:endParaRPr lang="en-US"/>
        </a:p>
      </dgm:t>
    </dgm:pt>
    <dgm:pt modelId="{22EE52D6-2E56-4FDD-82A7-FFCEA880D567}" type="pres">
      <dgm:prSet presAssocID="{0E595D59-85BC-4A15-AC33-E57B3239F6A2}" presName="connectorText" presStyleLbl="sibTrans2D1" presStyleIdx="5" presStyleCnt="15"/>
      <dgm:spPr/>
      <dgm:t>
        <a:bodyPr/>
        <a:lstStyle/>
        <a:p>
          <a:endParaRPr lang="en-US"/>
        </a:p>
      </dgm:t>
    </dgm:pt>
    <dgm:pt modelId="{D926F410-1142-46CB-A666-8AD316DCB170}" type="pres">
      <dgm:prSet presAssocID="{3167E4C0-C524-4417-9375-4042805C9D32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4B747-0703-4211-AC7C-BBEB02D0865F}" type="pres">
      <dgm:prSet presAssocID="{2F637815-0018-4371-97C4-79CFDD67D4B7}" presName="sibTrans" presStyleLbl="sibTrans2D1" presStyleIdx="6" presStyleCnt="15"/>
      <dgm:spPr/>
      <dgm:t>
        <a:bodyPr/>
        <a:lstStyle/>
        <a:p>
          <a:endParaRPr lang="en-US"/>
        </a:p>
      </dgm:t>
    </dgm:pt>
    <dgm:pt modelId="{975A50DC-F293-4221-BE34-B63B365B667D}" type="pres">
      <dgm:prSet presAssocID="{2F637815-0018-4371-97C4-79CFDD67D4B7}" presName="connectorText" presStyleLbl="sibTrans2D1" presStyleIdx="6" presStyleCnt="15"/>
      <dgm:spPr/>
      <dgm:t>
        <a:bodyPr/>
        <a:lstStyle/>
        <a:p>
          <a:endParaRPr lang="en-US"/>
        </a:p>
      </dgm:t>
    </dgm:pt>
    <dgm:pt modelId="{B30E0648-0F52-4EAA-A10E-19FBBA03A572}" type="pres">
      <dgm:prSet presAssocID="{73B83037-1D52-4C7F-9984-C213CA74FD98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C7CCD-DA02-4316-9BCF-4F7F499A9302}" type="pres">
      <dgm:prSet presAssocID="{56CEF1B6-1CCB-40BF-86A5-DE0C5071C369}" presName="sibTrans" presStyleLbl="sibTrans2D1" presStyleIdx="7" presStyleCnt="15"/>
      <dgm:spPr/>
      <dgm:t>
        <a:bodyPr/>
        <a:lstStyle/>
        <a:p>
          <a:endParaRPr lang="en-US"/>
        </a:p>
      </dgm:t>
    </dgm:pt>
    <dgm:pt modelId="{7751254D-8FF3-45A6-B0F2-71E791767F9A}" type="pres">
      <dgm:prSet presAssocID="{56CEF1B6-1CCB-40BF-86A5-DE0C5071C369}" presName="connectorText" presStyleLbl="sibTrans2D1" presStyleIdx="7" presStyleCnt="15"/>
      <dgm:spPr/>
      <dgm:t>
        <a:bodyPr/>
        <a:lstStyle/>
        <a:p>
          <a:endParaRPr lang="en-US"/>
        </a:p>
      </dgm:t>
    </dgm:pt>
    <dgm:pt modelId="{5AE6781D-7DAA-451E-B9C0-F5899FD35002}" type="pres">
      <dgm:prSet presAssocID="{BDEBF2A4-AEE1-40A5-B532-61C13F57062A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972E3-981D-4D47-938E-275AED033BBC}" type="pres">
      <dgm:prSet presAssocID="{78BCEA88-E726-429C-A71B-78152DC92BA1}" presName="sibTrans" presStyleLbl="sibTrans2D1" presStyleIdx="8" presStyleCnt="15"/>
      <dgm:spPr/>
      <dgm:t>
        <a:bodyPr/>
        <a:lstStyle/>
        <a:p>
          <a:endParaRPr lang="en-US"/>
        </a:p>
      </dgm:t>
    </dgm:pt>
    <dgm:pt modelId="{2F91F370-DB30-42FC-93A3-CEE2284627EB}" type="pres">
      <dgm:prSet presAssocID="{78BCEA88-E726-429C-A71B-78152DC92BA1}" presName="connectorText" presStyleLbl="sibTrans2D1" presStyleIdx="8" presStyleCnt="15"/>
      <dgm:spPr/>
      <dgm:t>
        <a:bodyPr/>
        <a:lstStyle/>
        <a:p>
          <a:endParaRPr lang="en-US"/>
        </a:p>
      </dgm:t>
    </dgm:pt>
    <dgm:pt modelId="{DAAF0395-0232-4340-ADD0-3DF999CBAED4}" type="pres">
      <dgm:prSet presAssocID="{0FAFD67C-9B1D-42FF-B8A1-6D86721CB480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B623F-2EE3-4E08-B493-A8DCEA8020CE}" type="pres">
      <dgm:prSet presAssocID="{AEBA6204-56CF-4956-BA3C-98949233C0E7}" presName="sibTrans" presStyleLbl="sibTrans2D1" presStyleIdx="9" presStyleCnt="15"/>
      <dgm:spPr/>
      <dgm:t>
        <a:bodyPr/>
        <a:lstStyle/>
        <a:p>
          <a:endParaRPr lang="en-US"/>
        </a:p>
      </dgm:t>
    </dgm:pt>
    <dgm:pt modelId="{BE2EFF3A-55B8-4712-82CA-46704F1E3A3B}" type="pres">
      <dgm:prSet presAssocID="{AEBA6204-56CF-4956-BA3C-98949233C0E7}" presName="connectorText" presStyleLbl="sibTrans2D1" presStyleIdx="9" presStyleCnt="15"/>
      <dgm:spPr/>
      <dgm:t>
        <a:bodyPr/>
        <a:lstStyle/>
        <a:p>
          <a:endParaRPr lang="en-US"/>
        </a:p>
      </dgm:t>
    </dgm:pt>
    <dgm:pt modelId="{1781F268-C7E0-4784-A2C6-3C99A5371AEB}" type="pres">
      <dgm:prSet presAssocID="{A3A74328-B225-48DD-8CE9-D593C092DD2F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901C5-271C-4C10-A360-7BCB96C8422E}" type="pres">
      <dgm:prSet presAssocID="{A55A6036-D2D7-40D5-B455-DE26C367C7A4}" presName="sibTrans" presStyleLbl="sibTrans2D1" presStyleIdx="10" presStyleCnt="15"/>
      <dgm:spPr/>
      <dgm:t>
        <a:bodyPr/>
        <a:lstStyle/>
        <a:p>
          <a:endParaRPr lang="en-US"/>
        </a:p>
      </dgm:t>
    </dgm:pt>
    <dgm:pt modelId="{F5522543-0CD5-4117-A4E1-F6E4E44F6F8A}" type="pres">
      <dgm:prSet presAssocID="{A55A6036-D2D7-40D5-B455-DE26C367C7A4}" presName="connectorText" presStyleLbl="sibTrans2D1" presStyleIdx="10" presStyleCnt="15"/>
      <dgm:spPr/>
      <dgm:t>
        <a:bodyPr/>
        <a:lstStyle/>
        <a:p>
          <a:endParaRPr lang="en-US"/>
        </a:p>
      </dgm:t>
    </dgm:pt>
    <dgm:pt modelId="{35E95F58-5793-4E02-A722-F7B7CB49B7E4}" type="pres">
      <dgm:prSet presAssocID="{810A4AF4-6F74-4ACF-AB7A-E320F74113DC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5D27A-6525-4D78-A762-73B69F244A29}" type="pres">
      <dgm:prSet presAssocID="{49B3F193-68E2-4471-BB77-8EB2D0C86988}" presName="sibTrans" presStyleLbl="sibTrans2D1" presStyleIdx="11" presStyleCnt="15"/>
      <dgm:spPr/>
      <dgm:t>
        <a:bodyPr/>
        <a:lstStyle/>
        <a:p>
          <a:endParaRPr lang="en-US"/>
        </a:p>
      </dgm:t>
    </dgm:pt>
    <dgm:pt modelId="{50A9F8A6-E3C8-4C4D-9DB9-71E99B6918E9}" type="pres">
      <dgm:prSet presAssocID="{49B3F193-68E2-4471-BB77-8EB2D0C86988}" presName="connectorText" presStyleLbl="sibTrans2D1" presStyleIdx="11" presStyleCnt="15"/>
      <dgm:spPr/>
      <dgm:t>
        <a:bodyPr/>
        <a:lstStyle/>
        <a:p>
          <a:endParaRPr lang="en-US"/>
        </a:p>
      </dgm:t>
    </dgm:pt>
    <dgm:pt modelId="{A32F23DE-1FDD-4453-B189-69EBE628206E}" type="pres">
      <dgm:prSet presAssocID="{5B688A81-E497-4228-8234-C1A12852D398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4EA8CC-6343-4ADD-BB79-FCD4123A416F}" type="pres">
      <dgm:prSet presAssocID="{1ABE3DD6-A4FD-4A67-902C-46D750680BE8}" presName="sibTrans" presStyleLbl="sibTrans2D1" presStyleIdx="12" presStyleCnt="15"/>
      <dgm:spPr/>
      <dgm:t>
        <a:bodyPr/>
        <a:lstStyle/>
        <a:p>
          <a:endParaRPr lang="en-US"/>
        </a:p>
      </dgm:t>
    </dgm:pt>
    <dgm:pt modelId="{7A728C91-99F6-4BF7-BE92-035C2251704B}" type="pres">
      <dgm:prSet presAssocID="{1ABE3DD6-A4FD-4A67-902C-46D750680BE8}" presName="connectorText" presStyleLbl="sibTrans2D1" presStyleIdx="12" presStyleCnt="15"/>
      <dgm:spPr/>
      <dgm:t>
        <a:bodyPr/>
        <a:lstStyle/>
        <a:p>
          <a:endParaRPr lang="en-US"/>
        </a:p>
      </dgm:t>
    </dgm:pt>
    <dgm:pt modelId="{5D953E39-0AD0-4CBF-A762-5F49CC5D8D6C}" type="pres">
      <dgm:prSet presAssocID="{BCAB2C0D-E8DE-446F-B234-FA2848C69A82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14FE6-EF44-4666-98F8-A47C58F9AA49}" type="pres">
      <dgm:prSet presAssocID="{1876D88E-4A89-4AA7-B8D9-D04D548A8DAB}" presName="sibTrans" presStyleLbl="sibTrans2D1" presStyleIdx="13" presStyleCnt="15"/>
      <dgm:spPr/>
      <dgm:t>
        <a:bodyPr/>
        <a:lstStyle/>
        <a:p>
          <a:endParaRPr lang="en-US"/>
        </a:p>
      </dgm:t>
    </dgm:pt>
    <dgm:pt modelId="{3ED15002-53B8-4FB4-8FA3-36BD2741C1B4}" type="pres">
      <dgm:prSet presAssocID="{1876D88E-4A89-4AA7-B8D9-D04D548A8DAB}" presName="connectorText" presStyleLbl="sibTrans2D1" presStyleIdx="13" presStyleCnt="15"/>
      <dgm:spPr/>
      <dgm:t>
        <a:bodyPr/>
        <a:lstStyle/>
        <a:p>
          <a:endParaRPr lang="en-US"/>
        </a:p>
      </dgm:t>
    </dgm:pt>
    <dgm:pt modelId="{5CCFEB6A-150C-4E0F-8A93-C0D070522BA6}" type="pres">
      <dgm:prSet presAssocID="{280215C3-D24C-451D-B9CF-CA111D25A476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7595-23F9-41C3-8FEA-66CA39ADF7CD}" type="pres">
      <dgm:prSet presAssocID="{6533740A-2251-4206-947A-0D5D3F154D66}" presName="sibTrans" presStyleLbl="sibTrans2D1" presStyleIdx="14" presStyleCnt="15"/>
      <dgm:spPr/>
      <dgm:t>
        <a:bodyPr/>
        <a:lstStyle/>
        <a:p>
          <a:endParaRPr lang="en-US"/>
        </a:p>
      </dgm:t>
    </dgm:pt>
    <dgm:pt modelId="{D7FF902D-26FF-460B-A1CF-7596B48F637A}" type="pres">
      <dgm:prSet presAssocID="{6533740A-2251-4206-947A-0D5D3F154D66}" presName="connectorText" presStyleLbl="sibTrans2D1" presStyleIdx="14" presStyleCnt="15"/>
      <dgm:spPr/>
      <dgm:t>
        <a:bodyPr/>
        <a:lstStyle/>
        <a:p>
          <a:endParaRPr lang="en-US"/>
        </a:p>
      </dgm:t>
    </dgm:pt>
    <dgm:pt modelId="{8EFCB904-1FE1-4A3A-BE54-89733344F9AA}" type="pres">
      <dgm:prSet presAssocID="{7187639E-2FC9-45F2-AEDA-A8994036BACB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E8FE8C-1281-48E2-83BD-3ECBB4EEF1C8}" type="presOf" srcId="{5B688A81-E497-4228-8234-C1A12852D398}" destId="{A32F23DE-1FDD-4453-B189-69EBE628206E}" srcOrd="0" destOrd="0" presId="urn:microsoft.com/office/officeart/2005/8/layout/process5"/>
    <dgm:cxn modelId="{11009DB5-5E30-4FDD-B120-815238DC9C7A}" srcId="{77FAB41F-D449-40FB-BAE4-9DCA57D7838A}" destId="{97B52591-F9ED-48FD-90C8-1948D4E2D108}" srcOrd="0" destOrd="0" parTransId="{5F9F55E3-1450-4B2E-B6EE-68601AFDBBB6}" sibTransId="{E1D9FBA3-A883-4064-A289-325F3BF3C8E1}"/>
    <dgm:cxn modelId="{F391A24C-E397-4988-A268-3A2AC0F26684}" type="presOf" srcId="{56CEF1B6-1CCB-40BF-86A5-DE0C5071C369}" destId="{7751254D-8FF3-45A6-B0F2-71E791767F9A}" srcOrd="1" destOrd="0" presId="urn:microsoft.com/office/officeart/2005/8/layout/process5"/>
    <dgm:cxn modelId="{305FFBDF-EA7E-4E95-A7B6-496B6B508CDB}" type="presOf" srcId="{280215C3-D24C-451D-B9CF-CA111D25A476}" destId="{5CCFEB6A-150C-4E0F-8A93-C0D070522BA6}" srcOrd="0" destOrd="0" presId="urn:microsoft.com/office/officeart/2005/8/layout/process5"/>
    <dgm:cxn modelId="{FB9C6A1B-E568-42A1-A409-66D0E31CC705}" type="presOf" srcId="{78BCEA88-E726-429C-A71B-78152DC92BA1}" destId="{2F91F370-DB30-42FC-93A3-CEE2284627EB}" srcOrd="1" destOrd="0" presId="urn:microsoft.com/office/officeart/2005/8/layout/process5"/>
    <dgm:cxn modelId="{7CB8AB23-6C76-49F6-B42D-E82F0B35E751}" srcId="{77FAB41F-D449-40FB-BAE4-9DCA57D7838A}" destId="{810A4AF4-6F74-4ACF-AB7A-E320F74113DC}" srcOrd="11" destOrd="0" parTransId="{2AC7BFFA-F6DE-4362-97DE-84862435C243}" sibTransId="{49B3F193-68E2-4471-BB77-8EB2D0C86988}"/>
    <dgm:cxn modelId="{2F0DBDA3-501A-440D-B70A-3BBD7764D26B}" type="presOf" srcId="{A55A6036-D2D7-40D5-B455-DE26C367C7A4}" destId="{F5522543-0CD5-4117-A4E1-F6E4E44F6F8A}" srcOrd="1" destOrd="0" presId="urn:microsoft.com/office/officeart/2005/8/layout/process5"/>
    <dgm:cxn modelId="{EEC21879-DDFF-4BE2-92B3-2773B4415BD6}" srcId="{77FAB41F-D449-40FB-BAE4-9DCA57D7838A}" destId="{BCAB2C0D-E8DE-446F-B234-FA2848C69A82}" srcOrd="13" destOrd="0" parTransId="{2153CB9A-B4DD-4C62-B284-0C7AAD9CFB2F}" sibTransId="{1876D88E-4A89-4AA7-B8D9-D04D548A8DAB}"/>
    <dgm:cxn modelId="{35F943DD-5289-420E-B28B-E751C6A6EAE2}" type="presOf" srcId="{49B3F193-68E2-4471-BB77-8EB2D0C86988}" destId="{50A9F8A6-E3C8-4C4D-9DB9-71E99B6918E9}" srcOrd="1" destOrd="0" presId="urn:microsoft.com/office/officeart/2005/8/layout/process5"/>
    <dgm:cxn modelId="{94F20E34-5935-482E-A693-01AA42729F5E}" type="presOf" srcId="{73B83037-1D52-4C7F-9984-C213CA74FD98}" destId="{B30E0648-0F52-4EAA-A10E-19FBBA03A572}" srcOrd="0" destOrd="0" presId="urn:microsoft.com/office/officeart/2005/8/layout/process5"/>
    <dgm:cxn modelId="{E009B5F4-CEFD-4A51-A4D2-8AB34DCF4EFC}" type="presOf" srcId="{BDEBF2A4-AEE1-40A5-B532-61C13F57062A}" destId="{5AE6781D-7DAA-451E-B9C0-F5899FD35002}" srcOrd="0" destOrd="0" presId="urn:microsoft.com/office/officeart/2005/8/layout/process5"/>
    <dgm:cxn modelId="{459748AC-71FF-48D1-8B1E-725E5D898ABC}" type="presOf" srcId="{60477E54-B30B-4178-B4FE-63381693D165}" destId="{ED3DE5DA-7851-4059-9BF9-0B2AF3026781}" srcOrd="1" destOrd="0" presId="urn:microsoft.com/office/officeart/2005/8/layout/process5"/>
    <dgm:cxn modelId="{712BE069-90F4-43DE-86A6-3FBFF0F24F6A}" srcId="{77FAB41F-D449-40FB-BAE4-9DCA57D7838A}" destId="{4AE7999A-3007-44B6-A0BD-221BC6E0BE5C}" srcOrd="5" destOrd="0" parTransId="{EF19A14C-096C-44C7-8BD6-79737AD022CB}" sibTransId="{0E595D59-85BC-4A15-AC33-E57B3239F6A2}"/>
    <dgm:cxn modelId="{2391E829-DA8E-43A2-AC3D-FEEB2C6FB407}" type="presOf" srcId="{1876D88E-4A89-4AA7-B8D9-D04D548A8DAB}" destId="{3ED15002-53B8-4FB4-8FA3-36BD2741C1B4}" srcOrd="1" destOrd="0" presId="urn:microsoft.com/office/officeart/2005/8/layout/process5"/>
    <dgm:cxn modelId="{B74744E0-80F7-40B2-B54D-73FB91994320}" type="presOf" srcId="{0FAFD67C-9B1D-42FF-B8A1-6D86721CB480}" destId="{DAAF0395-0232-4340-ADD0-3DF999CBAED4}" srcOrd="0" destOrd="0" presId="urn:microsoft.com/office/officeart/2005/8/layout/process5"/>
    <dgm:cxn modelId="{10599D63-CD45-469D-B59D-23AA0E76AF52}" srcId="{77FAB41F-D449-40FB-BAE4-9DCA57D7838A}" destId="{280215C3-D24C-451D-B9CF-CA111D25A476}" srcOrd="14" destOrd="0" parTransId="{84024E5D-34FD-4664-9291-2C3F45291F8F}" sibTransId="{6533740A-2251-4206-947A-0D5D3F154D66}"/>
    <dgm:cxn modelId="{C1DE222A-18BD-4E42-A107-EB026E846D2A}" srcId="{77FAB41F-D449-40FB-BAE4-9DCA57D7838A}" destId="{8BF27164-F485-4FC4-951F-E51DB83F8DCB}" srcOrd="4" destOrd="0" parTransId="{210CFD2E-169D-45EF-8EBD-5110C9DB72C3}" sibTransId="{60477E54-B30B-4178-B4FE-63381693D165}"/>
    <dgm:cxn modelId="{4B3C378D-A28E-480D-8D1E-1815CC580CCE}" type="presOf" srcId="{4AE7999A-3007-44B6-A0BD-221BC6E0BE5C}" destId="{04E24CE7-5A01-4162-B304-296A7FF6C3A3}" srcOrd="0" destOrd="0" presId="urn:microsoft.com/office/officeart/2005/8/layout/process5"/>
    <dgm:cxn modelId="{71CF3CFE-9599-484C-8ABA-C85EEE8E683D}" type="presOf" srcId="{49B3F193-68E2-4471-BB77-8EB2D0C86988}" destId="{5DA5D27A-6525-4D78-A762-73B69F244A29}" srcOrd="0" destOrd="0" presId="urn:microsoft.com/office/officeart/2005/8/layout/process5"/>
    <dgm:cxn modelId="{5E1E7AD0-0D12-4B28-9F4B-10849FB3C403}" type="presOf" srcId="{78BCEA88-E726-429C-A71B-78152DC92BA1}" destId="{6D1972E3-981D-4D47-938E-275AED033BBC}" srcOrd="0" destOrd="0" presId="urn:microsoft.com/office/officeart/2005/8/layout/process5"/>
    <dgm:cxn modelId="{9702C955-C0E7-4CDB-BE6C-2B1FCF2C53AD}" type="presOf" srcId="{6533740A-2251-4206-947A-0D5D3F154D66}" destId="{81DF7595-23F9-41C3-8FEA-66CA39ADF7CD}" srcOrd="0" destOrd="0" presId="urn:microsoft.com/office/officeart/2005/8/layout/process5"/>
    <dgm:cxn modelId="{AC1AADE5-58B4-4E0D-B2BF-D2B569EC087B}" type="presOf" srcId="{22675223-CED2-4CBE-9951-EC85E008330E}" destId="{83264B64-D4FD-401D-A8A4-B431A8452266}" srcOrd="0" destOrd="0" presId="urn:microsoft.com/office/officeart/2005/8/layout/process5"/>
    <dgm:cxn modelId="{F13E9C8D-91B4-40EA-A41B-DAD3CAF22A48}" srcId="{77FAB41F-D449-40FB-BAE4-9DCA57D7838A}" destId="{73B83037-1D52-4C7F-9984-C213CA74FD98}" srcOrd="7" destOrd="0" parTransId="{12DA233D-1E57-4070-AE35-6CBDB3A1BD2C}" sibTransId="{56CEF1B6-1CCB-40BF-86A5-DE0C5071C369}"/>
    <dgm:cxn modelId="{58748CAC-3236-47BE-A147-801AF6572C80}" type="presOf" srcId="{BCAB2C0D-E8DE-446F-B234-FA2848C69A82}" destId="{5D953E39-0AD0-4CBF-A762-5F49CC5D8D6C}" srcOrd="0" destOrd="0" presId="urn:microsoft.com/office/officeart/2005/8/layout/process5"/>
    <dgm:cxn modelId="{6B5E3D8E-7431-40D1-8595-5B62125A080F}" type="presOf" srcId="{97B52591-F9ED-48FD-90C8-1948D4E2D108}" destId="{B25F3A85-2217-4CDD-A8D5-46192B9F45BB}" srcOrd="0" destOrd="0" presId="urn:microsoft.com/office/officeart/2005/8/layout/process5"/>
    <dgm:cxn modelId="{50EC8681-1F4B-4757-9200-81B630C9C180}" type="presOf" srcId="{71412061-9FF6-4E8D-9AEC-C321CDD7C140}" destId="{9BF7B3F4-E7B3-4461-844B-82718D25A364}" srcOrd="0" destOrd="0" presId="urn:microsoft.com/office/officeart/2005/8/layout/process5"/>
    <dgm:cxn modelId="{AC8D396C-36D0-47C3-841C-365E62895720}" type="presOf" srcId="{1ABE3DD6-A4FD-4A67-902C-46D750680BE8}" destId="{064EA8CC-6343-4ADD-BB79-FCD4123A416F}" srcOrd="0" destOrd="0" presId="urn:microsoft.com/office/officeart/2005/8/layout/process5"/>
    <dgm:cxn modelId="{F0161152-42B6-4CFA-9CB8-F25E6A2A9A40}" type="presOf" srcId="{96529948-EBBC-46F2-BD7C-4D8C7C09BF14}" destId="{7950E364-BB6E-46C6-ACEC-D3D7E1388920}" srcOrd="0" destOrd="0" presId="urn:microsoft.com/office/officeart/2005/8/layout/process5"/>
    <dgm:cxn modelId="{EA91EA3A-B303-4FD9-815F-85AC40BAA5B8}" srcId="{77FAB41F-D449-40FB-BAE4-9DCA57D7838A}" destId="{5B688A81-E497-4228-8234-C1A12852D398}" srcOrd="12" destOrd="0" parTransId="{32D05B9B-3956-417A-9ED5-3A0258DAA72B}" sibTransId="{1ABE3DD6-A4FD-4A67-902C-46D750680BE8}"/>
    <dgm:cxn modelId="{EBE699B5-6C86-4FAC-B15E-B8B1E9224F77}" type="presOf" srcId="{E1D9FBA3-A883-4064-A289-325F3BF3C8E1}" destId="{6305B667-3011-4F05-B6F3-916C0BCB012A}" srcOrd="0" destOrd="0" presId="urn:microsoft.com/office/officeart/2005/8/layout/process5"/>
    <dgm:cxn modelId="{DE62EF23-3805-4006-8E1A-2E1D3BB78B84}" type="presOf" srcId="{AEBA6204-56CF-4956-BA3C-98949233C0E7}" destId="{EFEB623F-2EE3-4E08-B493-A8DCEA8020CE}" srcOrd="0" destOrd="0" presId="urn:microsoft.com/office/officeart/2005/8/layout/process5"/>
    <dgm:cxn modelId="{1034AD25-D355-4944-96F5-86039BCC6C2A}" type="presOf" srcId="{88FB3D70-6700-4AFB-882C-A67CF4551991}" destId="{22E11BD0-FEE8-4E87-B677-F069C3F02153}" srcOrd="0" destOrd="0" presId="urn:microsoft.com/office/officeart/2005/8/layout/process5"/>
    <dgm:cxn modelId="{382BBE8C-03E5-450A-A798-95BBD3E91E42}" type="presOf" srcId="{A55A6036-D2D7-40D5-B455-DE26C367C7A4}" destId="{A96901C5-271C-4C10-A360-7BCB96C8422E}" srcOrd="0" destOrd="0" presId="urn:microsoft.com/office/officeart/2005/8/layout/process5"/>
    <dgm:cxn modelId="{0ED3D640-928F-418E-8414-4489383E6B53}" type="presOf" srcId="{2F637815-0018-4371-97C4-79CFDD67D4B7}" destId="{1714B747-0703-4211-AC7C-BBEB02D0865F}" srcOrd="0" destOrd="0" presId="urn:microsoft.com/office/officeart/2005/8/layout/process5"/>
    <dgm:cxn modelId="{5EF8B7BD-CD5E-484C-931F-068E4B24232D}" type="presOf" srcId="{7187639E-2FC9-45F2-AEDA-A8994036BACB}" destId="{8EFCB904-1FE1-4A3A-BE54-89733344F9AA}" srcOrd="0" destOrd="0" presId="urn:microsoft.com/office/officeart/2005/8/layout/process5"/>
    <dgm:cxn modelId="{1D4ABA84-B4F3-4A37-A570-D3204CDDE316}" srcId="{77FAB41F-D449-40FB-BAE4-9DCA57D7838A}" destId="{ABE29587-684A-4C7F-B5B4-212D43E23D5A}" srcOrd="2" destOrd="0" parTransId="{F9103A2D-5AF0-41D1-BA93-7A5212A389C4}" sibTransId="{22675223-CED2-4CBE-9951-EC85E008330E}"/>
    <dgm:cxn modelId="{BD0E1DCB-BD30-43B9-A58E-9C36C45298CF}" srcId="{77FAB41F-D449-40FB-BAE4-9DCA57D7838A}" destId="{7187639E-2FC9-45F2-AEDA-A8994036BACB}" srcOrd="15" destOrd="0" parTransId="{2A8987AF-C980-4954-9597-540D3AF9FA66}" sibTransId="{242F684D-E698-4943-8C91-5D03D73EBB56}"/>
    <dgm:cxn modelId="{FCB729B0-EF0F-40DF-B2F8-4C5815F1325D}" type="presOf" srcId="{0E595D59-85BC-4A15-AC33-E57B3239F6A2}" destId="{22EE52D6-2E56-4FDD-82A7-FFCEA880D567}" srcOrd="1" destOrd="0" presId="urn:microsoft.com/office/officeart/2005/8/layout/process5"/>
    <dgm:cxn modelId="{48BDDC91-EC96-4A0B-A417-BDEC7C74DF39}" srcId="{77FAB41F-D449-40FB-BAE4-9DCA57D7838A}" destId="{BDEBF2A4-AEE1-40A5-B532-61C13F57062A}" srcOrd="8" destOrd="0" parTransId="{427E4A0C-39D5-495B-9076-E86710C90F2E}" sibTransId="{78BCEA88-E726-429C-A71B-78152DC92BA1}"/>
    <dgm:cxn modelId="{47A12889-2633-43FF-84AD-36C7B92E982F}" type="presOf" srcId="{8BF27164-F485-4FC4-951F-E51DB83F8DCB}" destId="{52A52CAA-B2CE-4523-8ED2-EBA7444BED22}" srcOrd="0" destOrd="0" presId="urn:microsoft.com/office/officeart/2005/8/layout/process5"/>
    <dgm:cxn modelId="{32E7DE64-8E43-4AA6-B13A-39647740587B}" srcId="{77FAB41F-D449-40FB-BAE4-9DCA57D7838A}" destId="{0FAFD67C-9B1D-42FF-B8A1-6D86721CB480}" srcOrd="9" destOrd="0" parTransId="{044C6A1D-8EA6-4942-A126-2FA1AA0A7FD4}" sibTransId="{AEBA6204-56CF-4956-BA3C-98949233C0E7}"/>
    <dgm:cxn modelId="{496A0FCC-E7B7-47F1-A447-513BADFA7583}" type="presOf" srcId="{60477E54-B30B-4178-B4FE-63381693D165}" destId="{DBDFCD18-2047-49B4-B645-605E75FB81F4}" srcOrd="0" destOrd="0" presId="urn:microsoft.com/office/officeart/2005/8/layout/process5"/>
    <dgm:cxn modelId="{D988954D-4600-41DB-A5D1-65981F73AAE5}" type="presOf" srcId="{56CEF1B6-1CCB-40BF-86A5-DE0C5071C369}" destId="{A1CC7CCD-DA02-4316-9BCF-4F7F499A9302}" srcOrd="0" destOrd="0" presId="urn:microsoft.com/office/officeart/2005/8/layout/process5"/>
    <dgm:cxn modelId="{20E360DD-7CC6-43BE-89F9-4DBCC3C44117}" type="presOf" srcId="{2F637815-0018-4371-97C4-79CFDD67D4B7}" destId="{975A50DC-F293-4221-BE34-B63B365B667D}" srcOrd="1" destOrd="0" presId="urn:microsoft.com/office/officeart/2005/8/layout/process5"/>
    <dgm:cxn modelId="{EE64FAEF-75D1-4E4B-8689-1BBA61463B3A}" type="presOf" srcId="{1ABE3DD6-A4FD-4A67-902C-46D750680BE8}" destId="{7A728C91-99F6-4BF7-BE92-035C2251704B}" srcOrd="1" destOrd="0" presId="urn:microsoft.com/office/officeart/2005/8/layout/process5"/>
    <dgm:cxn modelId="{6310B7F5-8783-4580-B398-FFA9C42C82A3}" type="presOf" srcId="{810A4AF4-6F74-4ACF-AB7A-E320F74113DC}" destId="{35E95F58-5793-4E02-A722-F7B7CB49B7E4}" srcOrd="0" destOrd="0" presId="urn:microsoft.com/office/officeart/2005/8/layout/process5"/>
    <dgm:cxn modelId="{C23A52B2-8E91-4076-AEBF-E69E87D82886}" srcId="{77FAB41F-D449-40FB-BAE4-9DCA57D7838A}" destId="{71412061-9FF6-4E8D-9AEC-C321CDD7C140}" srcOrd="1" destOrd="0" parTransId="{33B0C6C3-5CD8-499F-A67A-7DE3470D95F5}" sibTransId="{FAFA22A4-901E-4D9C-A675-45755A2FFC48}"/>
    <dgm:cxn modelId="{70EF9A72-CBCF-429A-80B8-370D156858F4}" type="presOf" srcId="{A3A74328-B225-48DD-8CE9-D593C092DD2F}" destId="{1781F268-C7E0-4784-A2C6-3C99A5371AEB}" srcOrd="0" destOrd="0" presId="urn:microsoft.com/office/officeart/2005/8/layout/process5"/>
    <dgm:cxn modelId="{401CD52B-1998-4456-90B6-0BECBBA966E5}" type="presOf" srcId="{ABE29587-684A-4C7F-B5B4-212D43E23D5A}" destId="{F2D9C876-9837-4E7A-9EF0-AC555884F30C}" srcOrd="0" destOrd="0" presId="urn:microsoft.com/office/officeart/2005/8/layout/process5"/>
    <dgm:cxn modelId="{80DF95B7-B31F-42C8-912F-1394EBD1B103}" type="presOf" srcId="{22675223-CED2-4CBE-9951-EC85E008330E}" destId="{F869E79A-DDDD-4131-B1AA-813D943693ED}" srcOrd="1" destOrd="0" presId="urn:microsoft.com/office/officeart/2005/8/layout/process5"/>
    <dgm:cxn modelId="{C9AA0000-EF64-4AAF-A8A9-E447583D4A28}" type="presOf" srcId="{6533740A-2251-4206-947A-0D5D3F154D66}" destId="{D7FF902D-26FF-460B-A1CF-7596B48F637A}" srcOrd="1" destOrd="0" presId="urn:microsoft.com/office/officeart/2005/8/layout/process5"/>
    <dgm:cxn modelId="{77466E85-3887-448E-9E24-8AD4B7994E1B}" type="presOf" srcId="{77FAB41F-D449-40FB-BAE4-9DCA57D7838A}" destId="{0A79E471-2FD8-4A94-8D21-51F3148D0CF2}" srcOrd="0" destOrd="0" presId="urn:microsoft.com/office/officeart/2005/8/layout/process5"/>
    <dgm:cxn modelId="{9CD56289-7E3F-4771-8651-7459F11EDC05}" type="presOf" srcId="{3167E4C0-C524-4417-9375-4042805C9D32}" destId="{D926F410-1142-46CB-A666-8AD316DCB170}" srcOrd="0" destOrd="0" presId="urn:microsoft.com/office/officeart/2005/8/layout/process5"/>
    <dgm:cxn modelId="{3DA1B2A5-5910-430E-9AA1-5B4521AF25B3}" type="presOf" srcId="{FAFA22A4-901E-4D9C-A675-45755A2FFC48}" destId="{ED0E0393-54F9-4EE4-92FE-46136B78B9FF}" srcOrd="0" destOrd="0" presId="urn:microsoft.com/office/officeart/2005/8/layout/process5"/>
    <dgm:cxn modelId="{4B1AB825-9304-4803-8D61-85CA3A906134}" srcId="{77FAB41F-D449-40FB-BAE4-9DCA57D7838A}" destId="{3167E4C0-C524-4417-9375-4042805C9D32}" srcOrd="6" destOrd="0" parTransId="{AEBD55AB-040B-4DE3-BF39-3ACA0D390C23}" sibTransId="{2F637815-0018-4371-97C4-79CFDD67D4B7}"/>
    <dgm:cxn modelId="{E61B47C2-625C-4970-B4C6-7A5C499214EF}" type="presOf" srcId="{96529948-EBBC-46F2-BD7C-4D8C7C09BF14}" destId="{6C90578F-D86C-4B9A-9EE1-7E56B94CDAF9}" srcOrd="1" destOrd="0" presId="urn:microsoft.com/office/officeart/2005/8/layout/process5"/>
    <dgm:cxn modelId="{549C812E-EB92-417C-BAC1-2C574C1404C2}" srcId="{77FAB41F-D449-40FB-BAE4-9DCA57D7838A}" destId="{88FB3D70-6700-4AFB-882C-A67CF4551991}" srcOrd="3" destOrd="0" parTransId="{66342246-7F9F-4F19-9846-717ABEAD6E81}" sibTransId="{96529948-EBBC-46F2-BD7C-4D8C7C09BF14}"/>
    <dgm:cxn modelId="{4C6DA050-18DE-4C22-B013-61EFD1412966}" type="presOf" srcId="{AEBA6204-56CF-4956-BA3C-98949233C0E7}" destId="{BE2EFF3A-55B8-4712-82CA-46704F1E3A3B}" srcOrd="1" destOrd="0" presId="urn:microsoft.com/office/officeart/2005/8/layout/process5"/>
    <dgm:cxn modelId="{C0A9A6BC-E7E2-4C93-9621-BC2322C2D8FC}" type="presOf" srcId="{1876D88E-4A89-4AA7-B8D9-D04D548A8DAB}" destId="{01E14FE6-EF44-4666-98F8-A47C58F9AA49}" srcOrd="0" destOrd="0" presId="urn:microsoft.com/office/officeart/2005/8/layout/process5"/>
    <dgm:cxn modelId="{018334FA-A1F9-464F-96B6-51081A837878}" type="presOf" srcId="{0E595D59-85BC-4A15-AC33-E57B3239F6A2}" destId="{DDFF60D8-17A2-49F0-899F-1D68AF3E3D45}" srcOrd="0" destOrd="0" presId="urn:microsoft.com/office/officeart/2005/8/layout/process5"/>
    <dgm:cxn modelId="{2CF6C711-1FCB-436A-A063-C6EC91D5904D}" type="presOf" srcId="{FAFA22A4-901E-4D9C-A675-45755A2FFC48}" destId="{CAE7A665-E19F-4982-9513-8D16C6A629C4}" srcOrd="1" destOrd="0" presId="urn:microsoft.com/office/officeart/2005/8/layout/process5"/>
    <dgm:cxn modelId="{DFD6E150-EE31-44E3-B09D-5EBAF1D9EF89}" srcId="{77FAB41F-D449-40FB-BAE4-9DCA57D7838A}" destId="{A3A74328-B225-48DD-8CE9-D593C092DD2F}" srcOrd="10" destOrd="0" parTransId="{73D12247-7C9C-4C51-80B8-DAADCCCF22CA}" sibTransId="{A55A6036-D2D7-40D5-B455-DE26C367C7A4}"/>
    <dgm:cxn modelId="{4D16920B-B47B-4DE2-9831-2E559D53C9D7}" type="presOf" srcId="{E1D9FBA3-A883-4064-A289-325F3BF3C8E1}" destId="{804BFC9A-8602-4B07-B27E-3C1B518D473C}" srcOrd="1" destOrd="0" presId="urn:microsoft.com/office/officeart/2005/8/layout/process5"/>
    <dgm:cxn modelId="{B24E833D-6506-4F4D-A09A-AAB2FD8D5A4B}" type="presParOf" srcId="{0A79E471-2FD8-4A94-8D21-51F3148D0CF2}" destId="{B25F3A85-2217-4CDD-A8D5-46192B9F45BB}" srcOrd="0" destOrd="0" presId="urn:microsoft.com/office/officeart/2005/8/layout/process5"/>
    <dgm:cxn modelId="{055C6D61-694F-477B-A4F1-508880477935}" type="presParOf" srcId="{0A79E471-2FD8-4A94-8D21-51F3148D0CF2}" destId="{6305B667-3011-4F05-B6F3-916C0BCB012A}" srcOrd="1" destOrd="0" presId="urn:microsoft.com/office/officeart/2005/8/layout/process5"/>
    <dgm:cxn modelId="{80A4E8C9-EA8E-450A-BA60-19DB7E6F1E90}" type="presParOf" srcId="{6305B667-3011-4F05-B6F3-916C0BCB012A}" destId="{804BFC9A-8602-4B07-B27E-3C1B518D473C}" srcOrd="0" destOrd="0" presId="urn:microsoft.com/office/officeart/2005/8/layout/process5"/>
    <dgm:cxn modelId="{4848E438-B5D4-4E18-8EEF-8A2D89C1F9D2}" type="presParOf" srcId="{0A79E471-2FD8-4A94-8D21-51F3148D0CF2}" destId="{9BF7B3F4-E7B3-4461-844B-82718D25A364}" srcOrd="2" destOrd="0" presId="urn:microsoft.com/office/officeart/2005/8/layout/process5"/>
    <dgm:cxn modelId="{0BA7FEEE-E81C-4F54-968A-479BDD01BF9D}" type="presParOf" srcId="{0A79E471-2FD8-4A94-8D21-51F3148D0CF2}" destId="{ED0E0393-54F9-4EE4-92FE-46136B78B9FF}" srcOrd="3" destOrd="0" presId="urn:microsoft.com/office/officeart/2005/8/layout/process5"/>
    <dgm:cxn modelId="{4637E140-08FD-4DB5-ABD1-450E56BB6DDC}" type="presParOf" srcId="{ED0E0393-54F9-4EE4-92FE-46136B78B9FF}" destId="{CAE7A665-E19F-4982-9513-8D16C6A629C4}" srcOrd="0" destOrd="0" presId="urn:microsoft.com/office/officeart/2005/8/layout/process5"/>
    <dgm:cxn modelId="{681BDBC8-F6C0-4301-88A0-1C20E6469C81}" type="presParOf" srcId="{0A79E471-2FD8-4A94-8D21-51F3148D0CF2}" destId="{F2D9C876-9837-4E7A-9EF0-AC555884F30C}" srcOrd="4" destOrd="0" presId="urn:microsoft.com/office/officeart/2005/8/layout/process5"/>
    <dgm:cxn modelId="{25289D46-B6AB-4E6B-BE60-636C478D6C3E}" type="presParOf" srcId="{0A79E471-2FD8-4A94-8D21-51F3148D0CF2}" destId="{83264B64-D4FD-401D-A8A4-B431A8452266}" srcOrd="5" destOrd="0" presId="urn:microsoft.com/office/officeart/2005/8/layout/process5"/>
    <dgm:cxn modelId="{0A221495-E262-43A0-990D-0342394C3CE4}" type="presParOf" srcId="{83264B64-D4FD-401D-A8A4-B431A8452266}" destId="{F869E79A-DDDD-4131-B1AA-813D943693ED}" srcOrd="0" destOrd="0" presId="urn:microsoft.com/office/officeart/2005/8/layout/process5"/>
    <dgm:cxn modelId="{2E18318A-1A3D-42D8-8C63-59B302FE651F}" type="presParOf" srcId="{0A79E471-2FD8-4A94-8D21-51F3148D0CF2}" destId="{22E11BD0-FEE8-4E87-B677-F069C3F02153}" srcOrd="6" destOrd="0" presId="urn:microsoft.com/office/officeart/2005/8/layout/process5"/>
    <dgm:cxn modelId="{334C171C-9B02-448C-AF40-C9CAAAE3774A}" type="presParOf" srcId="{0A79E471-2FD8-4A94-8D21-51F3148D0CF2}" destId="{7950E364-BB6E-46C6-ACEC-D3D7E1388920}" srcOrd="7" destOrd="0" presId="urn:microsoft.com/office/officeart/2005/8/layout/process5"/>
    <dgm:cxn modelId="{98751D34-A387-444F-B85E-B94AB1089AF5}" type="presParOf" srcId="{7950E364-BB6E-46C6-ACEC-D3D7E1388920}" destId="{6C90578F-D86C-4B9A-9EE1-7E56B94CDAF9}" srcOrd="0" destOrd="0" presId="urn:microsoft.com/office/officeart/2005/8/layout/process5"/>
    <dgm:cxn modelId="{D4D62B20-E0C8-4118-B887-6EF9DF6D0F89}" type="presParOf" srcId="{0A79E471-2FD8-4A94-8D21-51F3148D0CF2}" destId="{52A52CAA-B2CE-4523-8ED2-EBA7444BED22}" srcOrd="8" destOrd="0" presId="urn:microsoft.com/office/officeart/2005/8/layout/process5"/>
    <dgm:cxn modelId="{17447262-60DD-4241-A75D-75658CBC1790}" type="presParOf" srcId="{0A79E471-2FD8-4A94-8D21-51F3148D0CF2}" destId="{DBDFCD18-2047-49B4-B645-605E75FB81F4}" srcOrd="9" destOrd="0" presId="urn:microsoft.com/office/officeart/2005/8/layout/process5"/>
    <dgm:cxn modelId="{2A1801C9-1FE1-4CE7-898E-B07EAFEB752E}" type="presParOf" srcId="{DBDFCD18-2047-49B4-B645-605E75FB81F4}" destId="{ED3DE5DA-7851-4059-9BF9-0B2AF3026781}" srcOrd="0" destOrd="0" presId="urn:microsoft.com/office/officeart/2005/8/layout/process5"/>
    <dgm:cxn modelId="{C577578C-6C25-499B-A43E-382DC9E5F954}" type="presParOf" srcId="{0A79E471-2FD8-4A94-8D21-51F3148D0CF2}" destId="{04E24CE7-5A01-4162-B304-296A7FF6C3A3}" srcOrd="10" destOrd="0" presId="urn:microsoft.com/office/officeart/2005/8/layout/process5"/>
    <dgm:cxn modelId="{B6482DC2-14C0-42B5-9923-310F40D9DB1A}" type="presParOf" srcId="{0A79E471-2FD8-4A94-8D21-51F3148D0CF2}" destId="{DDFF60D8-17A2-49F0-899F-1D68AF3E3D45}" srcOrd="11" destOrd="0" presId="urn:microsoft.com/office/officeart/2005/8/layout/process5"/>
    <dgm:cxn modelId="{D7B6E3E8-6100-4734-9457-1BD3A9E035C5}" type="presParOf" srcId="{DDFF60D8-17A2-49F0-899F-1D68AF3E3D45}" destId="{22EE52D6-2E56-4FDD-82A7-FFCEA880D567}" srcOrd="0" destOrd="0" presId="urn:microsoft.com/office/officeart/2005/8/layout/process5"/>
    <dgm:cxn modelId="{7648B242-E8F3-46FE-A0FE-1F688C4E094D}" type="presParOf" srcId="{0A79E471-2FD8-4A94-8D21-51F3148D0CF2}" destId="{D926F410-1142-46CB-A666-8AD316DCB170}" srcOrd="12" destOrd="0" presId="urn:microsoft.com/office/officeart/2005/8/layout/process5"/>
    <dgm:cxn modelId="{E3970FED-C81C-4F2B-A1D3-2593679154B7}" type="presParOf" srcId="{0A79E471-2FD8-4A94-8D21-51F3148D0CF2}" destId="{1714B747-0703-4211-AC7C-BBEB02D0865F}" srcOrd="13" destOrd="0" presId="urn:microsoft.com/office/officeart/2005/8/layout/process5"/>
    <dgm:cxn modelId="{E9D4E905-6484-450E-BAA3-70D262F78BE9}" type="presParOf" srcId="{1714B747-0703-4211-AC7C-BBEB02D0865F}" destId="{975A50DC-F293-4221-BE34-B63B365B667D}" srcOrd="0" destOrd="0" presId="urn:microsoft.com/office/officeart/2005/8/layout/process5"/>
    <dgm:cxn modelId="{252C3594-4903-4B71-8749-CFEDF7EB58E2}" type="presParOf" srcId="{0A79E471-2FD8-4A94-8D21-51F3148D0CF2}" destId="{B30E0648-0F52-4EAA-A10E-19FBBA03A572}" srcOrd="14" destOrd="0" presId="urn:microsoft.com/office/officeart/2005/8/layout/process5"/>
    <dgm:cxn modelId="{D5F663C8-EDCD-48D2-8D4A-F71D03034723}" type="presParOf" srcId="{0A79E471-2FD8-4A94-8D21-51F3148D0CF2}" destId="{A1CC7CCD-DA02-4316-9BCF-4F7F499A9302}" srcOrd="15" destOrd="0" presId="urn:microsoft.com/office/officeart/2005/8/layout/process5"/>
    <dgm:cxn modelId="{B48C0221-DB1D-4035-8AF3-64CF89C6C259}" type="presParOf" srcId="{A1CC7CCD-DA02-4316-9BCF-4F7F499A9302}" destId="{7751254D-8FF3-45A6-B0F2-71E791767F9A}" srcOrd="0" destOrd="0" presId="urn:microsoft.com/office/officeart/2005/8/layout/process5"/>
    <dgm:cxn modelId="{3FD2F0BF-26B2-45F4-BCDC-7D219AEA16EA}" type="presParOf" srcId="{0A79E471-2FD8-4A94-8D21-51F3148D0CF2}" destId="{5AE6781D-7DAA-451E-B9C0-F5899FD35002}" srcOrd="16" destOrd="0" presId="urn:microsoft.com/office/officeart/2005/8/layout/process5"/>
    <dgm:cxn modelId="{3FB65479-867A-4FD0-A079-12E32FA180B7}" type="presParOf" srcId="{0A79E471-2FD8-4A94-8D21-51F3148D0CF2}" destId="{6D1972E3-981D-4D47-938E-275AED033BBC}" srcOrd="17" destOrd="0" presId="urn:microsoft.com/office/officeart/2005/8/layout/process5"/>
    <dgm:cxn modelId="{8AB5EE32-EAD4-4A36-A7B4-48B0DD09543A}" type="presParOf" srcId="{6D1972E3-981D-4D47-938E-275AED033BBC}" destId="{2F91F370-DB30-42FC-93A3-CEE2284627EB}" srcOrd="0" destOrd="0" presId="urn:microsoft.com/office/officeart/2005/8/layout/process5"/>
    <dgm:cxn modelId="{F69FC21E-74FB-46AF-991F-41B494CE0638}" type="presParOf" srcId="{0A79E471-2FD8-4A94-8D21-51F3148D0CF2}" destId="{DAAF0395-0232-4340-ADD0-3DF999CBAED4}" srcOrd="18" destOrd="0" presId="urn:microsoft.com/office/officeart/2005/8/layout/process5"/>
    <dgm:cxn modelId="{603EA891-A63F-4111-94F3-1DD0BE60C6D5}" type="presParOf" srcId="{0A79E471-2FD8-4A94-8D21-51F3148D0CF2}" destId="{EFEB623F-2EE3-4E08-B493-A8DCEA8020CE}" srcOrd="19" destOrd="0" presId="urn:microsoft.com/office/officeart/2005/8/layout/process5"/>
    <dgm:cxn modelId="{CC670E95-061C-40A4-A1DE-260A4B74FAB6}" type="presParOf" srcId="{EFEB623F-2EE3-4E08-B493-A8DCEA8020CE}" destId="{BE2EFF3A-55B8-4712-82CA-46704F1E3A3B}" srcOrd="0" destOrd="0" presId="urn:microsoft.com/office/officeart/2005/8/layout/process5"/>
    <dgm:cxn modelId="{4560D5ED-D199-49EA-85EF-94A58BF6C50B}" type="presParOf" srcId="{0A79E471-2FD8-4A94-8D21-51F3148D0CF2}" destId="{1781F268-C7E0-4784-A2C6-3C99A5371AEB}" srcOrd="20" destOrd="0" presId="urn:microsoft.com/office/officeart/2005/8/layout/process5"/>
    <dgm:cxn modelId="{3CEF84C2-6DB0-4138-9918-803DED6D5E0A}" type="presParOf" srcId="{0A79E471-2FD8-4A94-8D21-51F3148D0CF2}" destId="{A96901C5-271C-4C10-A360-7BCB96C8422E}" srcOrd="21" destOrd="0" presId="urn:microsoft.com/office/officeart/2005/8/layout/process5"/>
    <dgm:cxn modelId="{3E3CAF10-BFAB-4641-BA54-133E581BBF48}" type="presParOf" srcId="{A96901C5-271C-4C10-A360-7BCB96C8422E}" destId="{F5522543-0CD5-4117-A4E1-F6E4E44F6F8A}" srcOrd="0" destOrd="0" presId="urn:microsoft.com/office/officeart/2005/8/layout/process5"/>
    <dgm:cxn modelId="{C1FBA2CE-7C23-48CB-A7B7-12E745EC1717}" type="presParOf" srcId="{0A79E471-2FD8-4A94-8D21-51F3148D0CF2}" destId="{35E95F58-5793-4E02-A722-F7B7CB49B7E4}" srcOrd="22" destOrd="0" presId="urn:microsoft.com/office/officeart/2005/8/layout/process5"/>
    <dgm:cxn modelId="{BD7326E9-585F-4998-990A-9F70F764A006}" type="presParOf" srcId="{0A79E471-2FD8-4A94-8D21-51F3148D0CF2}" destId="{5DA5D27A-6525-4D78-A762-73B69F244A29}" srcOrd="23" destOrd="0" presId="urn:microsoft.com/office/officeart/2005/8/layout/process5"/>
    <dgm:cxn modelId="{2E30D879-0A5C-4FD7-A4C7-02EA0B600922}" type="presParOf" srcId="{5DA5D27A-6525-4D78-A762-73B69F244A29}" destId="{50A9F8A6-E3C8-4C4D-9DB9-71E99B6918E9}" srcOrd="0" destOrd="0" presId="urn:microsoft.com/office/officeart/2005/8/layout/process5"/>
    <dgm:cxn modelId="{F308AC3A-040F-4DFD-B902-F4147917FE12}" type="presParOf" srcId="{0A79E471-2FD8-4A94-8D21-51F3148D0CF2}" destId="{A32F23DE-1FDD-4453-B189-69EBE628206E}" srcOrd="24" destOrd="0" presId="urn:microsoft.com/office/officeart/2005/8/layout/process5"/>
    <dgm:cxn modelId="{2108C7A9-7D05-4EC0-A917-396ABF6AA9A2}" type="presParOf" srcId="{0A79E471-2FD8-4A94-8D21-51F3148D0CF2}" destId="{064EA8CC-6343-4ADD-BB79-FCD4123A416F}" srcOrd="25" destOrd="0" presId="urn:microsoft.com/office/officeart/2005/8/layout/process5"/>
    <dgm:cxn modelId="{AFBEA343-E21B-44EA-BE9F-D52F10D2DEBB}" type="presParOf" srcId="{064EA8CC-6343-4ADD-BB79-FCD4123A416F}" destId="{7A728C91-99F6-4BF7-BE92-035C2251704B}" srcOrd="0" destOrd="0" presId="urn:microsoft.com/office/officeart/2005/8/layout/process5"/>
    <dgm:cxn modelId="{3BF59D04-ECB4-4108-9778-5AAD46D0AE0F}" type="presParOf" srcId="{0A79E471-2FD8-4A94-8D21-51F3148D0CF2}" destId="{5D953E39-0AD0-4CBF-A762-5F49CC5D8D6C}" srcOrd="26" destOrd="0" presId="urn:microsoft.com/office/officeart/2005/8/layout/process5"/>
    <dgm:cxn modelId="{6127DE04-9517-4615-80B8-3C1C250CB91C}" type="presParOf" srcId="{0A79E471-2FD8-4A94-8D21-51F3148D0CF2}" destId="{01E14FE6-EF44-4666-98F8-A47C58F9AA49}" srcOrd="27" destOrd="0" presId="urn:microsoft.com/office/officeart/2005/8/layout/process5"/>
    <dgm:cxn modelId="{0B80DE96-4182-4C7D-8DF3-6B6F7E6279FF}" type="presParOf" srcId="{01E14FE6-EF44-4666-98F8-A47C58F9AA49}" destId="{3ED15002-53B8-4FB4-8FA3-36BD2741C1B4}" srcOrd="0" destOrd="0" presId="urn:microsoft.com/office/officeart/2005/8/layout/process5"/>
    <dgm:cxn modelId="{63459E89-23C9-4109-A654-26DEA7FF0614}" type="presParOf" srcId="{0A79E471-2FD8-4A94-8D21-51F3148D0CF2}" destId="{5CCFEB6A-150C-4E0F-8A93-C0D070522BA6}" srcOrd="28" destOrd="0" presId="urn:microsoft.com/office/officeart/2005/8/layout/process5"/>
    <dgm:cxn modelId="{068B4A0A-DEC5-4526-813D-0E4FB98CA5F7}" type="presParOf" srcId="{0A79E471-2FD8-4A94-8D21-51F3148D0CF2}" destId="{81DF7595-23F9-41C3-8FEA-66CA39ADF7CD}" srcOrd="29" destOrd="0" presId="urn:microsoft.com/office/officeart/2005/8/layout/process5"/>
    <dgm:cxn modelId="{FBF8E296-64B8-4C10-B24A-69DB62F23A40}" type="presParOf" srcId="{81DF7595-23F9-41C3-8FEA-66CA39ADF7CD}" destId="{D7FF902D-26FF-460B-A1CF-7596B48F637A}" srcOrd="0" destOrd="0" presId="urn:microsoft.com/office/officeart/2005/8/layout/process5"/>
    <dgm:cxn modelId="{802C1C2A-F490-4C52-AC10-6F26413E193E}" type="presParOf" srcId="{0A79E471-2FD8-4A94-8D21-51F3148D0CF2}" destId="{8EFCB904-1FE1-4A3A-BE54-89733344F9AA}" srcOrd="3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3ADD1-BF0A-403B-8499-20842FFC5B0B}">
      <dsp:nvSpPr>
        <dsp:cNvPr id="0" name=""/>
        <dsp:cNvSpPr/>
      </dsp:nvSpPr>
      <dsp:spPr>
        <a:xfrm>
          <a:off x="-5078490" y="-778313"/>
          <a:ext cx="6050311" cy="6050311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C73B2-9ADC-4961-ADC6-EDD1A40838A9}">
      <dsp:nvSpPr>
        <dsp:cNvPr id="0" name=""/>
        <dsp:cNvSpPr/>
      </dsp:nvSpPr>
      <dsp:spPr>
        <a:xfrm>
          <a:off x="315231" y="204282"/>
          <a:ext cx="6365303" cy="4083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5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Investigate</a:t>
          </a:r>
          <a:endParaRPr lang="en-US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15231" y="204282"/>
        <a:ext cx="6365303" cy="408386"/>
      </dsp:txXfrm>
    </dsp:sp>
    <dsp:sp modelId="{7F2A3EFD-1EE6-4EF4-A725-7407DB7C40D7}">
      <dsp:nvSpPr>
        <dsp:cNvPr id="0" name=""/>
        <dsp:cNvSpPr/>
      </dsp:nvSpPr>
      <dsp:spPr>
        <a:xfrm>
          <a:off x="59990" y="153234"/>
          <a:ext cx="510482" cy="5104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C470B-6317-4F03-BB6A-6124655A7046}">
      <dsp:nvSpPr>
        <dsp:cNvPr id="0" name=""/>
        <dsp:cNvSpPr/>
      </dsp:nvSpPr>
      <dsp:spPr>
        <a:xfrm>
          <a:off x="685062" y="817221"/>
          <a:ext cx="5995473" cy="408386"/>
        </a:xfrm>
        <a:prstGeom prst="rect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5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Determine</a:t>
          </a:r>
          <a:endParaRPr lang="en-US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85062" y="817221"/>
        <a:ext cx="5995473" cy="408386"/>
      </dsp:txXfrm>
    </dsp:sp>
    <dsp:sp modelId="{207BE18A-E262-418B-974E-9788DF9EA711}">
      <dsp:nvSpPr>
        <dsp:cNvPr id="0" name=""/>
        <dsp:cNvSpPr/>
      </dsp:nvSpPr>
      <dsp:spPr>
        <a:xfrm>
          <a:off x="429820" y="766173"/>
          <a:ext cx="510482" cy="5104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FEA00-82B8-4F77-9F63-C509D0945315}">
      <dsp:nvSpPr>
        <dsp:cNvPr id="0" name=""/>
        <dsp:cNvSpPr/>
      </dsp:nvSpPr>
      <dsp:spPr>
        <a:xfrm>
          <a:off x="887727" y="1429710"/>
          <a:ext cx="5792808" cy="408386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5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Find the Bugs </a:t>
          </a:r>
          <a:endParaRPr lang="en-US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87727" y="1429710"/>
        <a:ext cx="5792808" cy="408386"/>
      </dsp:txXfrm>
    </dsp:sp>
    <dsp:sp modelId="{E34A6C6B-E0BD-4499-877B-BD9558584C63}">
      <dsp:nvSpPr>
        <dsp:cNvPr id="0" name=""/>
        <dsp:cNvSpPr/>
      </dsp:nvSpPr>
      <dsp:spPr>
        <a:xfrm>
          <a:off x="632486" y="1378662"/>
          <a:ext cx="510482" cy="5104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C0201-D242-41DE-BE32-7C90806D6123}">
      <dsp:nvSpPr>
        <dsp:cNvPr id="0" name=""/>
        <dsp:cNvSpPr/>
      </dsp:nvSpPr>
      <dsp:spPr>
        <a:xfrm>
          <a:off x="952436" y="2042648"/>
          <a:ext cx="5728098" cy="408386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5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Design</a:t>
          </a:r>
          <a:endParaRPr lang="en-US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952436" y="2042648"/>
        <a:ext cx="5728098" cy="408386"/>
      </dsp:txXfrm>
    </dsp:sp>
    <dsp:sp modelId="{C7704CA9-01D4-4C87-BE73-908C50DF3D7A}">
      <dsp:nvSpPr>
        <dsp:cNvPr id="0" name=""/>
        <dsp:cNvSpPr/>
      </dsp:nvSpPr>
      <dsp:spPr>
        <a:xfrm>
          <a:off x="697195" y="1991600"/>
          <a:ext cx="510482" cy="5104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D11B3-1106-4581-B723-344B7BBAED6E}">
      <dsp:nvSpPr>
        <dsp:cNvPr id="0" name=""/>
        <dsp:cNvSpPr/>
      </dsp:nvSpPr>
      <dsp:spPr>
        <a:xfrm>
          <a:off x="887727" y="2655587"/>
          <a:ext cx="5792808" cy="408386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5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Develop</a:t>
          </a:r>
          <a:endParaRPr lang="en-US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87727" y="2655587"/>
        <a:ext cx="5792808" cy="408386"/>
      </dsp:txXfrm>
    </dsp:sp>
    <dsp:sp modelId="{B5545277-D180-4802-AAE9-D71AD37FDC84}">
      <dsp:nvSpPr>
        <dsp:cNvPr id="0" name=""/>
        <dsp:cNvSpPr/>
      </dsp:nvSpPr>
      <dsp:spPr>
        <a:xfrm>
          <a:off x="632486" y="2604539"/>
          <a:ext cx="510482" cy="5104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5B420-55AD-42A9-AA5C-4337D6DC73FC}">
      <dsp:nvSpPr>
        <dsp:cNvPr id="0" name=""/>
        <dsp:cNvSpPr/>
      </dsp:nvSpPr>
      <dsp:spPr>
        <a:xfrm>
          <a:off x="685062" y="3268076"/>
          <a:ext cx="5995473" cy="408386"/>
        </a:xfrm>
        <a:prstGeom prst="rect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5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Cambria" panose="02040503050406030204" pitchFamily="18" charset="0"/>
              <a:ea typeface="Cambria" panose="02040503050406030204" pitchFamily="18" charset="0"/>
            </a:rPr>
            <a:t>Test &amp; Debug</a:t>
          </a:r>
          <a:endParaRPr lang="en-US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85062" y="3268076"/>
        <a:ext cx="5995473" cy="408386"/>
      </dsp:txXfrm>
    </dsp:sp>
    <dsp:sp modelId="{6A6E8764-0AD0-4CBF-976B-80DFA314DBB1}">
      <dsp:nvSpPr>
        <dsp:cNvPr id="0" name=""/>
        <dsp:cNvSpPr/>
      </dsp:nvSpPr>
      <dsp:spPr>
        <a:xfrm>
          <a:off x="429820" y="3217028"/>
          <a:ext cx="510482" cy="5104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A37A9-727F-464F-9057-90B212E30231}">
      <dsp:nvSpPr>
        <dsp:cNvPr id="0" name=""/>
        <dsp:cNvSpPr/>
      </dsp:nvSpPr>
      <dsp:spPr>
        <a:xfrm>
          <a:off x="315231" y="3881015"/>
          <a:ext cx="6365303" cy="408386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15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Evaluate</a:t>
          </a:r>
          <a:endParaRPr lang="en-US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15231" y="3881015"/>
        <a:ext cx="6365303" cy="408386"/>
      </dsp:txXfrm>
    </dsp:sp>
    <dsp:sp modelId="{AA5BF3F3-8BAB-4887-8379-4A4411CA8F4B}">
      <dsp:nvSpPr>
        <dsp:cNvPr id="0" name=""/>
        <dsp:cNvSpPr/>
      </dsp:nvSpPr>
      <dsp:spPr>
        <a:xfrm>
          <a:off x="59990" y="3829966"/>
          <a:ext cx="510482" cy="5104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1DC5C-C9C2-49FE-9B2C-B288B2CD1C71}">
      <dsp:nvSpPr>
        <dsp:cNvPr id="0" name=""/>
        <dsp:cNvSpPr/>
      </dsp:nvSpPr>
      <dsp:spPr>
        <a:xfrm>
          <a:off x="1002355" y="0"/>
          <a:ext cx="4935838" cy="493583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552CF1-3CE7-4AFE-9CB7-A9E21F8A64BA}">
      <dsp:nvSpPr>
        <dsp:cNvPr id="0" name=""/>
        <dsp:cNvSpPr/>
      </dsp:nvSpPr>
      <dsp:spPr>
        <a:xfrm>
          <a:off x="1471259" y="468904"/>
          <a:ext cx="1924976" cy="192497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C# Programming Language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565229" y="562874"/>
        <a:ext cx="1737036" cy="1737036"/>
      </dsp:txXfrm>
    </dsp:sp>
    <dsp:sp modelId="{D384BDB0-F712-4DF5-8181-502377F8A0E2}">
      <dsp:nvSpPr>
        <dsp:cNvPr id="0" name=""/>
        <dsp:cNvSpPr/>
      </dsp:nvSpPr>
      <dsp:spPr>
        <a:xfrm>
          <a:off x="3544311" y="468904"/>
          <a:ext cx="1924976" cy="1924976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Visual Studio For Coding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638281" y="562874"/>
        <a:ext cx="1737036" cy="1737036"/>
      </dsp:txXfrm>
    </dsp:sp>
    <dsp:sp modelId="{7D794CE5-13AD-4C05-AE34-894DD35C63D0}">
      <dsp:nvSpPr>
        <dsp:cNvPr id="0" name=""/>
        <dsp:cNvSpPr/>
      </dsp:nvSpPr>
      <dsp:spPr>
        <a:xfrm>
          <a:off x="1471259" y="2541956"/>
          <a:ext cx="1924976" cy="1924976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SQL Server For Database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565229" y="2635926"/>
        <a:ext cx="1737036" cy="1737036"/>
      </dsp:txXfrm>
    </dsp:sp>
    <dsp:sp modelId="{D63F5061-E3A8-4EC6-96F9-01911633243E}">
      <dsp:nvSpPr>
        <dsp:cNvPr id="0" name=""/>
        <dsp:cNvSpPr/>
      </dsp:nvSpPr>
      <dsp:spPr>
        <a:xfrm>
          <a:off x="3544311" y="2541956"/>
          <a:ext cx="1924976" cy="1924976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Illustrator For Icon &amp; Images</a:t>
          </a:r>
          <a:endParaRPr lang="en-US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638281" y="2635926"/>
        <a:ext cx="1737036" cy="1737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8149B-68C6-4AEF-A2FD-C1E535F6FC39}">
      <dsp:nvSpPr>
        <dsp:cNvPr id="0" name=""/>
        <dsp:cNvSpPr/>
      </dsp:nvSpPr>
      <dsp:spPr>
        <a:xfrm>
          <a:off x="0" y="75891"/>
          <a:ext cx="10186086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Education via advanced technologies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-- P. Penfield and R.C. Larson (Dept. of Electr. Eng. &amp; Comput. Sci., MIT, Cambridge, MA, USA)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--  ISSN Information: Print ISSN: 0018-9359 Electronic ISSN: 1557-9638 (1996)</a:t>
          </a:r>
          <a:endParaRPr lang="en-US" sz="14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9399" y="135290"/>
        <a:ext cx="10067288" cy="1098002"/>
      </dsp:txXfrm>
    </dsp:sp>
    <dsp:sp modelId="{79B74225-AC8A-4002-AB8C-63824FD10B40}">
      <dsp:nvSpPr>
        <dsp:cNvPr id="0" name=""/>
        <dsp:cNvSpPr/>
      </dsp:nvSpPr>
      <dsp:spPr>
        <a:xfrm>
          <a:off x="0" y="1479892"/>
          <a:ext cx="10186086" cy="121680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Review of Educational Technology in English Language Teaching in China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-- Zhao-</a:t>
          </a:r>
          <a:r>
            <a:rPr lang="en-GB" sz="1400" b="0" i="0" kern="1200" dirty="0" err="1" smtClean="0">
              <a:latin typeface="Cambria" panose="02040503050406030204" pitchFamily="18" charset="0"/>
              <a:ea typeface="Cambria" panose="02040503050406030204" pitchFamily="18" charset="0"/>
            </a:rPr>
            <a:t>Guo</a:t>
          </a:r>
          <a:r>
            <a:rPr lang="en-GB" sz="14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 Ding (Sch. of Foreign Studies, Shandong Economic Univ., Jinan)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-- </a:t>
          </a:r>
          <a:r>
            <a:rPr lang="en-GB" sz="14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Conference Location: Wuhan, Hubei, China (2009)</a:t>
          </a:r>
        </a:p>
      </dsp:txBody>
      <dsp:txXfrm>
        <a:off x="59399" y="1539291"/>
        <a:ext cx="10067288" cy="1098002"/>
      </dsp:txXfrm>
    </dsp:sp>
    <dsp:sp modelId="{1128010D-A70A-473B-B746-526CD29EAD69}">
      <dsp:nvSpPr>
        <dsp:cNvPr id="0" name=""/>
        <dsp:cNvSpPr/>
      </dsp:nvSpPr>
      <dsp:spPr>
        <a:xfrm>
          <a:off x="0" y="2883892"/>
          <a:ext cx="10186086" cy="121680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Accelerating educational technologies using software product lines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-- S. Chimalakonda and K. V. Nori (IIIT-Hyderabad, India)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-- Conference Location: Kerala, India (2012)</a:t>
          </a:r>
        </a:p>
      </dsp:txBody>
      <dsp:txXfrm>
        <a:off x="59399" y="2943291"/>
        <a:ext cx="10067288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F3A85-2217-4CDD-A8D5-46192B9F45BB}">
      <dsp:nvSpPr>
        <dsp:cNvPr id="0" name=""/>
        <dsp:cNvSpPr/>
      </dsp:nvSpPr>
      <dsp:spPr>
        <a:xfrm>
          <a:off x="162301" y="3154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Project Plan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87635" y="28488"/>
        <a:ext cx="1390949" cy="814302"/>
      </dsp:txXfrm>
    </dsp:sp>
    <dsp:sp modelId="{6305B667-3011-4F05-B6F3-916C0BCB012A}">
      <dsp:nvSpPr>
        <dsp:cNvPr id="0" name=""/>
        <dsp:cNvSpPr/>
      </dsp:nvSpPr>
      <dsp:spPr>
        <a:xfrm>
          <a:off x="1730781" y="256879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30781" y="328383"/>
        <a:ext cx="213935" cy="214513"/>
      </dsp:txXfrm>
    </dsp:sp>
    <dsp:sp modelId="{9BF7B3F4-E7B3-4461-844B-82718D25A364}">
      <dsp:nvSpPr>
        <dsp:cNvPr id="0" name=""/>
        <dsp:cNvSpPr/>
      </dsp:nvSpPr>
      <dsp:spPr>
        <a:xfrm>
          <a:off x="2180565" y="3154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"/>
                <a:satOff val="-682"/>
                <a:lumOff val="-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"/>
                <a:satOff val="-682"/>
                <a:lumOff val="-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"/>
                <a:satOff val="-682"/>
                <a:lumOff val="-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Project IDEA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205899" y="28488"/>
        <a:ext cx="1390949" cy="814302"/>
      </dsp:txXfrm>
    </dsp:sp>
    <dsp:sp modelId="{ED0E0393-54F9-4EE4-92FE-46136B78B9FF}">
      <dsp:nvSpPr>
        <dsp:cNvPr id="0" name=""/>
        <dsp:cNvSpPr/>
      </dsp:nvSpPr>
      <dsp:spPr>
        <a:xfrm>
          <a:off x="3749045" y="256879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25239"/>
                <a:satOff val="-731"/>
                <a:lumOff val="-2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9"/>
                <a:satOff val="-731"/>
                <a:lumOff val="-2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9"/>
                <a:satOff val="-731"/>
                <a:lumOff val="-2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749045" y="328383"/>
        <a:ext cx="213935" cy="214513"/>
      </dsp:txXfrm>
    </dsp:sp>
    <dsp:sp modelId="{F2D9C876-9837-4E7A-9EF0-AC555884F30C}">
      <dsp:nvSpPr>
        <dsp:cNvPr id="0" name=""/>
        <dsp:cNvSpPr/>
      </dsp:nvSpPr>
      <dsp:spPr>
        <a:xfrm>
          <a:off x="4198830" y="3154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80446"/>
                <a:satOff val="-1364"/>
                <a:lumOff val="-5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80446"/>
                <a:satOff val="-1364"/>
                <a:lumOff val="-5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80446"/>
                <a:satOff val="-1364"/>
                <a:lumOff val="-5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Project Name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224164" y="28488"/>
        <a:ext cx="1390949" cy="814302"/>
      </dsp:txXfrm>
    </dsp:sp>
    <dsp:sp modelId="{83264B64-D4FD-401D-A8A4-B431A8452266}">
      <dsp:nvSpPr>
        <dsp:cNvPr id="0" name=""/>
        <dsp:cNvSpPr/>
      </dsp:nvSpPr>
      <dsp:spPr>
        <a:xfrm>
          <a:off x="5767310" y="256879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50478"/>
                <a:satOff val="-1461"/>
                <a:lumOff val="-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50478"/>
                <a:satOff val="-1461"/>
                <a:lumOff val="-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50478"/>
                <a:satOff val="-1461"/>
                <a:lumOff val="-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67310" y="328383"/>
        <a:ext cx="213935" cy="214513"/>
      </dsp:txXfrm>
    </dsp:sp>
    <dsp:sp modelId="{22E11BD0-FEE8-4E87-B677-F069C3F02153}">
      <dsp:nvSpPr>
        <dsp:cNvPr id="0" name=""/>
        <dsp:cNvSpPr/>
      </dsp:nvSpPr>
      <dsp:spPr>
        <a:xfrm>
          <a:off x="6217095" y="3154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Proposal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242429" y="28488"/>
        <a:ext cx="1390949" cy="814302"/>
      </dsp:txXfrm>
    </dsp:sp>
    <dsp:sp modelId="{7950E364-BB6E-46C6-ACEC-D3D7E1388920}">
      <dsp:nvSpPr>
        <dsp:cNvPr id="0" name=""/>
        <dsp:cNvSpPr/>
      </dsp:nvSpPr>
      <dsp:spPr>
        <a:xfrm rot="5400000">
          <a:off x="6785092" y="969038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575717"/>
                <a:satOff val="-2192"/>
                <a:lumOff val="-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75717"/>
                <a:satOff val="-2192"/>
                <a:lumOff val="-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75717"/>
                <a:satOff val="-2192"/>
                <a:lumOff val="-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830647" y="994988"/>
        <a:ext cx="214513" cy="213935"/>
      </dsp:txXfrm>
    </dsp:sp>
    <dsp:sp modelId="{52A52CAA-B2CE-4523-8ED2-EBA7444BED22}">
      <dsp:nvSpPr>
        <dsp:cNvPr id="0" name=""/>
        <dsp:cNvSpPr/>
      </dsp:nvSpPr>
      <dsp:spPr>
        <a:xfrm>
          <a:off x="6217095" y="1444771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960892"/>
                <a:satOff val="-2727"/>
                <a:lumOff val="-10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60892"/>
                <a:satOff val="-2727"/>
                <a:lumOff val="-10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60892"/>
                <a:satOff val="-2727"/>
                <a:lumOff val="-10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Project Analysis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242429" y="1470105"/>
        <a:ext cx="1390949" cy="814302"/>
      </dsp:txXfrm>
    </dsp:sp>
    <dsp:sp modelId="{DBDFCD18-2047-49B4-B645-605E75FB81F4}">
      <dsp:nvSpPr>
        <dsp:cNvPr id="0" name=""/>
        <dsp:cNvSpPr/>
      </dsp:nvSpPr>
      <dsp:spPr>
        <a:xfrm rot="10800000">
          <a:off x="5784609" y="1698496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100956"/>
                <a:satOff val="-2922"/>
                <a:lumOff val="-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00956"/>
                <a:satOff val="-2922"/>
                <a:lumOff val="-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00956"/>
                <a:satOff val="-2922"/>
                <a:lumOff val="-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876296" y="1770000"/>
        <a:ext cx="213935" cy="214513"/>
      </dsp:txXfrm>
    </dsp:sp>
    <dsp:sp modelId="{04E24CE7-5A01-4162-B304-296A7FF6C3A3}">
      <dsp:nvSpPr>
        <dsp:cNvPr id="0" name=""/>
        <dsp:cNvSpPr/>
      </dsp:nvSpPr>
      <dsp:spPr>
        <a:xfrm>
          <a:off x="4198830" y="1444771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Literature Review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224164" y="1470105"/>
        <a:ext cx="1390949" cy="814302"/>
      </dsp:txXfrm>
    </dsp:sp>
    <dsp:sp modelId="{DDFF60D8-17A2-49F0-899F-1D68AF3E3D45}">
      <dsp:nvSpPr>
        <dsp:cNvPr id="0" name=""/>
        <dsp:cNvSpPr/>
      </dsp:nvSpPr>
      <dsp:spPr>
        <a:xfrm rot="10800000">
          <a:off x="3766345" y="1698496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626195"/>
                <a:satOff val="-3653"/>
                <a:lumOff val="-1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626195"/>
                <a:satOff val="-3653"/>
                <a:lumOff val="-1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626195"/>
                <a:satOff val="-3653"/>
                <a:lumOff val="-1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858032" y="1770000"/>
        <a:ext cx="213935" cy="214513"/>
      </dsp:txXfrm>
    </dsp:sp>
    <dsp:sp modelId="{D926F410-1142-46CB-A666-8AD316DCB170}">
      <dsp:nvSpPr>
        <dsp:cNvPr id="0" name=""/>
        <dsp:cNvSpPr/>
      </dsp:nvSpPr>
      <dsp:spPr>
        <a:xfrm>
          <a:off x="2180565" y="1444771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Presentation 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205899" y="1470105"/>
        <a:ext cx="1390949" cy="814302"/>
      </dsp:txXfrm>
    </dsp:sp>
    <dsp:sp modelId="{1714B747-0703-4211-AC7C-BBEB02D0865F}">
      <dsp:nvSpPr>
        <dsp:cNvPr id="0" name=""/>
        <dsp:cNvSpPr/>
      </dsp:nvSpPr>
      <dsp:spPr>
        <a:xfrm rot="10800000">
          <a:off x="1748080" y="1698496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151433"/>
                <a:satOff val="-4383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151433"/>
                <a:satOff val="-4383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151433"/>
                <a:satOff val="-4383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39767" y="1770000"/>
        <a:ext cx="213935" cy="214513"/>
      </dsp:txXfrm>
    </dsp:sp>
    <dsp:sp modelId="{B30E0648-0F52-4EAA-A10E-19FBBA03A572}">
      <dsp:nvSpPr>
        <dsp:cNvPr id="0" name=""/>
        <dsp:cNvSpPr/>
      </dsp:nvSpPr>
      <dsp:spPr>
        <a:xfrm>
          <a:off x="162301" y="1444771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431561"/>
                <a:satOff val="-4773"/>
                <a:lumOff val="-18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31561"/>
                <a:satOff val="-4773"/>
                <a:lumOff val="-18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31561"/>
                <a:satOff val="-4773"/>
                <a:lumOff val="-18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Research C#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87635" y="1470105"/>
        <a:ext cx="1390949" cy="814302"/>
      </dsp:txXfrm>
    </dsp:sp>
    <dsp:sp modelId="{A1CC7CCD-DA02-4316-9BCF-4F7F499A9302}">
      <dsp:nvSpPr>
        <dsp:cNvPr id="0" name=""/>
        <dsp:cNvSpPr/>
      </dsp:nvSpPr>
      <dsp:spPr>
        <a:xfrm rot="5400000">
          <a:off x="730298" y="2410655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775853" y="2436605"/>
        <a:ext cx="214513" cy="213935"/>
      </dsp:txXfrm>
    </dsp:sp>
    <dsp:sp modelId="{5AE6781D-7DAA-451E-B9C0-F5899FD35002}">
      <dsp:nvSpPr>
        <dsp:cNvPr id="0" name=""/>
        <dsp:cNvSpPr/>
      </dsp:nvSpPr>
      <dsp:spPr>
        <a:xfrm>
          <a:off x="162301" y="2886389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921784"/>
                <a:satOff val="-5455"/>
                <a:lumOff val="-20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921784"/>
                <a:satOff val="-5455"/>
                <a:lumOff val="-20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921784"/>
                <a:satOff val="-5455"/>
                <a:lumOff val="-20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Research Code </a:t>
          </a:r>
          <a:r>
            <a:rPr lang="en-GB" sz="1800" b="0" i="0" u="none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Debugging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87635" y="2911723"/>
        <a:ext cx="1390949" cy="814302"/>
      </dsp:txXfrm>
    </dsp:sp>
    <dsp:sp modelId="{6D1972E3-981D-4D47-938E-275AED033BBC}">
      <dsp:nvSpPr>
        <dsp:cNvPr id="0" name=""/>
        <dsp:cNvSpPr/>
      </dsp:nvSpPr>
      <dsp:spPr>
        <a:xfrm>
          <a:off x="1730781" y="3140114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201911"/>
                <a:satOff val="-5845"/>
                <a:lumOff val="-22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01911"/>
                <a:satOff val="-5845"/>
                <a:lumOff val="-22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01911"/>
                <a:satOff val="-5845"/>
                <a:lumOff val="-22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30781" y="3211618"/>
        <a:ext cx="213935" cy="214513"/>
      </dsp:txXfrm>
    </dsp:sp>
    <dsp:sp modelId="{DAAF0395-0232-4340-ADD0-3DF999CBAED4}">
      <dsp:nvSpPr>
        <dsp:cNvPr id="0" name=""/>
        <dsp:cNvSpPr/>
      </dsp:nvSpPr>
      <dsp:spPr>
        <a:xfrm>
          <a:off x="2180565" y="2886389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Research on SQL Server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205899" y="2911723"/>
        <a:ext cx="1390949" cy="814302"/>
      </dsp:txXfrm>
    </dsp:sp>
    <dsp:sp modelId="{EFEB623F-2EE3-4E08-B493-A8DCEA8020CE}">
      <dsp:nvSpPr>
        <dsp:cNvPr id="0" name=""/>
        <dsp:cNvSpPr/>
      </dsp:nvSpPr>
      <dsp:spPr>
        <a:xfrm>
          <a:off x="3749045" y="3140114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727150"/>
                <a:satOff val="-6575"/>
                <a:lumOff val="-25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727150"/>
                <a:satOff val="-6575"/>
                <a:lumOff val="-25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727150"/>
                <a:satOff val="-6575"/>
                <a:lumOff val="-25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749045" y="3211618"/>
        <a:ext cx="213935" cy="214513"/>
      </dsp:txXfrm>
    </dsp:sp>
    <dsp:sp modelId="{1781F268-C7E0-4784-A2C6-3C99A5371AEB}">
      <dsp:nvSpPr>
        <dsp:cNvPr id="0" name=""/>
        <dsp:cNvSpPr/>
      </dsp:nvSpPr>
      <dsp:spPr>
        <a:xfrm>
          <a:off x="4198830" y="2886389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Design ERD/ DFD/ USE Case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224164" y="2911723"/>
        <a:ext cx="1390949" cy="814302"/>
      </dsp:txXfrm>
    </dsp:sp>
    <dsp:sp modelId="{A96901C5-271C-4C10-A360-7BCB96C8422E}">
      <dsp:nvSpPr>
        <dsp:cNvPr id="0" name=""/>
        <dsp:cNvSpPr/>
      </dsp:nvSpPr>
      <dsp:spPr>
        <a:xfrm>
          <a:off x="5767310" y="3140114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252389"/>
                <a:satOff val="-7306"/>
                <a:lumOff val="-28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2389"/>
                <a:satOff val="-7306"/>
                <a:lumOff val="-28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2389"/>
                <a:satOff val="-7306"/>
                <a:lumOff val="-28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67310" y="3211618"/>
        <a:ext cx="213935" cy="214513"/>
      </dsp:txXfrm>
    </dsp:sp>
    <dsp:sp modelId="{35E95F58-5793-4E02-A722-F7B7CB49B7E4}">
      <dsp:nvSpPr>
        <dsp:cNvPr id="0" name=""/>
        <dsp:cNvSpPr/>
      </dsp:nvSpPr>
      <dsp:spPr>
        <a:xfrm>
          <a:off x="6217095" y="2886389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392453"/>
                <a:satOff val="-7501"/>
                <a:lumOff val="-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392453"/>
                <a:satOff val="-7501"/>
                <a:lumOff val="-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392453"/>
                <a:satOff val="-7501"/>
                <a:lumOff val="-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Implementation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242429" y="2911723"/>
        <a:ext cx="1390949" cy="814302"/>
      </dsp:txXfrm>
    </dsp:sp>
    <dsp:sp modelId="{5DA5D27A-6525-4D78-A762-73B69F244A29}">
      <dsp:nvSpPr>
        <dsp:cNvPr id="0" name=""/>
        <dsp:cNvSpPr/>
      </dsp:nvSpPr>
      <dsp:spPr>
        <a:xfrm rot="5400000">
          <a:off x="6785092" y="3852273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777628"/>
                <a:satOff val="-8036"/>
                <a:lumOff val="-30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77628"/>
                <a:satOff val="-8036"/>
                <a:lumOff val="-30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77628"/>
                <a:satOff val="-8036"/>
                <a:lumOff val="-30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830647" y="3878223"/>
        <a:ext cx="214513" cy="213935"/>
      </dsp:txXfrm>
    </dsp:sp>
    <dsp:sp modelId="{A32F23DE-1FDD-4453-B189-69EBE628206E}">
      <dsp:nvSpPr>
        <dsp:cNvPr id="0" name=""/>
        <dsp:cNvSpPr/>
      </dsp:nvSpPr>
      <dsp:spPr>
        <a:xfrm>
          <a:off x="6217095" y="4328007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Testing &amp; Validating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6242429" y="4353341"/>
        <a:ext cx="1390949" cy="814302"/>
      </dsp:txXfrm>
    </dsp:sp>
    <dsp:sp modelId="{064EA8CC-6343-4ADD-BB79-FCD4123A416F}">
      <dsp:nvSpPr>
        <dsp:cNvPr id="0" name=""/>
        <dsp:cNvSpPr/>
      </dsp:nvSpPr>
      <dsp:spPr>
        <a:xfrm rot="10800000">
          <a:off x="5784609" y="4581731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302867"/>
                <a:satOff val="-8767"/>
                <a:lumOff val="-3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02867"/>
                <a:satOff val="-8767"/>
                <a:lumOff val="-3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02867"/>
                <a:satOff val="-8767"/>
                <a:lumOff val="-3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876296" y="4653235"/>
        <a:ext cx="213935" cy="214513"/>
      </dsp:txXfrm>
    </dsp:sp>
    <dsp:sp modelId="{5D953E39-0AD0-4CBF-A762-5F49CC5D8D6C}">
      <dsp:nvSpPr>
        <dsp:cNvPr id="0" name=""/>
        <dsp:cNvSpPr/>
      </dsp:nvSpPr>
      <dsp:spPr>
        <a:xfrm>
          <a:off x="4198830" y="4328007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372898"/>
                <a:satOff val="-8864"/>
                <a:lumOff val="-33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72898"/>
                <a:satOff val="-8864"/>
                <a:lumOff val="-33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72898"/>
                <a:satOff val="-8864"/>
                <a:lumOff val="-33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Report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224164" y="4353341"/>
        <a:ext cx="1390949" cy="814302"/>
      </dsp:txXfrm>
    </dsp:sp>
    <dsp:sp modelId="{01E14FE6-EF44-4666-98F8-A47C58F9AA49}">
      <dsp:nvSpPr>
        <dsp:cNvPr id="0" name=""/>
        <dsp:cNvSpPr/>
      </dsp:nvSpPr>
      <dsp:spPr>
        <a:xfrm rot="10800000">
          <a:off x="3766345" y="4581731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828105"/>
                <a:satOff val="-9497"/>
                <a:lumOff val="-36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828105"/>
                <a:satOff val="-9497"/>
                <a:lumOff val="-36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828105"/>
                <a:satOff val="-9497"/>
                <a:lumOff val="-36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3858032" y="4653235"/>
        <a:ext cx="213935" cy="214513"/>
      </dsp:txXfrm>
    </dsp:sp>
    <dsp:sp modelId="{5CCFEB6A-150C-4E0F-8A93-C0D070522BA6}">
      <dsp:nvSpPr>
        <dsp:cNvPr id="0" name=""/>
        <dsp:cNvSpPr/>
      </dsp:nvSpPr>
      <dsp:spPr>
        <a:xfrm>
          <a:off x="2180565" y="4328007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863122"/>
                <a:satOff val="-9546"/>
                <a:lumOff val="-36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863122"/>
                <a:satOff val="-9546"/>
                <a:lumOff val="-36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863122"/>
                <a:satOff val="-9546"/>
                <a:lumOff val="-36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User Manual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205899" y="4353341"/>
        <a:ext cx="1390949" cy="814302"/>
      </dsp:txXfrm>
    </dsp:sp>
    <dsp:sp modelId="{81DF7595-23F9-41C3-8FEA-66CA39ADF7CD}">
      <dsp:nvSpPr>
        <dsp:cNvPr id="0" name=""/>
        <dsp:cNvSpPr/>
      </dsp:nvSpPr>
      <dsp:spPr>
        <a:xfrm rot="10800000">
          <a:off x="1748080" y="4581731"/>
          <a:ext cx="305622" cy="3575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39767" y="4653235"/>
        <a:ext cx="213935" cy="214513"/>
      </dsp:txXfrm>
    </dsp:sp>
    <dsp:sp modelId="{8EFCB904-1FE1-4A3A-BE54-89733344F9AA}">
      <dsp:nvSpPr>
        <dsp:cNvPr id="0" name=""/>
        <dsp:cNvSpPr/>
      </dsp:nvSpPr>
      <dsp:spPr>
        <a:xfrm>
          <a:off x="162301" y="4328007"/>
          <a:ext cx="1441617" cy="8649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Cambria" panose="02040503050406030204" pitchFamily="18" charset="0"/>
              <a:ea typeface="Cambria" panose="02040503050406030204" pitchFamily="18" charset="0"/>
            </a:rPr>
            <a:t>Feedback</a:t>
          </a:r>
          <a:endParaRPr lang="en-US" sz="1800" b="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87635" y="4353341"/>
        <a:ext cx="1390949" cy="814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F3DC8-0CAE-4BB2-AAD9-4F9AF123078C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617C1-F6D3-416C-817D-31911409A5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17C1-F6D3-416C-817D-31911409A52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4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17C1-F6D3-416C-817D-31911409A5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9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617C1-F6D3-416C-817D-31911409A52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37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4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3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8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9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3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42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8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2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2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5396-4BDE-4FCB-9D1A-FA127C5C624F}" type="datetimeFigureOut">
              <a:rPr lang="en-GB" smtClean="0"/>
              <a:t>14/12/2019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A4AD-75FA-4727-8F46-7576244EC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4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stamp/stamp.jsp?tp=&amp;arnumber=6208608&amp;isnumber=620858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ieeexplore.ieee.org/stamp/stamp.jsp?tp=&amp;arnumber=4959063&amp;isnumber=4958969" TargetMode="External"/><Relationship Id="rId4" Type="http://schemas.openxmlformats.org/officeDocument/2006/relationships/hyperlink" Target="http://ieeexplore.ieee.org/stamp/stamp.jsp?tp=&amp;arnumber=538770&amp;isnumber=1159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6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9150" y="736600"/>
            <a:ext cx="43658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JQuiz</a:t>
            </a:r>
            <a:endParaRPr lang="en-GB" sz="40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sz="3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Master</a:t>
            </a:r>
            <a:endParaRPr lang="en-GB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3400" y="5003800"/>
            <a:ext cx="48342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Name: Nazmul HASSAN</a:t>
            </a:r>
          </a:p>
          <a:p>
            <a:r>
              <a:rPr lang="en-GB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Id: 1734318</a:t>
            </a:r>
          </a:p>
          <a:p>
            <a:r>
              <a:rPr lang="en-GB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Programme: BSc (Hons) Computer Science</a:t>
            </a:r>
          </a:p>
          <a:p>
            <a:r>
              <a:rPr lang="en-GB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Module: Final Project (CN6103</a:t>
            </a:r>
            <a:r>
              <a:rPr lang="en-GB" sz="20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GB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74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1499" y="1750080"/>
            <a:ext cx="7567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Completed 70% of literature research.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Completed User interface design.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Started coding &amp; still researching on code Debugging.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Working on SQL Server.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149" y="613430"/>
            <a:ext cx="4335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DEVELOPING PROGRESS 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50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149" y="613430"/>
            <a:ext cx="4335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PLANNING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5250001"/>
              </p:ext>
            </p:extLst>
          </p:nvPr>
        </p:nvGraphicFramePr>
        <p:xfrm>
          <a:off x="2187959" y="1247918"/>
          <a:ext cx="7821014" cy="5196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557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149" y="613430"/>
            <a:ext cx="4335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GANTT CHART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6" y="1352550"/>
            <a:ext cx="11415288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149" y="613430"/>
            <a:ext cx="4335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 GUI / LOGIN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09" y="1432871"/>
            <a:ext cx="6012914" cy="40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7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149" y="613430"/>
            <a:ext cx="4335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 GUI / MAIN PAGE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47" y="1275220"/>
            <a:ext cx="6481838" cy="43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149" y="613430"/>
            <a:ext cx="514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 GUI / QUESTION BANK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1" y="1263052"/>
            <a:ext cx="6518030" cy="43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07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149" y="613430"/>
            <a:ext cx="514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 GUI / QUESTION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62" y="1221012"/>
            <a:ext cx="6643076" cy="44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02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149" y="613430"/>
            <a:ext cx="514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 GUI / QUESTION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61" y="1217246"/>
            <a:ext cx="6654278" cy="44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66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6148" y="1242248"/>
            <a:ext cx="10255251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300" dirty="0">
                <a:solidFill>
                  <a:schemeClr val="tx1"/>
                </a:solidFill>
              </a:rPr>
              <a:t>S. Chimalakonda and K. V. Nori, "Accelerating educational technologies using software product lines," 2012 IEEE International Conference on Technology Enhanced Education (ICTEE), Kerala, 2012, pp. </a:t>
            </a:r>
            <a:r>
              <a:rPr lang="en-GB" sz="1300" dirty="0" smtClean="0">
                <a:solidFill>
                  <a:schemeClr val="tx1"/>
                </a:solidFill>
              </a:rPr>
              <a:t>1-4. </a:t>
            </a:r>
            <a:r>
              <a:rPr lang="en-GB" sz="1300" dirty="0" err="1" smtClean="0">
                <a:solidFill>
                  <a:schemeClr val="tx1"/>
                </a:solidFill>
              </a:rPr>
              <a:t>doi</a:t>
            </a:r>
            <a:r>
              <a:rPr lang="en-GB" sz="1300" dirty="0">
                <a:solidFill>
                  <a:schemeClr val="tx1"/>
                </a:solidFill>
              </a:rPr>
              <a:t>: </a:t>
            </a:r>
            <a:r>
              <a:rPr lang="en-GB" sz="1300" dirty="0" smtClean="0">
                <a:solidFill>
                  <a:schemeClr val="tx1"/>
                </a:solidFill>
              </a:rPr>
              <a:t>10.1109/ICTEE.2012.6208608 </a:t>
            </a:r>
            <a:r>
              <a:rPr lang="en-GB" sz="1300" dirty="0" smtClean="0">
                <a:solidFill>
                  <a:schemeClr val="tx1"/>
                </a:solidFill>
                <a:hlinkClick r:id="rId3"/>
              </a:rPr>
              <a:t>URL:http</a:t>
            </a:r>
            <a:r>
              <a:rPr lang="en-GB" sz="1300" dirty="0">
                <a:solidFill>
                  <a:schemeClr val="tx1"/>
                </a:solidFill>
                <a:hlinkClick r:id="rId3"/>
              </a:rPr>
              <a:t>://ieeexplore.ieee.org/stamp/stamp.jsp?tp=&amp;</a:t>
            </a:r>
            <a:r>
              <a:rPr lang="en-GB" sz="1300" dirty="0" smtClean="0">
                <a:solidFill>
                  <a:schemeClr val="tx1"/>
                </a:solidFill>
                <a:hlinkClick r:id="rId3"/>
              </a:rPr>
              <a:t>arnumber=6208608&amp;isnumber=6208589</a:t>
            </a:r>
            <a:endParaRPr lang="en-GB" sz="13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13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300" dirty="0">
                <a:solidFill>
                  <a:schemeClr val="tx1"/>
                </a:solidFill>
              </a:rPr>
              <a:t>P. Penfield and R. C. Larson, "Education via advanced technologies," in </a:t>
            </a:r>
            <a:r>
              <a:rPr lang="en-GB" sz="1300" i="1" dirty="0">
                <a:solidFill>
                  <a:schemeClr val="tx1"/>
                </a:solidFill>
              </a:rPr>
              <a:t>IEEE Transactions on Education</a:t>
            </a:r>
            <a:r>
              <a:rPr lang="en-GB" sz="1300" dirty="0">
                <a:solidFill>
                  <a:schemeClr val="tx1"/>
                </a:solidFill>
              </a:rPr>
              <a:t>, vol. 39, no. 3, pp. 436-443, Aug. 1996.</a:t>
            </a:r>
            <a:br>
              <a:rPr lang="en-GB" sz="1300" dirty="0">
                <a:solidFill>
                  <a:schemeClr val="tx1"/>
                </a:solidFill>
              </a:rPr>
            </a:br>
            <a:r>
              <a:rPr lang="en-GB" sz="1300" dirty="0" err="1">
                <a:solidFill>
                  <a:schemeClr val="tx1"/>
                </a:solidFill>
              </a:rPr>
              <a:t>doi</a:t>
            </a:r>
            <a:r>
              <a:rPr lang="en-GB" sz="1300" dirty="0">
                <a:solidFill>
                  <a:schemeClr val="tx1"/>
                </a:solidFill>
              </a:rPr>
              <a:t>: </a:t>
            </a:r>
            <a:r>
              <a:rPr lang="en-GB" sz="1300" dirty="0" smtClean="0">
                <a:solidFill>
                  <a:schemeClr val="tx1"/>
                </a:solidFill>
              </a:rPr>
              <a:t>10.1109/13.538770 URL</a:t>
            </a:r>
            <a:r>
              <a:rPr lang="en-GB" sz="1300" dirty="0">
                <a:solidFill>
                  <a:schemeClr val="tx1"/>
                </a:solidFill>
              </a:rPr>
              <a:t>: </a:t>
            </a:r>
            <a:r>
              <a:rPr lang="en-GB" sz="1300" dirty="0">
                <a:solidFill>
                  <a:schemeClr val="tx1"/>
                </a:solidFill>
                <a:hlinkClick r:id="rId4"/>
              </a:rPr>
              <a:t>http://ieeexplore.ieee.org/stamp/stamp.jsp?tp=&amp;</a:t>
            </a:r>
            <a:r>
              <a:rPr lang="en-GB" sz="1300" dirty="0" smtClean="0">
                <a:solidFill>
                  <a:schemeClr val="tx1"/>
                </a:solidFill>
                <a:hlinkClick r:id="rId4"/>
              </a:rPr>
              <a:t>arnumber=538770&amp;isnumber=11591</a:t>
            </a:r>
            <a:endParaRPr lang="en-GB" sz="13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13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300" dirty="0"/>
              <a:t>Z. Ding, "A Critical Review of Educational Technology in English Language Teaching in China," </a:t>
            </a:r>
            <a:r>
              <a:rPr lang="en-GB" sz="1300" i="1" dirty="0"/>
              <a:t>2009 First International Workshop on Education Technology and Computer Science</a:t>
            </a:r>
            <a:r>
              <a:rPr lang="en-GB" sz="1300" dirty="0"/>
              <a:t>, Wuhan, Hubei, 2009, pp. 391-394.</a:t>
            </a:r>
            <a:br>
              <a:rPr lang="en-GB" sz="1300" dirty="0"/>
            </a:br>
            <a:r>
              <a:rPr lang="en-GB" sz="1300" dirty="0" err="1"/>
              <a:t>doi</a:t>
            </a:r>
            <a:r>
              <a:rPr lang="en-GB" sz="1300" dirty="0"/>
              <a:t>: </a:t>
            </a:r>
            <a:r>
              <a:rPr lang="en-GB" sz="1300" dirty="0" smtClean="0"/>
              <a:t>10.1109/ETCS.2009.349 URL</a:t>
            </a:r>
            <a:r>
              <a:rPr lang="en-GB" sz="1300" dirty="0"/>
              <a:t>: </a:t>
            </a:r>
            <a:r>
              <a:rPr lang="en-GB" sz="1300" dirty="0">
                <a:hlinkClick r:id="rId5"/>
              </a:rPr>
              <a:t>http://ieeexplore.ieee.org/stamp/stamp.jsp?tp=&amp;</a:t>
            </a:r>
            <a:r>
              <a:rPr lang="en-GB" sz="1300" dirty="0" smtClean="0">
                <a:hlinkClick r:id="rId5"/>
              </a:rPr>
              <a:t>arnumber=4959063&amp;isnumber=4958969</a:t>
            </a:r>
            <a:endParaRPr lang="en-GB" sz="1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149" y="613430"/>
            <a:ext cx="4335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03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75820" y="2854235"/>
            <a:ext cx="5045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GB" sz="7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54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1499" y="1750080"/>
            <a:ext cx="8531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Developing software for students to </a:t>
            </a: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 their knowledge </a:t>
            </a:r>
            <a:r>
              <a:rPr lang="en-GB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programming languages</a:t>
            </a: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 can solve the programming problems and examine themselves.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 can be download this software from the website and it will be offline software.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150" y="613430"/>
            <a:ext cx="2851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AIM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22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150" y="613430"/>
            <a:ext cx="3613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OBJECTIVS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69438372"/>
              </p:ext>
            </p:extLst>
          </p:nvPr>
        </p:nvGraphicFramePr>
        <p:xfrm>
          <a:off x="2728203" y="1608667"/>
          <a:ext cx="6740526" cy="4493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8800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1499" y="1750080"/>
            <a:ext cx="7567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W3 School (Web Based)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Code Academy (Web Based)</a:t>
            </a:r>
          </a:p>
          <a:p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URI Online Judge (Web Based)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Code Forces (Web Based)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149" y="613430"/>
            <a:ext cx="37988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SIMILAR PLATFORM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25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1498" y="1750080"/>
            <a:ext cx="86679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Similar application was developed on the web based platform.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based platform are not available if there is No internet connection.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Countries Like Nigeria</a:t>
            </a:r>
            <a:r>
              <a:rPr lang="en-GB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Paraguay, </a:t>
            </a: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Iraq where internet are vary rare and internet speed also Less than 1Mbps.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149" y="613430"/>
            <a:ext cx="4335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 PROBLEM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96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1499" y="1750080"/>
            <a:ext cx="83095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Software will be Offline Version.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Any one can use this software with out internet connection.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Easy to use &amp; user friendly interface.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Created on Windows Device Platform.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149" y="613430"/>
            <a:ext cx="4335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SOLUTION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69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1499" y="1750080"/>
            <a:ext cx="8309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am not collecting any Information Like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Email / Phone number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Location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 Any other personal information</a:t>
            </a:r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149" y="613430"/>
            <a:ext cx="4892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LEGAL AND ETHICAL ISSUES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1498" y="3949583"/>
            <a:ext cx="8309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Anyone </a:t>
            </a: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start using the program just putting his name and password as login information. So his progress will be saved on his account.</a:t>
            </a:r>
            <a:endParaRPr lang="en-GB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400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 is no Legal or Ethical Issues in my software.</a:t>
            </a:r>
          </a:p>
        </p:txBody>
      </p:sp>
    </p:spTree>
    <p:extLst>
      <p:ext uri="{BB962C8B-B14F-4D97-AF65-F5344CB8AC3E}">
        <p14:creationId xmlns:p14="http://schemas.microsoft.com/office/powerpoint/2010/main" val="2734033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150" y="613430"/>
            <a:ext cx="5874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ESSENTIAL ELEMENTS &amp; TOOLS</a:t>
            </a:r>
            <a:endParaRPr lang="en-GB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17481325"/>
              </p:ext>
            </p:extLst>
          </p:nvPr>
        </p:nvGraphicFramePr>
        <p:xfrm>
          <a:off x="2203452" y="1088082"/>
          <a:ext cx="6940548" cy="4935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7528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935" cy="690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149" y="613430"/>
            <a:ext cx="4335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lang="en-GB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02007023"/>
              </p:ext>
            </p:extLst>
          </p:nvPr>
        </p:nvGraphicFramePr>
        <p:xfrm>
          <a:off x="1002957" y="1340708"/>
          <a:ext cx="10186086" cy="417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6025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346</TotalTime>
  <Words>522</Words>
  <Application>Microsoft Office PowerPoint</Application>
  <PresentationFormat>Widescreen</PresentationFormat>
  <Paragraphs>107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Nazmul Hassan</dc:creator>
  <cp:lastModifiedBy>Nazmul Hassan</cp:lastModifiedBy>
  <cp:revision>46</cp:revision>
  <dcterms:created xsi:type="dcterms:W3CDTF">2019-12-11T18:29:34Z</dcterms:created>
  <dcterms:modified xsi:type="dcterms:W3CDTF">2019-12-14T16:33:07Z</dcterms:modified>
</cp:coreProperties>
</file>