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E78E6-765A-B346-4006-27E716FDF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01BD8-DFB3-F845-7A1F-24D93C6D7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55BAF-AF91-8C6B-7EB5-4DDCBB81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52CF-710E-4FD0-A684-C94E68031C5B}" type="datetimeFigureOut">
              <a:rPr lang="ar-EG" smtClean="0"/>
              <a:t>17/04/1446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67A77-0D55-AD7F-B4AD-65702C0E5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3E706-B1A6-FC57-3D8A-12B19C79F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FC5C-C138-4E71-86FA-A4F924B5DED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1093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B71B-9CD6-5249-2341-2C7F0095A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33F68-E9FA-B923-F9A7-F6383E4E6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7E17A-B601-89FA-A704-DB494D38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52CF-710E-4FD0-A684-C94E68031C5B}" type="datetimeFigureOut">
              <a:rPr lang="ar-EG" smtClean="0"/>
              <a:t>17/04/1446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652BD-176E-5452-1A0B-F8ED9EF7C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46260-7940-F5E9-E36B-47A51824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FC5C-C138-4E71-86FA-A4F924B5DED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9478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5722F8-3573-0E5D-FF45-17338BB94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56E9F-EB13-C989-7ED7-7EB85B6D1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F27D1-5E7B-A15E-E44E-CDB050DE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52CF-710E-4FD0-A684-C94E68031C5B}" type="datetimeFigureOut">
              <a:rPr lang="ar-EG" smtClean="0"/>
              <a:t>17/04/1446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C8C45-80F4-18A2-7FA7-7BE312E0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DC26E-B801-FCCF-6633-4508E3E9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FC5C-C138-4E71-86FA-A4F924B5DED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6112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547B2-3DD7-200F-ED33-38D41FF53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8C480-379D-A524-15CF-188336CBD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E115A-BD1E-109A-5BD5-11A0A190A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52CF-710E-4FD0-A684-C94E68031C5B}" type="datetimeFigureOut">
              <a:rPr lang="ar-EG" smtClean="0"/>
              <a:t>17/04/1446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DEEBF-2FB4-D9C5-160A-6D924481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0E7F8-79E8-2B90-C809-EFED19D1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FC5C-C138-4E71-86FA-A4F924B5DED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3235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DA96F-13D0-B665-945E-A3EDD01F5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D5553-FB24-4D7F-39E2-4187B1B9E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86192-FFE2-945D-9085-B4AECBD5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52CF-710E-4FD0-A684-C94E68031C5B}" type="datetimeFigureOut">
              <a:rPr lang="ar-EG" smtClean="0"/>
              <a:t>17/04/1446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7B1BE-CEE1-15AD-D5FB-02E637323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0BDF6-3FDA-89D3-C98E-BAF67DC69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FC5C-C138-4E71-86FA-A4F924B5DED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7552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17436-7985-CB24-39A2-BB7ECFE9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11B55-8281-4C29-FA2C-BF2B260A6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96FA8-6BDC-F8DF-DE53-E6FC153F4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B89A3-4CEF-D893-12CC-F05A2A7BB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52CF-710E-4FD0-A684-C94E68031C5B}" type="datetimeFigureOut">
              <a:rPr lang="ar-EG" smtClean="0"/>
              <a:t>17/04/1446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32813-F04B-539D-126F-15D25483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AD54C-DEEE-9DB5-FF79-3DF446E6F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FC5C-C138-4E71-86FA-A4F924B5DED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7410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699AA-8C47-9893-5AF0-A93F1B1C6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814A4-D4F9-06A2-B4C5-82F906999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665BC-BC05-9386-09CC-4E7407077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7FEBD-8750-1273-6754-84DA77386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C3C377-A767-7D5C-B7EF-189EC45B2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7219A-0B12-7629-BAAA-2B71B5A39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52CF-710E-4FD0-A684-C94E68031C5B}" type="datetimeFigureOut">
              <a:rPr lang="ar-EG" smtClean="0"/>
              <a:t>17/04/1446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93FD3D-9016-942C-69F5-F854FF688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65C72-3176-429A-1B25-B43966FF7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FC5C-C138-4E71-86FA-A4F924B5DED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5612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EF-562D-E469-AA3E-70F09139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173C01-C187-21DA-B3C6-3BB9A2E2B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52CF-710E-4FD0-A684-C94E68031C5B}" type="datetimeFigureOut">
              <a:rPr lang="ar-EG" smtClean="0"/>
              <a:t>17/04/1446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F0B5F-13C1-C3F0-4C08-A4EAC1103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92287-EE4C-8910-E213-8E0334B3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FC5C-C138-4E71-86FA-A4F924B5DED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6354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CABB4-50C5-A4BF-80CD-BF5B3C32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52CF-710E-4FD0-A684-C94E68031C5B}" type="datetimeFigureOut">
              <a:rPr lang="ar-EG" smtClean="0"/>
              <a:t>17/04/1446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18F7E7-D5B1-AB1B-6AE5-3432D177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674DD-3913-23B9-D348-824E9A7C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FC5C-C138-4E71-86FA-A4F924B5DED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0061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26DF-7A71-65B8-6242-29A872408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3BE04-109A-0D45-1387-080BA89C5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B2C17-6756-753B-98F2-14D765B0A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A0E15-9A19-07D3-F38F-E44E50026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52CF-710E-4FD0-A684-C94E68031C5B}" type="datetimeFigureOut">
              <a:rPr lang="ar-EG" smtClean="0"/>
              <a:t>17/04/1446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A6D37-07B0-A135-CAED-F9175E47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F64C1-A0FC-7D24-7905-E187D937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FC5C-C138-4E71-86FA-A4F924B5DED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2217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C70C-09CD-0CCD-DDA1-CA20DF4BF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3F46E7-9530-060A-B975-118CB2394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FCFDC-62FD-3AEC-85CD-3CD97B029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EFBD2-F719-CB65-3F8B-E6275CDD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52CF-710E-4FD0-A684-C94E68031C5B}" type="datetimeFigureOut">
              <a:rPr lang="ar-EG" smtClean="0"/>
              <a:t>17/04/1446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3393D-B564-DAA9-8910-04A8286C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17D93-E6F9-9A2F-2ED1-C434102F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FC5C-C138-4E71-86FA-A4F924B5DED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429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A5B19C-37EB-B0B3-B949-9D96AE1C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E826B-7FA4-38B1-943A-521C87B6E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09E9-72EC-F609-63D0-F79F009BE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C952CF-710E-4FD0-A684-C94E68031C5B}" type="datetimeFigureOut">
              <a:rPr lang="ar-EG" smtClean="0"/>
              <a:t>17/04/1446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E9FA5-C8E1-7864-441E-8F4A0E578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BB0C2-15B5-DB3A-712B-4B310D9CD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0DFC5C-C138-4E71-86FA-A4F924B5DED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6317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358EB-1C69-6E89-8046-2115F3CEAA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23955" r="14435"/>
          <a:stretch/>
        </p:blipFill>
        <p:spPr>
          <a:xfrm>
            <a:off x="-170" y="10"/>
            <a:ext cx="845031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AD457B-4203-9064-7048-2BB85257D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235974"/>
            <a:ext cx="5322537" cy="4974631"/>
          </a:xfrm>
        </p:spPr>
        <p:txBody>
          <a:bodyPr>
            <a:normAutofit/>
          </a:bodyPr>
          <a:lstStyle/>
          <a:p>
            <a:pPr algn="l" fontAlgn="base"/>
            <a:r>
              <a:rPr lang="en-US" sz="48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Advanced Techniques in Used Car Price Prediction</a:t>
            </a:r>
            <a:br>
              <a:rPr lang="en-US" sz="4400" dirty="0">
                <a:solidFill>
                  <a:srgbClr val="FFFFFF"/>
                </a:solidFill>
              </a:rPr>
            </a:br>
            <a:endParaRPr lang="ar-EG" sz="4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CC1E4-8247-0809-6E61-7C2E26BA1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881716"/>
            <a:ext cx="5064159" cy="1171462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Kaggle Competition</a:t>
            </a:r>
          </a:p>
          <a:p>
            <a:pPr algn="l"/>
            <a:r>
              <a:rPr lang="en-US" sz="2800" dirty="0">
                <a:solidFill>
                  <a:srgbClr val="FFFFFF"/>
                </a:solidFill>
              </a:rPr>
              <a:t>423/3066 place🏆</a:t>
            </a:r>
          </a:p>
          <a:p>
            <a:pPr algn="l"/>
            <a:endParaRPr lang="en-US" sz="2000" dirty="0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03D357-8731-9132-BA7A-596031AE0E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802" r="28290" b="-1"/>
          <a:stretch/>
        </p:blipFill>
        <p:spPr>
          <a:xfrm>
            <a:off x="6225997" y="-2458"/>
            <a:ext cx="5962785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1226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Aptos</vt:lpstr>
      <vt:lpstr>Aptos Display</vt:lpstr>
      <vt:lpstr>Arial</vt:lpstr>
      <vt:lpstr>Office Theme</vt:lpstr>
      <vt:lpstr>Advanced Techniques in Used Car Price Prediction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Hassan 20352505</dc:creator>
  <cp:lastModifiedBy>Hassan 20352505</cp:lastModifiedBy>
  <cp:revision>1</cp:revision>
  <dcterms:created xsi:type="dcterms:W3CDTF">2024-10-20T14:48:56Z</dcterms:created>
  <dcterms:modified xsi:type="dcterms:W3CDTF">2024-10-20T15:07:16Z</dcterms:modified>
</cp:coreProperties>
</file>