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m" ContentType="application/vnd.ms-excel.sheet.macroEnabled.12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47479511" r:id="rId2"/>
    <p:sldId id="258" r:id="rId3"/>
    <p:sldId id="2147479512" r:id="rId4"/>
    <p:sldId id="259" r:id="rId5"/>
    <p:sldId id="256" r:id="rId6"/>
    <p:sldId id="257" r:id="rId7"/>
    <p:sldId id="263" r:id="rId8"/>
    <p:sldId id="261" r:id="rId9"/>
    <p:sldId id="262" r:id="rId10"/>
    <p:sldId id="264" r:id="rId11"/>
    <p:sldId id="268" r:id="rId12"/>
    <p:sldId id="265" r:id="rId13"/>
    <p:sldId id="266" r:id="rId14"/>
    <p:sldId id="267" r:id="rId15"/>
    <p:sldId id="269" r:id="rId16"/>
    <p:sldId id="270" r:id="rId17"/>
    <p:sldId id="271" r:id="rId18"/>
    <p:sldId id="272" r:id="rId19"/>
    <p:sldId id="273" r:id="rId20"/>
    <p:sldId id="275" r:id="rId21"/>
    <p:sldId id="274" r:id="rId22"/>
    <p:sldId id="277" r:id="rId23"/>
    <p:sldId id="278" r:id="rId24"/>
    <p:sldId id="276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2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rawing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6D1F05-2507-474E-9C99-FCA2B5C0229B}" type="doc">
      <dgm:prSet loTypeId="urn:microsoft.com/office/officeart/2005/8/layout/chevron2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DA4C0F-8E7B-4B17-98E6-7E811F3E0E4B}">
      <dgm:prSet custT="1"/>
      <dgm:spPr/>
      <dgm:t>
        <a:bodyPr/>
        <a:lstStyle/>
        <a:p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Project 1</a:t>
          </a:r>
        </a:p>
      </dgm:t>
    </dgm:pt>
    <dgm:pt modelId="{A0CA71E9-FC49-4094-926F-008466C39D72}" type="parTrans" cxnId="{88C62FCF-5F5E-46B6-8F50-EA29403536E4}">
      <dgm:prSet/>
      <dgm:spPr/>
      <dgm:t>
        <a:bodyPr/>
        <a:lstStyle/>
        <a:p>
          <a:endParaRPr lang="en-US"/>
        </a:p>
      </dgm:t>
    </dgm:pt>
    <dgm:pt modelId="{9F25B73A-5380-4FFF-AA21-E5C2105266CA}" type="sibTrans" cxnId="{88C62FCF-5F5E-46B6-8F50-EA29403536E4}">
      <dgm:prSet/>
      <dgm:spPr/>
      <dgm:t>
        <a:bodyPr/>
        <a:lstStyle/>
        <a:p>
          <a:endParaRPr lang="en-US"/>
        </a:p>
      </dgm:t>
    </dgm:pt>
    <dgm:pt modelId="{C425ACCB-EFE1-495E-9FA3-36FE7E4FCE35}">
      <dgm:prSet/>
      <dgm:spPr/>
      <dgm:t>
        <a:bodyPr/>
        <a:lstStyle/>
        <a:p>
          <a:r>
            <a:rPr lang="en-US" b="0" i="0" baseline="0" dirty="0"/>
            <a:t>Project 2</a:t>
          </a:r>
          <a:endParaRPr lang="en-US" dirty="0"/>
        </a:p>
      </dgm:t>
    </dgm:pt>
    <dgm:pt modelId="{C4BF9857-0230-4C6C-AACD-9471F53BFFE1}" type="parTrans" cxnId="{41388602-C5A9-40EB-BCDF-05FC25EFB5DD}">
      <dgm:prSet/>
      <dgm:spPr/>
      <dgm:t>
        <a:bodyPr/>
        <a:lstStyle/>
        <a:p>
          <a:endParaRPr lang="en-US"/>
        </a:p>
      </dgm:t>
    </dgm:pt>
    <dgm:pt modelId="{A4B79CC9-47FB-4D65-9101-C7F49F1DDC39}" type="sibTrans" cxnId="{41388602-C5A9-40EB-BCDF-05FC25EFB5DD}">
      <dgm:prSet/>
      <dgm:spPr/>
      <dgm:t>
        <a:bodyPr/>
        <a:lstStyle/>
        <a:p>
          <a:endParaRPr lang="en-US"/>
        </a:p>
      </dgm:t>
    </dgm:pt>
    <dgm:pt modelId="{25EB19AA-551C-401B-BF18-88220C3A99FD}">
      <dgm:prSet/>
      <dgm:spPr/>
      <dgm:t>
        <a:bodyPr/>
        <a:lstStyle/>
        <a:p>
          <a:r>
            <a:rPr lang="en-US" b="0" i="0" baseline="0" dirty="0"/>
            <a:t>Project 3</a:t>
          </a:r>
          <a:endParaRPr lang="en-US" dirty="0"/>
        </a:p>
      </dgm:t>
    </dgm:pt>
    <dgm:pt modelId="{731897E8-0507-4CC9-8DA9-A6289F4B8EA8}" type="parTrans" cxnId="{28FAA67D-336B-499A-86FE-C211106DAEF3}">
      <dgm:prSet/>
      <dgm:spPr/>
      <dgm:t>
        <a:bodyPr/>
        <a:lstStyle/>
        <a:p>
          <a:endParaRPr lang="en-US"/>
        </a:p>
      </dgm:t>
    </dgm:pt>
    <dgm:pt modelId="{204D62A8-889A-46A4-96E8-4E1604DF97DC}" type="sibTrans" cxnId="{28FAA67D-336B-499A-86FE-C211106DAEF3}">
      <dgm:prSet/>
      <dgm:spPr/>
      <dgm:t>
        <a:bodyPr/>
        <a:lstStyle/>
        <a:p>
          <a:endParaRPr lang="en-US"/>
        </a:p>
      </dgm:t>
    </dgm:pt>
    <dgm:pt modelId="{7D3619B3-D512-425A-BD91-61FC5A71BB3A}">
      <dgm:prSet/>
      <dgm:spPr/>
      <dgm:t>
        <a:bodyPr/>
        <a:lstStyle/>
        <a:p>
          <a:r>
            <a:rPr lang="en-US" b="0" i="0" baseline="0"/>
            <a:t>Project 4</a:t>
          </a:r>
          <a:endParaRPr lang="en-US"/>
        </a:p>
      </dgm:t>
    </dgm:pt>
    <dgm:pt modelId="{923ED30E-083D-406C-8BE7-951349E6235A}" type="parTrans" cxnId="{E3F1722F-16BA-4206-B024-5E3CD44FEF86}">
      <dgm:prSet/>
      <dgm:spPr/>
      <dgm:t>
        <a:bodyPr/>
        <a:lstStyle/>
        <a:p>
          <a:endParaRPr lang="en-US"/>
        </a:p>
      </dgm:t>
    </dgm:pt>
    <dgm:pt modelId="{E6453296-223A-4C08-AE63-16DA94F7AE87}" type="sibTrans" cxnId="{E3F1722F-16BA-4206-B024-5E3CD44FEF86}">
      <dgm:prSet/>
      <dgm:spPr/>
      <dgm:t>
        <a:bodyPr/>
        <a:lstStyle/>
        <a:p>
          <a:endParaRPr lang="en-US"/>
        </a:p>
      </dgm:t>
    </dgm:pt>
    <dgm:pt modelId="{0CD6364A-D1A9-428E-A964-7E6698BF527B}">
      <dgm:prSet/>
      <dgm:spPr/>
      <dgm:t>
        <a:bodyPr/>
        <a:lstStyle/>
        <a:p>
          <a:r>
            <a:rPr lang="en-US" b="0" i="0" baseline="0" dirty="0"/>
            <a:t>Project 5</a:t>
          </a:r>
          <a:endParaRPr lang="en-US" dirty="0"/>
        </a:p>
      </dgm:t>
    </dgm:pt>
    <dgm:pt modelId="{55992E16-E3BB-4977-9ED6-C6CC56B33690}" type="parTrans" cxnId="{139D098D-36A1-4315-B7A7-6684258B071A}">
      <dgm:prSet/>
      <dgm:spPr/>
      <dgm:t>
        <a:bodyPr/>
        <a:lstStyle/>
        <a:p>
          <a:endParaRPr lang="en-US"/>
        </a:p>
      </dgm:t>
    </dgm:pt>
    <dgm:pt modelId="{158963A4-2901-46F8-A873-C55FBF1EF706}" type="sibTrans" cxnId="{139D098D-36A1-4315-B7A7-6684258B071A}">
      <dgm:prSet/>
      <dgm:spPr/>
      <dgm:t>
        <a:bodyPr/>
        <a:lstStyle/>
        <a:p>
          <a:endParaRPr lang="en-US"/>
        </a:p>
      </dgm:t>
    </dgm:pt>
    <dgm:pt modelId="{4F911F35-2ACA-45F1-8A3A-D778CB4A6B91}">
      <dgm:prSet custT="1"/>
      <dgm:spPr/>
      <dgm:t>
        <a:bodyPr/>
        <a:lstStyle/>
        <a:p>
          <a:r>
            <a:rPr lang="en-US" sz="2400" b="0" dirty="0">
              <a:latin typeface="Arial" panose="020B0604020202020204" pitchFamily="34" charset="0"/>
              <a:cs typeface="Arial" panose="020B0604020202020204" pitchFamily="34" charset="0"/>
            </a:rPr>
            <a:t>Exploring RF Data with Python Dash and Pandas!</a:t>
          </a:r>
        </a:p>
      </dgm:t>
    </dgm:pt>
    <dgm:pt modelId="{F27543D8-86B7-40A7-88D1-364F3FD2F8B2}" type="parTrans" cxnId="{EFA1EAE6-DBAE-472F-9D03-A478D1A44279}">
      <dgm:prSet/>
      <dgm:spPr/>
      <dgm:t>
        <a:bodyPr/>
        <a:lstStyle/>
        <a:p>
          <a:endParaRPr lang="en-US"/>
        </a:p>
      </dgm:t>
    </dgm:pt>
    <dgm:pt modelId="{3FA9899E-0255-4D39-9E76-BB1C46495DC5}" type="sibTrans" cxnId="{EFA1EAE6-DBAE-472F-9D03-A478D1A44279}">
      <dgm:prSet/>
      <dgm:spPr/>
      <dgm:t>
        <a:bodyPr/>
        <a:lstStyle/>
        <a:p>
          <a:endParaRPr lang="en-US"/>
        </a:p>
      </dgm:t>
    </dgm:pt>
    <dgm:pt modelId="{12534FA3-6E69-4A0C-80F5-1553BEDF8E5F}">
      <dgm:prSet custT="1"/>
      <dgm:spPr/>
      <dgm:t>
        <a:bodyPr/>
        <a:lstStyle/>
        <a:p>
          <a:r>
            <a:rPr lang="en-US" sz="24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Tkinter Application for Mobile Signal Data Management</a:t>
          </a:r>
        </a:p>
      </dgm:t>
    </dgm:pt>
    <dgm:pt modelId="{BDCEC65A-6A7C-4F86-B5F4-5DD061B7EAEC}" type="parTrans" cxnId="{B43EC6A1-5A0D-406B-B430-1D43556A09C3}">
      <dgm:prSet/>
      <dgm:spPr/>
      <dgm:t>
        <a:bodyPr/>
        <a:lstStyle/>
        <a:p>
          <a:endParaRPr lang="en-US"/>
        </a:p>
      </dgm:t>
    </dgm:pt>
    <dgm:pt modelId="{CAF3A972-35ED-4151-A369-22A99C10E2C0}" type="sibTrans" cxnId="{B43EC6A1-5A0D-406B-B430-1D43556A09C3}">
      <dgm:prSet/>
      <dgm:spPr/>
      <dgm:t>
        <a:bodyPr/>
        <a:lstStyle/>
        <a:p>
          <a:endParaRPr lang="en-US"/>
        </a:p>
      </dgm:t>
    </dgm:pt>
    <dgm:pt modelId="{C571B807-B52D-490B-AD25-BE1C3F98330D}">
      <dgm:prSet custT="1"/>
      <dgm:spPr/>
      <dgm:t>
        <a:bodyPr/>
        <a:lstStyle/>
        <a:p>
          <a:r>
            <a:rPr lang="en-US" sz="2400" b="0" dirty="0"/>
            <a:t>CSV_ Generator Application (Gladiator &amp; Wind s/w).</a:t>
          </a:r>
        </a:p>
      </dgm:t>
    </dgm:pt>
    <dgm:pt modelId="{39E172C9-1FA8-4E12-B216-E015E4DC617D}" type="parTrans" cxnId="{F4FDD055-E10A-44AF-9F1B-303D93C5886B}">
      <dgm:prSet/>
      <dgm:spPr/>
      <dgm:t>
        <a:bodyPr/>
        <a:lstStyle/>
        <a:p>
          <a:endParaRPr lang="en-US"/>
        </a:p>
      </dgm:t>
    </dgm:pt>
    <dgm:pt modelId="{59B7350D-E8D9-4E46-AC74-93DBB810871C}" type="sibTrans" cxnId="{F4FDD055-E10A-44AF-9F1B-303D93C5886B}">
      <dgm:prSet/>
      <dgm:spPr/>
      <dgm:t>
        <a:bodyPr/>
        <a:lstStyle/>
        <a:p>
          <a:endParaRPr lang="en-US"/>
        </a:p>
      </dgm:t>
    </dgm:pt>
    <dgm:pt modelId="{468C147A-64ED-480F-89B7-51DA660C1C5B}">
      <dgm:prSet custT="1"/>
      <dgm:spPr/>
      <dgm:t>
        <a:bodyPr/>
        <a:lstStyle/>
        <a:p>
          <a:r>
            <a:rPr lang="en-US" sz="2400" b="0" dirty="0"/>
            <a:t>CSV_Cleaner</a:t>
          </a:r>
        </a:p>
      </dgm:t>
    </dgm:pt>
    <dgm:pt modelId="{0C6C6CB1-34B8-48A9-A054-54FE7FFBC18D}" type="parTrans" cxnId="{CB425759-1544-47ED-AD97-3D2B335DA5DF}">
      <dgm:prSet/>
      <dgm:spPr/>
      <dgm:t>
        <a:bodyPr/>
        <a:lstStyle/>
        <a:p>
          <a:endParaRPr lang="en-US"/>
        </a:p>
      </dgm:t>
    </dgm:pt>
    <dgm:pt modelId="{6183BC86-4602-456B-8221-376D2E35A8EF}" type="sibTrans" cxnId="{CB425759-1544-47ED-AD97-3D2B335DA5DF}">
      <dgm:prSet/>
      <dgm:spPr/>
      <dgm:t>
        <a:bodyPr/>
        <a:lstStyle/>
        <a:p>
          <a:endParaRPr lang="en-US"/>
        </a:p>
      </dgm:t>
    </dgm:pt>
    <dgm:pt modelId="{955A156E-B576-4A89-9CE9-C8E2FF1FA893}">
      <dgm:prSet custT="1"/>
      <dgm:spPr/>
      <dgm:t>
        <a:bodyPr/>
        <a:lstStyle/>
        <a:p>
          <a:r>
            <a:rPr lang="en-US" sz="2400" b="0" dirty="0"/>
            <a:t>KPI_Summery</a:t>
          </a:r>
        </a:p>
      </dgm:t>
    </dgm:pt>
    <dgm:pt modelId="{9819FB7E-2552-48C0-93EA-7048C7482E0A}" type="parTrans" cxnId="{CE6689F7-91CD-4103-B2F4-CEF75E830332}">
      <dgm:prSet/>
      <dgm:spPr/>
      <dgm:t>
        <a:bodyPr/>
        <a:lstStyle/>
        <a:p>
          <a:endParaRPr lang="en-US"/>
        </a:p>
      </dgm:t>
    </dgm:pt>
    <dgm:pt modelId="{A389B6FD-6491-4CF9-886A-D44EDA92E296}" type="sibTrans" cxnId="{CE6689F7-91CD-4103-B2F4-CEF75E830332}">
      <dgm:prSet/>
      <dgm:spPr/>
      <dgm:t>
        <a:bodyPr/>
        <a:lstStyle/>
        <a:p>
          <a:endParaRPr lang="en-US"/>
        </a:p>
      </dgm:t>
    </dgm:pt>
    <dgm:pt modelId="{5FF3D882-784F-4B79-9821-2B560C23C841}" type="pres">
      <dgm:prSet presAssocID="{6B6D1F05-2507-474E-9C99-FCA2B5C0229B}" presName="linearFlow" presStyleCnt="0">
        <dgm:presLayoutVars>
          <dgm:dir/>
          <dgm:animLvl val="lvl"/>
          <dgm:resizeHandles val="exact"/>
        </dgm:presLayoutVars>
      </dgm:prSet>
      <dgm:spPr/>
    </dgm:pt>
    <dgm:pt modelId="{82506564-8565-424D-B76A-3C9FD8F494E8}" type="pres">
      <dgm:prSet presAssocID="{CCDA4C0F-8E7B-4B17-98E6-7E811F3E0E4B}" presName="composite" presStyleCnt="0"/>
      <dgm:spPr/>
    </dgm:pt>
    <dgm:pt modelId="{499A0A57-F43A-4CD4-A1F8-352D90A2CC22}" type="pres">
      <dgm:prSet presAssocID="{CCDA4C0F-8E7B-4B17-98E6-7E811F3E0E4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8466055-498F-49A6-8AC9-F28806E12971}" type="pres">
      <dgm:prSet presAssocID="{CCDA4C0F-8E7B-4B17-98E6-7E811F3E0E4B}" presName="descendantText" presStyleLbl="alignAcc1" presStyleIdx="0" presStyleCnt="5">
        <dgm:presLayoutVars>
          <dgm:bulletEnabled val="1"/>
        </dgm:presLayoutVars>
      </dgm:prSet>
      <dgm:spPr/>
    </dgm:pt>
    <dgm:pt modelId="{28FB9C3B-BBA8-4585-8B82-DACA83F35CA6}" type="pres">
      <dgm:prSet presAssocID="{9F25B73A-5380-4FFF-AA21-E5C2105266CA}" presName="sp" presStyleCnt="0"/>
      <dgm:spPr/>
    </dgm:pt>
    <dgm:pt modelId="{7D2E483E-1FEB-46E5-9998-E9208223AB35}" type="pres">
      <dgm:prSet presAssocID="{C425ACCB-EFE1-495E-9FA3-36FE7E4FCE35}" presName="composite" presStyleCnt="0"/>
      <dgm:spPr/>
    </dgm:pt>
    <dgm:pt modelId="{5BE6B148-A99D-4953-9AF6-7AF6899907C5}" type="pres">
      <dgm:prSet presAssocID="{C425ACCB-EFE1-495E-9FA3-36FE7E4FCE35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7099678D-80F1-4479-837E-9929B86076DD}" type="pres">
      <dgm:prSet presAssocID="{C425ACCB-EFE1-495E-9FA3-36FE7E4FCE35}" presName="descendantText" presStyleLbl="alignAcc1" presStyleIdx="1" presStyleCnt="5" custLinFactNeighborX="0" custLinFactNeighborY="-1274">
        <dgm:presLayoutVars>
          <dgm:bulletEnabled val="1"/>
        </dgm:presLayoutVars>
      </dgm:prSet>
      <dgm:spPr/>
    </dgm:pt>
    <dgm:pt modelId="{04F5B637-5CB1-49F2-AD1C-4192E3C8DC50}" type="pres">
      <dgm:prSet presAssocID="{A4B79CC9-47FB-4D65-9101-C7F49F1DDC39}" presName="sp" presStyleCnt="0"/>
      <dgm:spPr/>
    </dgm:pt>
    <dgm:pt modelId="{441FA138-5F86-4F56-B705-BF3E536E9756}" type="pres">
      <dgm:prSet presAssocID="{25EB19AA-551C-401B-BF18-88220C3A99FD}" presName="composite" presStyleCnt="0"/>
      <dgm:spPr/>
    </dgm:pt>
    <dgm:pt modelId="{E6665C94-FF5E-41D8-894A-BCADEC2CF9BB}" type="pres">
      <dgm:prSet presAssocID="{25EB19AA-551C-401B-BF18-88220C3A99FD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0E816A9B-4DA0-4EB6-8BB6-2284E097E397}" type="pres">
      <dgm:prSet presAssocID="{25EB19AA-551C-401B-BF18-88220C3A99FD}" presName="descendantText" presStyleLbl="alignAcc1" presStyleIdx="2" presStyleCnt="5">
        <dgm:presLayoutVars>
          <dgm:bulletEnabled val="1"/>
        </dgm:presLayoutVars>
      </dgm:prSet>
      <dgm:spPr/>
    </dgm:pt>
    <dgm:pt modelId="{810F6313-B4FD-4C59-838D-823C71E78291}" type="pres">
      <dgm:prSet presAssocID="{204D62A8-889A-46A4-96E8-4E1604DF97DC}" presName="sp" presStyleCnt="0"/>
      <dgm:spPr/>
    </dgm:pt>
    <dgm:pt modelId="{E425CCB9-5162-4839-AA64-EEE99A6EF53A}" type="pres">
      <dgm:prSet presAssocID="{7D3619B3-D512-425A-BD91-61FC5A71BB3A}" presName="composite" presStyleCnt="0"/>
      <dgm:spPr/>
    </dgm:pt>
    <dgm:pt modelId="{A7CF6D71-FDE6-47FC-B83A-1768EABCEB3D}" type="pres">
      <dgm:prSet presAssocID="{7D3619B3-D512-425A-BD91-61FC5A71BB3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EF816CDB-8F7A-44B2-86B0-1D460EB6ED64}" type="pres">
      <dgm:prSet presAssocID="{7D3619B3-D512-425A-BD91-61FC5A71BB3A}" presName="descendantText" presStyleLbl="alignAcc1" presStyleIdx="3" presStyleCnt="5">
        <dgm:presLayoutVars>
          <dgm:bulletEnabled val="1"/>
        </dgm:presLayoutVars>
      </dgm:prSet>
      <dgm:spPr/>
    </dgm:pt>
    <dgm:pt modelId="{03607C02-13AA-461D-87A5-2D09D40F49E7}" type="pres">
      <dgm:prSet presAssocID="{E6453296-223A-4C08-AE63-16DA94F7AE87}" presName="sp" presStyleCnt="0"/>
      <dgm:spPr/>
    </dgm:pt>
    <dgm:pt modelId="{615365C3-6DE1-48F9-9442-64C8115FF2AB}" type="pres">
      <dgm:prSet presAssocID="{0CD6364A-D1A9-428E-A964-7E6698BF527B}" presName="composite" presStyleCnt="0"/>
      <dgm:spPr/>
    </dgm:pt>
    <dgm:pt modelId="{32CC194C-BABD-4D41-BAAF-F00A428576D9}" type="pres">
      <dgm:prSet presAssocID="{0CD6364A-D1A9-428E-A964-7E6698BF527B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7FF696D6-A029-4723-9201-B20910795E38}" type="pres">
      <dgm:prSet presAssocID="{0CD6364A-D1A9-428E-A964-7E6698BF527B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41388602-C5A9-40EB-BCDF-05FC25EFB5DD}" srcId="{6B6D1F05-2507-474E-9C99-FCA2B5C0229B}" destId="{C425ACCB-EFE1-495E-9FA3-36FE7E4FCE35}" srcOrd="1" destOrd="0" parTransId="{C4BF9857-0230-4C6C-AACD-9471F53BFFE1}" sibTransId="{A4B79CC9-47FB-4D65-9101-C7F49F1DDC39}"/>
    <dgm:cxn modelId="{E3F1722F-16BA-4206-B024-5E3CD44FEF86}" srcId="{6B6D1F05-2507-474E-9C99-FCA2B5C0229B}" destId="{7D3619B3-D512-425A-BD91-61FC5A71BB3A}" srcOrd="3" destOrd="0" parTransId="{923ED30E-083D-406C-8BE7-951349E6235A}" sibTransId="{E6453296-223A-4C08-AE63-16DA94F7AE87}"/>
    <dgm:cxn modelId="{906F1930-59F0-43A2-B84F-EA6E29A09F4D}" type="presOf" srcId="{7D3619B3-D512-425A-BD91-61FC5A71BB3A}" destId="{A7CF6D71-FDE6-47FC-B83A-1768EABCEB3D}" srcOrd="0" destOrd="0" presId="urn:microsoft.com/office/officeart/2005/8/layout/chevron2"/>
    <dgm:cxn modelId="{F4FDD055-E10A-44AF-9F1B-303D93C5886B}" srcId="{25EB19AA-551C-401B-BF18-88220C3A99FD}" destId="{C571B807-B52D-490B-AD25-BE1C3F98330D}" srcOrd="0" destOrd="0" parTransId="{39E172C9-1FA8-4E12-B216-E015E4DC617D}" sibTransId="{59B7350D-E8D9-4E46-AC74-93DBB810871C}"/>
    <dgm:cxn modelId="{CB425759-1544-47ED-AD97-3D2B335DA5DF}" srcId="{7D3619B3-D512-425A-BD91-61FC5A71BB3A}" destId="{468C147A-64ED-480F-89B7-51DA660C1C5B}" srcOrd="0" destOrd="0" parTransId="{0C6C6CB1-34B8-48A9-A054-54FE7FFBC18D}" sibTransId="{6183BC86-4602-456B-8221-376D2E35A8EF}"/>
    <dgm:cxn modelId="{28FAA67D-336B-499A-86FE-C211106DAEF3}" srcId="{6B6D1F05-2507-474E-9C99-FCA2B5C0229B}" destId="{25EB19AA-551C-401B-BF18-88220C3A99FD}" srcOrd="2" destOrd="0" parTransId="{731897E8-0507-4CC9-8DA9-A6289F4B8EA8}" sibTransId="{204D62A8-889A-46A4-96E8-4E1604DF97DC}"/>
    <dgm:cxn modelId="{139D098D-36A1-4315-B7A7-6684258B071A}" srcId="{6B6D1F05-2507-474E-9C99-FCA2B5C0229B}" destId="{0CD6364A-D1A9-428E-A964-7E6698BF527B}" srcOrd="4" destOrd="0" parTransId="{55992E16-E3BB-4977-9ED6-C6CC56B33690}" sibTransId="{158963A4-2901-46F8-A873-C55FBF1EF706}"/>
    <dgm:cxn modelId="{1D988692-EC6F-4F73-820E-34C3ADFFE617}" type="presOf" srcId="{4F911F35-2ACA-45F1-8A3A-D778CB4A6B91}" destId="{18466055-498F-49A6-8AC9-F28806E12971}" srcOrd="0" destOrd="0" presId="urn:microsoft.com/office/officeart/2005/8/layout/chevron2"/>
    <dgm:cxn modelId="{3D4BE992-E956-480B-8EAF-9FB94B952632}" type="presOf" srcId="{C425ACCB-EFE1-495E-9FA3-36FE7E4FCE35}" destId="{5BE6B148-A99D-4953-9AF6-7AF6899907C5}" srcOrd="0" destOrd="0" presId="urn:microsoft.com/office/officeart/2005/8/layout/chevron2"/>
    <dgm:cxn modelId="{1972DB9A-84DF-4B16-982E-B0CF58A44CEB}" type="presOf" srcId="{12534FA3-6E69-4A0C-80F5-1553BEDF8E5F}" destId="{7099678D-80F1-4479-837E-9929B86076DD}" srcOrd="0" destOrd="0" presId="urn:microsoft.com/office/officeart/2005/8/layout/chevron2"/>
    <dgm:cxn modelId="{B43EC6A1-5A0D-406B-B430-1D43556A09C3}" srcId="{C425ACCB-EFE1-495E-9FA3-36FE7E4FCE35}" destId="{12534FA3-6E69-4A0C-80F5-1553BEDF8E5F}" srcOrd="0" destOrd="0" parTransId="{BDCEC65A-6A7C-4F86-B5F4-5DD061B7EAEC}" sibTransId="{CAF3A972-35ED-4151-A369-22A99C10E2C0}"/>
    <dgm:cxn modelId="{B87BEDB7-C84E-469F-B843-AB7F6508BA5A}" type="presOf" srcId="{CCDA4C0F-8E7B-4B17-98E6-7E811F3E0E4B}" destId="{499A0A57-F43A-4CD4-A1F8-352D90A2CC22}" srcOrd="0" destOrd="0" presId="urn:microsoft.com/office/officeart/2005/8/layout/chevron2"/>
    <dgm:cxn modelId="{319A00BA-EF10-4EFE-B90C-87614466F135}" type="presOf" srcId="{C571B807-B52D-490B-AD25-BE1C3F98330D}" destId="{0E816A9B-4DA0-4EB6-8BB6-2284E097E397}" srcOrd="0" destOrd="0" presId="urn:microsoft.com/office/officeart/2005/8/layout/chevron2"/>
    <dgm:cxn modelId="{E01B9FCD-9757-4B4E-BB72-6F2CD39ABA45}" type="presOf" srcId="{955A156E-B576-4A89-9CE9-C8E2FF1FA893}" destId="{7FF696D6-A029-4723-9201-B20910795E38}" srcOrd="0" destOrd="0" presId="urn:microsoft.com/office/officeart/2005/8/layout/chevron2"/>
    <dgm:cxn modelId="{88C62FCF-5F5E-46B6-8F50-EA29403536E4}" srcId="{6B6D1F05-2507-474E-9C99-FCA2B5C0229B}" destId="{CCDA4C0F-8E7B-4B17-98E6-7E811F3E0E4B}" srcOrd="0" destOrd="0" parTransId="{A0CA71E9-FC49-4094-926F-008466C39D72}" sibTransId="{9F25B73A-5380-4FFF-AA21-E5C2105266CA}"/>
    <dgm:cxn modelId="{ACA508D2-850B-4644-9AE2-AF631D90B336}" type="presOf" srcId="{0CD6364A-D1A9-428E-A964-7E6698BF527B}" destId="{32CC194C-BABD-4D41-BAAF-F00A428576D9}" srcOrd="0" destOrd="0" presId="urn:microsoft.com/office/officeart/2005/8/layout/chevron2"/>
    <dgm:cxn modelId="{EFA1EAE6-DBAE-472F-9D03-A478D1A44279}" srcId="{CCDA4C0F-8E7B-4B17-98E6-7E811F3E0E4B}" destId="{4F911F35-2ACA-45F1-8A3A-D778CB4A6B91}" srcOrd="0" destOrd="0" parTransId="{F27543D8-86B7-40A7-88D1-364F3FD2F8B2}" sibTransId="{3FA9899E-0255-4D39-9E76-BB1C46495DC5}"/>
    <dgm:cxn modelId="{4BC63EF5-678C-4EEB-A15B-0730DBD3DE9D}" type="presOf" srcId="{6B6D1F05-2507-474E-9C99-FCA2B5C0229B}" destId="{5FF3D882-784F-4B79-9821-2B560C23C841}" srcOrd="0" destOrd="0" presId="urn:microsoft.com/office/officeart/2005/8/layout/chevron2"/>
    <dgm:cxn modelId="{CE6689F7-91CD-4103-B2F4-CEF75E830332}" srcId="{0CD6364A-D1A9-428E-A964-7E6698BF527B}" destId="{955A156E-B576-4A89-9CE9-C8E2FF1FA893}" srcOrd="0" destOrd="0" parTransId="{9819FB7E-2552-48C0-93EA-7048C7482E0A}" sibTransId="{A389B6FD-6491-4CF9-886A-D44EDA92E296}"/>
    <dgm:cxn modelId="{C26EA6F7-8002-4EA9-96C2-BAF91550C77B}" type="presOf" srcId="{25EB19AA-551C-401B-BF18-88220C3A99FD}" destId="{E6665C94-FF5E-41D8-894A-BCADEC2CF9BB}" srcOrd="0" destOrd="0" presId="urn:microsoft.com/office/officeart/2005/8/layout/chevron2"/>
    <dgm:cxn modelId="{70BE1FF8-0858-4AB5-9639-9058B351F4F6}" type="presOf" srcId="{468C147A-64ED-480F-89B7-51DA660C1C5B}" destId="{EF816CDB-8F7A-44B2-86B0-1D460EB6ED64}" srcOrd="0" destOrd="0" presId="urn:microsoft.com/office/officeart/2005/8/layout/chevron2"/>
    <dgm:cxn modelId="{DC897101-ED23-4FF5-84C4-050097016AEB}" type="presParOf" srcId="{5FF3D882-784F-4B79-9821-2B560C23C841}" destId="{82506564-8565-424D-B76A-3C9FD8F494E8}" srcOrd="0" destOrd="0" presId="urn:microsoft.com/office/officeart/2005/8/layout/chevron2"/>
    <dgm:cxn modelId="{7756F5D3-E7EC-4929-BA40-3C41DC2A65A4}" type="presParOf" srcId="{82506564-8565-424D-B76A-3C9FD8F494E8}" destId="{499A0A57-F43A-4CD4-A1F8-352D90A2CC22}" srcOrd="0" destOrd="0" presId="urn:microsoft.com/office/officeart/2005/8/layout/chevron2"/>
    <dgm:cxn modelId="{AFE6F82C-EFE4-4088-8DF8-E862ACDFFD24}" type="presParOf" srcId="{82506564-8565-424D-B76A-3C9FD8F494E8}" destId="{18466055-498F-49A6-8AC9-F28806E12971}" srcOrd="1" destOrd="0" presId="urn:microsoft.com/office/officeart/2005/8/layout/chevron2"/>
    <dgm:cxn modelId="{8FF69B7F-6395-4E77-ACF0-89A0A4CE07B5}" type="presParOf" srcId="{5FF3D882-784F-4B79-9821-2B560C23C841}" destId="{28FB9C3B-BBA8-4585-8B82-DACA83F35CA6}" srcOrd="1" destOrd="0" presId="urn:microsoft.com/office/officeart/2005/8/layout/chevron2"/>
    <dgm:cxn modelId="{993FF579-EAF5-4EA4-9319-3F29197616E2}" type="presParOf" srcId="{5FF3D882-784F-4B79-9821-2B560C23C841}" destId="{7D2E483E-1FEB-46E5-9998-E9208223AB35}" srcOrd="2" destOrd="0" presId="urn:microsoft.com/office/officeart/2005/8/layout/chevron2"/>
    <dgm:cxn modelId="{6FBD46AD-2DB6-41A4-A8AC-BAAF2CFD53ED}" type="presParOf" srcId="{7D2E483E-1FEB-46E5-9998-E9208223AB35}" destId="{5BE6B148-A99D-4953-9AF6-7AF6899907C5}" srcOrd="0" destOrd="0" presId="urn:microsoft.com/office/officeart/2005/8/layout/chevron2"/>
    <dgm:cxn modelId="{07CB32F1-9B16-4A85-8ECD-DFD39D00A911}" type="presParOf" srcId="{7D2E483E-1FEB-46E5-9998-E9208223AB35}" destId="{7099678D-80F1-4479-837E-9929B86076DD}" srcOrd="1" destOrd="0" presId="urn:microsoft.com/office/officeart/2005/8/layout/chevron2"/>
    <dgm:cxn modelId="{0ABAA516-3854-4D0F-89C0-B14163D9F339}" type="presParOf" srcId="{5FF3D882-784F-4B79-9821-2B560C23C841}" destId="{04F5B637-5CB1-49F2-AD1C-4192E3C8DC50}" srcOrd="3" destOrd="0" presId="urn:microsoft.com/office/officeart/2005/8/layout/chevron2"/>
    <dgm:cxn modelId="{B25724FA-A3EE-4663-A436-13D03B1B15C4}" type="presParOf" srcId="{5FF3D882-784F-4B79-9821-2B560C23C841}" destId="{441FA138-5F86-4F56-B705-BF3E536E9756}" srcOrd="4" destOrd="0" presId="urn:microsoft.com/office/officeart/2005/8/layout/chevron2"/>
    <dgm:cxn modelId="{6FAFC4AF-1A98-47B8-8F61-08FB26E30EE2}" type="presParOf" srcId="{441FA138-5F86-4F56-B705-BF3E536E9756}" destId="{E6665C94-FF5E-41D8-894A-BCADEC2CF9BB}" srcOrd="0" destOrd="0" presId="urn:microsoft.com/office/officeart/2005/8/layout/chevron2"/>
    <dgm:cxn modelId="{78E233E4-ABE9-4B94-AEB8-63D3E6DA377D}" type="presParOf" srcId="{441FA138-5F86-4F56-B705-BF3E536E9756}" destId="{0E816A9B-4DA0-4EB6-8BB6-2284E097E397}" srcOrd="1" destOrd="0" presId="urn:microsoft.com/office/officeart/2005/8/layout/chevron2"/>
    <dgm:cxn modelId="{B2B85A49-C2BE-4763-80B8-B4309EF484E5}" type="presParOf" srcId="{5FF3D882-784F-4B79-9821-2B560C23C841}" destId="{810F6313-B4FD-4C59-838D-823C71E78291}" srcOrd="5" destOrd="0" presId="urn:microsoft.com/office/officeart/2005/8/layout/chevron2"/>
    <dgm:cxn modelId="{1396C4E1-BFCE-4C2F-84C3-6F14A145A494}" type="presParOf" srcId="{5FF3D882-784F-4B79-9821-2B560C23C841}" destId="{E425CCB9-5162-4839-AA64-EEE99A6EF53A}" srcOrd="6" destOrd="0" presId="urn:microsoft.com/office/officeart/2005/8/layout/chevron2"/>
    <dgm:cxn modelId="{8922765B-E69C-4EE8-B7C9-23B2398E1A54}" type="presParOf" srcId="{E425CCB9-5162-4839-AA64-EEE99A6EF53A}" destId="{A7CF6D71-FDE6-47FC-B83A-1768EABCEB3D}" srcOrd="0" destOrd="0" presId="urn:microsoft.com/office/officeart/2005/8/layout/chevron2"/>
    <dgm:cxn modelId="{016DD5E1-E77C-406C-8332-182A3F2624DF}" type="presParOf" srcId="{E425CCB9-5162-4839-AA64-EEE99A6EF53A}" destId="{EF816CDB-8F7A-44B2-86B0-1D460EB6ED64}" srcOrd="1" destOrd="0" presId="urn:microsoft.com/office/officeart/2005/8/layout/chevron2"/>
    <dgm:cxn modelId="{F067CEB8-4CFF-49D6-B30D-73C30FC3B24D}" type="presParOf" srcId="{5FF3D882-784F-4B79-9821-2B560C23C841}" destId="{03607C02-13AA-461D-87A5-2D09D40F49E7}" srcOrd="7" destOrd="0" presId="urn:microsoft.com/office/officeart/2005/8/layout/chevron2"/>
    <dgm:cxn modelId="{1D81300C-4343-4DD3-B11C-A1A16B52AA98}" type="presParOf" srcId="{5FF3D882-784F-4B79-9821-2B560C23C841}" destId="{615365C3-6DE1-48F9-9442-64C8115FF2AB}" srcOrd="8" destOrd="0" presId="urn:microsoft.com/office/officeart/2005/8/layout/chevron2"/>
    <dgm:cxn modelId="{9BE77399-57D3-4785-B8CA-1CD6B9E5C171}" type="presParOf" srcId="{615365C3-6DE1-48F9-9442-64C8115FF2AB}" destId="{32CC194C-BABD-4D41-BAAF-F00A428576D9}" srcOrd="0" destOrd="0" presId="urn:microsoft.com/office/officeart/2005/8/layout/chevron2"/>
    <dgm:cxn modelId="{E7CB18F2-89F0-4D9E-87F0-7FDF3A67510E}" type="presParOf" srcId="{615365C3-6DE1-48F9-9442-64C8115FF2AB}" destId="{7FF696D6-A029-4723-9201-B20910795E3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D990700-CE1B-4247-8491-199A81698EEC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54C18D-5215-44E0-99E4-2939AEF02140}">
      <dgm:prSet/>
      <dgm:spPr>
        <a:ln>
          <a:solidFill>
            <a:srgbClr val="FF0066"/>
          </a:solidFill>
        </a:ln>
      </dgm:spPr>
      <dgm:t>
        <a:bodyPr/>
        <a:lstStyle/>
        <a:p>
          <a:r>
            <a:rPr lang="en-US" dirty="0"/>
            <a:t>Project 5</a:t>
          </a:r>
        </a:p>
      </dgm:t>
    </dgm:pt>
    <dgm:pt modelId="{6400A992-E586-4778-B23C-39C5F9F6332D}" type="parTrans" cxnId="{E11722F7-D412-4103-84F7-3A52E696023D}">
      <dgm:prSet/>
      <dgm:spPr/>
      <dgm:t>
        <a:bodyPr/>
        <a:lstStyle/>
        <a:p>
          <a:endParaRPr lang="en-US"/>
        </a:p>
      </dgm:t>
    </dgm:pt>
    <dgm:pt modelId="{137431AD-7E26-4CC8-B629-836E99B1BA76}" type="sibTrans" cxnId="{E11722F7-D412-4103-84F7-3A52E696023D}">
      <dgm:prSet/>
      <dgm:spPr/>
      <dgm:t>
        <a:bodyPr/>
        <a:lstStyle/>
        <a:p>
          <a:endParaRPr lang="en-US"/>
        </a:p>
      </dgm:t>
    </dgm:pt>
    <dgm:pt modelId="{31DCE3F1-3CB4-45F0-B5F7-F5A509C90FA2}" type="pres">
      <dgm:prSet presAssocID="{7D990700-CE1B-4247-8491-199A81698EEC}" presName="linearFlow" presStyleCnt="0">
        <dgm:presLayoutVars>
          <dgm:dir/>
          <dgm:resizeHandles val="exact"/>
        </dgm:presLayoutVars>
      </dgm:prSet>
      <dgm:spPr/>
    </dgm:pt>
    <dgm:pt modelId="{4C0A929E-AD43-4ABE-BB63-1FFDA4138EFA}" type="pres">
      <dgm:prSet presAssocID="{E854C18D-5215-44E0-99E4-2939AEF02140}" presName="composite" presStyleCnt="0"/>
      <dgm:spPr/>
    </dgm:pt>
    <dgm:pt modelId="{1BE7B826-6F34-4323-B76D-9E5AD3364BAA}" type="pres">
      <dgm:prSet presAssocID="{E854C18D-5215-44E0-99E4-2939AEF02140}" presName="imgShp" presStyleLbl="fgImgPlace1" presStyleIdx="0" presStyleCnt="1" custLinFactNeighborX="-59338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jector outline"/>
        </a:ext>
      </dgm:extLst>
    </dgm:pt>
    <dgm:pt modelId="{91CA9120-DAE5-468A-A3C8-B8B8A2007CDF}" type="pres">
      <dgm:prSet presAssocID="{E854C18D-5215-44E0-99E4-2939AEF02140}" presName="txShp" presStyleLbl="node1" presStyleIdx="0" presStyleCnt="1" custLinFactNeighborX="-2405">
        <dgm:presLayoutVars>
          <dgm:bulletEnabled val="1"/>
        </dgm:presLayoutVars>
      </dgm:prSet>
      <dgm:spPr/>
    </dgm:pt>
  </dgm:ptLst>
  <dgm:cxnLst>
    <dgm:cxn modelId="{1B740189-A014-430B-B568-F0D6AEE607F2}" type="presOf" srcId="{7D990700-CE1B-4247-8491-199A81698EEC}" destId="{31DCE3F1-3CB4-45F0-B5F7-F5A509C90FA2}" srcOrd="0" destOrd="0" presId="urn:microsoft.com/office/officeart/2005/8/layout/vList3"/>
    <dgm:cxn modelId="{A7F4CCEA-84B5-4DBD-824C-7A6D93DDE4F8}" type="presOf" srcId="{E854C18D-5215-44E0-99E4-2939AEF02140}" destId="{91CA9120-DAE5-468A-A3C8-B8B8A2007CDF}" srcOrd="0" destOrd="0" presId="urn:microsoft.com/office/officeart/2005/8/layout/vList3"/>
    <dgm:cxn modelId="{E11722F7-D412-4103-84F7-3A52E696023D}" srcId="{7D990700-CE1B-4247-8491-199A81698EEC}" destId="{E854C18D-5215-44E0-99E4-2939AEF02140}" srcOrd="0" destOrd="0" parTransId="{6400A992-E586-4778-B23C-39C5F9F6332D}" sibTransId="{137431AD-7E26-4CC8-B629-836E99B1BA76}"/>
    <dgm:cxn modelId="{0A698EA2-138D-4953-8678-D563E3086544}" type="presParOf" srcId="{31DCE3F1-3CB4-45F0-B5F7-F5A509C90FA2}" destId="{4C0A929E-AD43-4ABE-BB63-1FFDA4138EFA}" srcOrd="0" destOrd="0" presId="urn:microsoft.com/office/officeart/2005/8/layout/vList3"/>
    <dgm:cxn modelId="{C11725CB-6D9C-4569-8794-00F2A392DEE9}" type="presParOf" srcId="{4C0A929E-AD43-4ABE-BB63-1FFDA4138EFA}" destId="{1BE7B826-6F34-4323-B76D-9E5AD3364BAA}" srcOrd="0" destOrd="0" presId="urn:microsoft.com/office/officeart/2005/8/layout/vList3"/>
    <dgm:cxn modelId="{A3241BAF-44FB-4CE4-981E-C0AA5B0B15CA}" type="presParOf" srcId="{4C0A929E-AD43-4ABE-BB63-1FFDA4138EFA}" destId="{91CA9120-DAE5-468A-A3C8-B8B8A2007CD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5C60B8E-1805-42FF-AC45-B28FF06BA335}" type="doc">
      <dgm:prSet loTypeId="urn:microsoft.com/office/officeart/2005/8/layout/cycle3" loCatId="cycle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231492-CE52-45CB-BE5E-ABBAC4494DA9}">
      <dgm:prSet phldrT="[Text]"/>
      <dgm:spPr/>
      <dgm:t>
        <a:bodyPr/>
        <a:lstStyle/>
        <a:p>
          <a:r>
            <a:rPr lang="en-US" dirty="0"/>
            <a:t>RSRP  Colum Names</a:t>
          </a:r>
        </a:p>
      </dgm:t>
    </dgm:pt>
    <dgm:pt modelId="{60D40CC5-AA05-4D85-99E5-7AAC2D9D1E36}" type="parTrans" cxnId="{A3F24BE3-A9DB-47F2-9C7D-EBA4C7E4307E}">
      <dgm:prSet/>
      <dgm:spPr/>
      <dgm:t>
        <a:bodyPr/>
        <a:lstStyle/>
        <a:p>
          <a:endParaRPr lang="en-US"/>
        </a:p>
      </dgm:t>
    </dgm:pt>
    <dgm:pt modelId="{25FB8120-F6F9-4EDB-97CF-66D1F96E1D57}" type="sibTrans" cxnId="{A3F24BE3-A9DB-47F2-9C7D-EBA4C7E4307E}">
      <dgm:prSet/>
      <dgm:spPr/>
      <dgm:t>
        <a:bodyPr/>
        <a:lstStyle/>
        <a:p>
          <a:endParaRPr lang="en-US"/>
        </a:p>
      </dgm:t>
    </dgm:pt>
    <dgm:pt modelId="{8C9DA766-DB38-4A3E-B26B-05965A6BD2C1}">
      <dgm:prSet phldrT="[Text]"/>
      <dgm:spPr/>
      <dgm:t>
        <a:bodyPr/>
        <a:lstStyle/>
        <a:p>
          <a:r>
            <a:rPr lang="en-US" dirty="0"/>
            <a:t>&amp; CINR Colum Names</a:t>
          </a:r>
        </a:p>
      </dgm:t>
    </dgm:pt>
    <dgm:pt modelId="{93C9F1C4-86D9-4129-8FA0-172202D5ED78}" type="parTrans" cxnId="{E43EB9FE-15F1-41DD-A218-758991844771}">
      <dgm:prSet/>
      <dgm:spPr/>
      <dgm:t>
        <a:bodyPr/>
        <a:lstStyle/>
        <a:p>
          <a:endParaRPr lang="en-US"/>
        </a:p>
      </dgm:t>
    </dgm:pt>
    <dgm:pt modelId="{8D23B79B-6C2A-4869-8411-458E2DCD0AF6}" type="sibTrans" cxnId="{E43EB9FE-15F1-41DD-A218-758991844771}">
      <dgm:prSet/>
      <dgm:spPr/>
      <dgm:t>
        <a:bodyPr/>
        <a:lstStyle/>
        <a:p>
          <a:endParaRPr lang="en-US"/>
        </a:p>
      </dgm:t>
    </dgm:pt>
    <dgm:pt modelId="{F4F80BB6-FD57-4922-9B13-8B1C8C61E71C}">
      <dgm:prSet phldrT="[Text]"/>
      <dgm:spPr/>
      <dgm:t>
        <a:bodyPr/>
        <a:lstStyle/>
        <a:p>
          <a:r>
            <a:rPr lang="en-US" dirty="0"/>
            <a:t>Conditions for RSRP &amp;CINR</a:t>
          </a:r>
        </a:p>
      </dgm:t>
    </dgm:pt>
    <dgm:pt modelId="{4D11A779-D040-40D1-B86C-DA9F4DDA04A5}" type="parTrans" cxnId="{76F9B5B2-72E3-4F51-B5CF-BCB90D28D9DB}">
      <dgm:prSet/>
      <dgm:spPr/>
      <dgm:t>
        <a:bodyPr/>
        <a:lstStyle/>
        <a:p>
          <a:endParaRPr lang="en-US"/>
        </a:p>
      </dgm:t>
    </dgm:pt>
    <dgm:pt modelId="{DB5ED568-1B2D-42CF-AD53-50542E3BEA1C}" type="sibTrans" cxnId="{76F9B5B2-72E3-4F51-B5CF-BCB90D28D9DB}">
      <dgm:prSet/>
      <dgm:spPr/>
      <dgm:t>
        <a:bodyPr/>
        <a:lstStyle/>
        <a:p>
          <a:endParaRPr lang="en-US"/>
        </a:p>
      </dgm:t>
    </dgm:pt>
    <dgm:pt modelId="{797C6F42-2979-45AA-90EA-A36DCE07C79D}">
      <dgm:prSet phldrT="[Text]"/>
      <dgm:spPr/>
      <dgm:t>
        <a:bodyPr/>
        <a:lstStyle/>
        <a:p>
          <a:r>
            <a:rPr lang="en-US" dirty="0"/>
            <a:t>Run Analysis</a:t>
          </a:r>
        </a:p>
      </dgm:t>
    </dgm:pt>
    <dgm:pt modelId="{C712893E-BD65-41F3-B935-96F9B9A8FA62}" type="parTrans" cxnId="{95319EE9-D734-4872-A7E1-7DBF19429392}">
      <dgm:prSet/>
      <dgm:spPr/>
      <dgm:t>
        <a:bodyPr/>
        <a:lstStyle/>
        <a:p>
          <a:endParaRPr lang="en-US"/>
        </a:p>
      </dgm:t>
    </dgm:pt>
    <dgm:pt modelId="{E5B5790E-6E2D-4546-9B69-AB2F15500ADF}" type="sibTrans" cxnId="{95319EE9-D734-4872-A7E1-7DBF19429392}">
      <dgm:prSet/>
      <dgm:spPr/>
      <dgm:t>
        <a:bodyPr/>
        <a:lstStyle/>
        <a:p>
          <a:endParaRPr lang="en-US"/>
        </a:p>
      </dgm:t>
    </dgm:pt>
    <dgm:pt modelId="{F17F6FC6-FE1D-433B-8AA8-B42D36FFA224}">
      <dgm:prSet phldrT="[Text]"/>
      <dgm:spPr/>
      <dgm:t>
        <a:bodyPr/>
        <a:lstStyle/>
        <a:p>
          <a:r>
            <a:rPr lang="en-US" dirty="0"/>
            <a:t>Select Path</a:t>
          </a:r>
        </a:p>
      </dgm:t>
    </dgm:pt>
    <dgm:pt modelId="{3346B5C2-BB3B-46D4-9B19-BB1393A0474F}" type="parTrans" cxnId="{EB60AB8F-5B9E-49D5-A2CA-9F93EDDA5D47}">
      <dgm:prSet/>
      <dgm:spPr/>
      <dgm:t>
        <a:bodyPr/>
        <a:lstStyle/>
        <a:p>
          <a:endParaRPr lang="en-US"/>
        </a:p>
      </dgm:t>
    </dgm:pt>
    <dgm:pt modelId="{CC0F3982-A75B-4852-BFD7-7C4D0C5C14F1}" type="sibTrans" cxnId="{EB60AB8F-5B9E-49D5-A2CA-9F93EDDA5D47}">
      <dgm:prSet/>
      <dgm:spPr/>
      <dgm:t>
        <a:bodyPr/>
        <a:lstStyle/>
        <a:p>
          <a:endParaRPr lang="en-US"/>
        </a:p>
      </dgm:t>
    </dgm:pt>
    <dgm:pt modelId="{9DFA62FC-0BC6-4B42-AEE5-A562D651076D}">
      <dgm:prSet phldrT="[Text]"/>
      <dgm:spPr/>
      <dgm:t>
        <a:bodyPr/>
        <a:lstStyle/>
        <a:p>
          <a:r>
            <a:rPr lang="en-US" dirty="0"/>
            <a:t>Refresh or Exit </a:t>
          </a:r>
        </a:p>
      </dgm:t>
    </dgm:pt>
    <dgm:pt modelId="{2F5FE204-F99C-418A-BA69-6B9EDA9891CD}" type="parTrans" cxnId="{24570B22-12F9-4C4C-9D81-8E32760E1206}">
      <dgm:prSet/>
      <dgm:spPr/>
      <dgm:t>
        <a:bodyPr/>
        <a:lstStyle/>
        <a:p>
          <a:endParaRPr lang="en-US"/>
        </a:p>
      </dgm:t>
    </dgm:pt>
    <dgm:pt modelId="{549F9D40-FA6A-4721-A0B7-89BA3F3DE55C}" type="sibTrans" cxnId="{24570B22-12F9-4C4C-9D81-8E32760E1206}">
      <dgm:prSet/>
      <dgm:spPr/>
      <dgm:t>
        <a:bodyPr/>
        <a:lstStyle/>
        <a:p>
          <a:endParaRPr lang="en-US"/>
        </a:p>
      </dgm:t>
    </dgm:pt>
    <dgm:pt modelId="{B02D7B25-B9B1-4C02-8F50-94095CF3C1EF}" type="pres">
      <dgm:prSet presAssocID="{65C60B8E-1805-42FF-AC45-B28FF06BA335}" presName="Name0" presStyleCnt="0">
        <dgm:presLayoutVars>
          <dgm:dir/>
          <dgm:resizeHandles val="exact"/>
        </dgm:presLayoutVars>
      </dgm:prSet>
      <dgm:spPr/>
    </dgm:pt>
    <dgm:pt modelId="{A84D3375-C238-4153-947A-701D5EB038E2}" type="pres">
      <dgm:prSet presAssocID="{65C60B8E-1805-42FF-AC45-B28FF06BA335}" presName="cycle" presStyleCnt="0"/>
      <dgm:spPr/>
    </dgm:pt>
    <dgm:pt modelId="{3D020AA9-A90A-4BCD-9464-47425DD3BBF7}" type="pres">
      <dgm:prSet presAssocID="{3A231492-CE52-45CB-BE5E-ABBAC4494DA9}" presName="nodeFirstNode" presStyleLbl="node1" presStyleIdx="0" presStyleCnt="6" custRadScaleRad="100469" custRadScaleInc="10816">
        <dgm:presLayoutVars>
          <dgm:bulletEnabled val="1"/>
        </dgm:presLayoutVars>
      </dgm:prSet>
      <dgm:spPr/>
    </dgm:pt>
    <dgm:pt modelId="{E6BA4D1B-4F0F-4D3C-A9AE-BB80BBD4C9DD}" type="pres">
      <dgm:prSet presAssocID="{25FB8120-F6F9-4EDB-97CF-66D1F96E1D57}" presName="sibTransFirstNode" presStyleLbl="bgShp" presStyleIdx="0" presStyleCnt="1" custLinFactNeighborX="127"/>
      <dgm:spPr/>
    </dgm:pt>
    <dgm:pt modelId="{694DF35B-A4E8-4A90-B095-CB9B2BDBCCF2}" type="pres">
      <dgm:prSet presAssocID="{8C9DA766-DB38-4A3E-B26B-05965A6BD2C1}" presName="nodeFollowingNodes" presStyleLbl="node1" presStyleIdx="1" presStyleCnt="6" custRadScaleRad="109802" custRadScaleInc="33206">
        <dgm:presLayoutVars>
          <dgm:bulletEnabled val="1"/>
        </dgm:presLayoutVars>
      </dgm:prSet>
      <dgm:spPr/>
    </dgm:pt>
    <dgm:pt modelId="{BF95D3DC-09E2-4E6F-8FDD-87582A914142}" type="pres">
      <dgm:prSet presAssocID="{F4F80BB6-FD57-4922-9B13-8B1C8C61E71C}" presName="nodeFollowingNodes" presStyleLbl="node1" presStyleIdx="2" presStyleCnt="6" custRadScaleRad="133395" custRadScaleInc="-15531">
        <dgm:presLayoutVars>
          <dgm:bulletEnabled val="1"/>
        </dgm:presLayoutVars>
      </dgm:prSet>
      <dgm:spPr/>
    </dgm:pt>
    <dgm:pt modelId="{2D917F62-ED92-4F89-9702-A6085148C786}" type="pres">
      <dgm:prSet presAssocID="{797C6F42-2979-45AA-90EA-A36DCE07C79D}" presName="nodeFollowingNodes" presStyleLbl="node1" presStyleIdx="3" presStyleCnt="6">
        <dgm:presLayoutVars>
          <dgm:bulletEnabled val="1"/>
        </dgm:presLayoutVars>
      </dgm:prSet>
      <dgm:spPr/>
    </dgm:pt>
    <dgm:pt modelId="{6CF0B62C-6958-4E5F-86A5-7EF60612CA95}" type="pres">
      <dgm:prSet presAssocID="{F17F6FC6-FE1D-433B-8AA8-B42D36FFA224}" presName="nodeFollowingNodes" presStyleLbl="node1" presStyleIdx="4" presStyleCnt="6" custRadScaleRad="106284" custRadScaleInc="6731">
        <dgm:presLayoutVars>
          <dgm:bulletEnabled val="1"/>
        </dgm:presLayoutVars>
      </dgm:prSet>
      <dgm:spPr/>
    </dgm:pt>
    <dgm:pt modelId="{C9507685-826A-4EC1-88CB-08DE83A7F9FB}" type="pres">
      <dgm:prSet presAssocID="{9DFA62FC-0BC6-4B42-AEE5-A562D651076D}" presName="nodeFollowingNodes" presStyleLbl="node1" presStyleIdx="5" presStyleCnt="6" custRadScaleRad="104598" custRadScaleInc="-26738">
        <dgm:presLayoutVars>
          <dgm:bulletEnabled val="1"/>
        </dgm:presLayoutVars>
      </dgm:prSet>
      <dgm:spPr/>
    </dgm:pt>
  </dgm:ptLst>
  <dgm:cxnLst>
    <dgm:cxn modelId="{31FF0E0B-3C1E-43E2-B34A-519BF4DF1BC7}" type="presOf" srcId="{25FB8120-F6F9-4EDB-97CF-66D1F96E1D57}" destId="{E6BA4D1B-4F0F-4D3C-A9AE-BB80BBD4C9DD}" srcOrd="0" destOrd="0" presId="urn:microsoft.com/office/officeart/2005/8/layout/cycle3"/>
    <dgm:cxn modelId="{24570B22-12F9-4C4C-9D81-8E32760E1206}" srcId="{65C60B8E-1805-42FF-AC45-B28FF06BA335}" destId="{9DFA62FC-0BC6-4B42-AEE5-A562D651076D}" srcOrd="5" destOrd="0" parTransId="{2F5FE204-F99C-418A-BA69-6B9EDA9891CD}" sibTransId="{549F9D40-FA6A-4721-A0B7-89BA3F3DE55C}"/>
    <dgm:cxn modelId="{080F993D-0DC1-4B12-A31C-36C7399BD82C}" type="presOf" srcId="{65C60B8E-1805-42FF-AC45-B28FF06BA335}" destId="{B02D7B25-B9B1-4C02-8F50-94095CF3C1EF}" srcOrd="0" destOrd="0" presId="urn:microsoft.com/office/officeart/2005/8/layout/cycle3"/>
    <dgm:cxn modelId="{FE0D1663-AA4F-4757-ABEE-7057E5346AA7}" type="presOf" srcId="{F4F80BB6-FD57-4922-9B13-8B1C8C61E71C}" destId="{BF95D3DC-09E2-4E6F-8FDD-87582A914142}" srcOrd="0" destOrd="0" presId="urn:microsoft.com/office/officeart/2005/8/layout/cycle3"/>
    <dgm:cxn modelId="{356D6C44-9288-4B18-AFA3-AE9B3283123E}" type="presOf" srcId="{3A231492-CE52-45CB-BE5E-ABBAC4494DA9}" destId="{3D020AA9-A90A-4BCD-9464-47425DD3BBF7}" srcOrd="0" destOrd="0" presId="urn:microsoft.com/office/officeart/2005/8/layout/cycle3"/>
    <dgm:cxn modelId="{9FDBF879-A1A1-4DD2-B39B-1FF67C63FC8A}" type="presOf" srcId="{9DFA62FC-0BC6-4B42-AEE5-A562D651076D}" destId="{C9507685-826A-4EC1-88CB-08DE83A7F9FB}" srcOrd="0" destOrd="0" presId="urn:microsoft.com/office/officeart/2005/8/layout/cycle3"/>
    <dgm:cxn modelId="{EB60AB8F-5B9E-49D5-A2CA-9F93EDDA5D47}" srcId="{65C60B8E-1805-42FF-AC45-B28FF06BA335}" destId="{F17F6FC6-FE1D-433B-8AA8-B42D36FFA224}" srcOrd="4" destOrd="0" parTransId="{3346B5C2-BB3B-46D4-9B19-BB1393A0474F}" sibTransId="{CC0F3982-A75B-4852-BFD7-7C4D0C5C14F1}"/>
    <dgm:cxn modelId="{76F9B5B2-72E3-4F51-B5CF-BCB90D28D9DB}" srcId="{65C60B8E-1805-42FF-AC45-B28FF06BA335}" destId="{F4F80BB6-FD57-4922-9B13-8B1C8C61E71C}" srcOrd="2" destOrd="0" parTransId="{4D11A779-D040-40D1-B86C-DA9F4DDA04A5}" sibTransId="{DB5ED568-1B2D-42CF-AD53-50542E3BEA1C}"/>
    <dgm:cxn modelId="{5E6378D4-E7D1-470E-A0DE-D997C27E42D5}" type="presOf" srcId="{8C9DA766-DB38-4A3E-B26B-05965A6BD2C1}" destId="{694DF35B-A4E8-4A90-B095-CB9B2BDBCCF2}" srcOrd="0" destOrd="0" presId="urn:microsoft.com/office/officeart/2005/8/layout/cycle3"/>
    <dgm:cxn modelId="{286D74DC-5FAC-4C25-9844-BFA6E2F152A4}" type="presOf" srcId="{F17F6FC6-FE1D-433B-8AA8-B42D36FFA224}" destId="{6CF0B62C-6958-4E5F-86A5-7EF60612CA95}" srcOrd="0" destOrd="0" presId="urn:microsoft.com/office/officeart/2005/8/layout/cycle3"/>
    <dgm:cxn modelId="{A3F24BE3-A9DB-47F2-9C7D-EBA4C7E4307E}" srcId="{65C60B8E-1805-42FF-AC45-B28FF06BA335}" destId="{3A231492-CE52-45CB-BE5E-ABBAC4494DA9}" srcOrd="0" destOrd="0" parTransId="{60D40CC5-AA05-4D85-99E5-7AAC2D9D1E36}" sibTransId="{25FB8120-F6F9-4EDB-97CF-66D1F96E1D57}"/>
    <dgm:cxn modelId="{95319EE9-D734-4872-A7E1-7DBF19429392}" srcId="{65C60B8E-1805-42FF-AC45-B28FF06BA335}" destId="{797C6F42-2979-45AA-90EA-A36DCE07C79D}" srcOrd="3" destOrd="0" parTransId="{C712893E-BD65-41F3-B935-96F9B9A8FA62}" sibTransId="{E5B5790E-6E2D-4546-9B69-AB2F15500ADF}"/>
    <dgm:cxn modelId="{E1BE55F0-0A8E-41CA-89D4-4ADB7C3FE736}" type="presOf" srcId="{797C6F42-2979-45AA-90EA-A36DCE07C79D}" destId="{2D917F62-ED92-4F89-9702-A6085148C786}" srcOrd="0" destOrd="0" presId="urn:microsoft.com/office/officeart/2005/8/layout/cycle3"/>
    <dgm:cxn modelId="{E43EB9FE-15F1-41DD-A218-758991844771}" srcId="{65C60B8E-1805-42FF-AC45-B28FF06BA335}" destId="{8C9DA766-DB38-4A3E-B26B-05965A6BD2C1}" srcOrd="1" destOrd="0" parTransId="{93C9F1C4-86D9-4129-8FA0-172202D5ED78}" sibTransId="{8D23B79B-6C2A-4869-8411-458E2DCD0AF6}"/>
    <dgm:cxn modelId="{2B793047-5626-4213-88DB-D84183A89B61}" type="presParOf" srcId="{B02D7B25-B9B1-4C02-8F50-94095CF3C1EF}" destId="{A84D3375-C238-4153-947A-701D5EB038E2}" srcOrd="0" destOrd="0" presId="urn:microsoft.com/office/officeart/2005/8/layout/cycle3"/>
    <dgm:cxn modelId="{146BFA9C-A81A-4920-8381-B6DE52459244}" type="presParOf" srcId="{A84D3375-C238-4153-947A-701D5EB038E2}" destId="{3D020AA9-A90A-4BCD-9464-47425DD3BBF7}" srcOrd="0" destOrd="0" presId="urn:microsoft.com/office/officeart/2005/8/layout/cycle3"/>
    <dgm:cxn modelId="{1D4255C9-18F0-4878-B826-45558E984F40}" type="presParOf" srcId="{A84D3375-C238-4153-947A-701D5EB038E2}" destId="{E6BA4D1B-4F0F-4D3C-A9AE-BB80BBD4C9DD}" srcOrd="1" destOrd="0" presId="urn:microsoft.com/office/officeart/2005/8/layout/cycle3"/>
    <dgm:cxn modelId="{84BEC879-0AFC-4726-9410-73032D1FBFD9}" type="presParOf" srcId="{A84D3375-C238-4153-947A-701D5EB038E2}" destId="{694DF35B-A4E8-4A90-B095-CB9B2BDBCCF2}" srcOrd="2" destOrd="0" presId="urn:microsoft.com/office/officeart/2005/8/layout/cycle3"/>
    <dgm:cxn modelId="{4BF5DC14-C17B-4887-B6BF-395C34BF3DC5}" type="presParOf" srcId="{A84D3375-C238-4153-947A-701D5EB038E2}" destId="{BF95D3DC-09E2-4E6F-8FDD-87582A914142}" srcOrd="3" destOrd="0" presId="urn:microsoft.com/office/officeart/2005/8/layout/cycle3"/>
    <dgm:cxn modelId="{05EFFFE0-FD16-4E19-A636-4570CC666A23}" type="presParOf" srcId="{A84D3375-C238-4153-947A-701D5EB038E2}" destId="{2D917F62-ED92-4F89-9702-A6085148C786}" srcOrd="4" destOrd="0" presId="urn:microsoft.com/office/officeart/2005/8/layout/cycle3"/>
    <dgm:cxn modelId="{C49B61D7-2644-4039-A9E6-34D377AC33BC}" type="presParOf" srcId="{A84D3375-C238-4153-947A-701D5EB038E2}" destId="{6CF0B62C-6958-4E5F-86A5-7EF60612CA95}" srcOrd="5" destOrd="0" presId="urn:microsoft.com/office/officeart/2005/8/layout/cycle3"/>
    <dgm:cxn modelId="{6D9EC4B1-AA39-419C-8029-9A9D955DEBBA}" type="presParOf" srcId="{A84D3375-C238-4153-947A-701D5EB038E2}" destId="{C9507685-826A-4EC1-88CB-08DE83A7F9FB}" srcOrd="6" destOrd="0" presId="urn:microsoft.com/office/officeart/2005/8/layout/cycle3"/>
  </dgm:cxnLst>
  <dgm:bg/>
  <dgm:whole>
    <a:ln w="19050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6D1F05-2507-474E-9C99-FCA2B5C0229B}" type="doc">
      <dgm:prSet loTypeId="urn:microsoft.com/office/officeart/2005/8/layout/chevron2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DA4C0F-8E7B-4B17-98E6-7E811F3E0E4B}">
      <dgm:prSet custT="1"/>
      <dgm:spPr/>
      <dgm:t>
        <a:bodyPr/>
        <a:lstStyle/>
        <a:p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Project 1</a:t>
          </a:r>
        </a:p>
      </dgm:t>
    </dgm:pt>
    <dgm:pt modelId="{A0CA71E9-FC49-4094-926F-008466C39D72}" type="parTrans" cxnId="{88C62FCF-5F5E-46B6-8F50-EA29403536E4}">
      <dgm:prSet/>
      <dgm:spPr/>
      <dgm:t>
        <a:bodyPr/>
        <a:lstStyle/>
        <a:p>
          <a:endParaRPr lang="en-US"/>
        </a:p>
      </dgm:t>
    </dgm:pt>
    <dgm:pt modelId="{9F25B73A-5380-4FFF-AA21-E5C2105266CA}" type="sibTrans" cxnId="{88C62FCF-5F5E-46B6-8F50-EA29403536E4}">
      <dgm:prSet/>
      <dgm:spPr/>
      <dgm:t>
        <a:bodyPr/>
        <a:lstStyle/>
        <a:p>
          <a:endParaRPr lang="en-US"/>
        </a:p>
      </dgm:t>
    </dgm:pt>
    <dgm:pt modelId="{C425ACCB-EFE1-495E-9FA3-36FE7E4FCE35}">
      <dgm:prSet/>
      <dgm:spPr/>
      <dgm:t>
        <a:bodyPr/>
        <a:lstStyle/>
        <a:p>
          <a:r>
            <a:rPr lang="en-US" b="0" i="0" baseline="0" dirty="0"/>
            <a:t>Project 2</a:t>
          </a:r>
          <a:endParaRPr lang="en-US" dirty="0"/>
        </a:p>
      </dgm:t>
    </dgm:pt>
    <dgm:pt modelId="{C4BF9857-0230-4C6C-AACD-9471F53BFFE1}" type="parTrans" cxnId="{41388602-C5A9-40EB-BCDF-05FC25EFB5DD}">
      <dgm:prSet/>
      <dgm:spPr/>
      <dgm:t>
        <a:bodyPr/>
        <a:lstStyle/>
        <a:p>
          <a:endParaRPr lang="en-US"/>
        </a:p>
      </dgm:t>
    </dgm:pt>
    <dgm:pt modelId="{A4B79CC9-47FB-4D65-9101-C7F49F1DDC39}" type="sibTrans" cxnId="{41388602-C5A9-40EB-BCDF-05FC25EFB5DD}">
      <dgm:prSet/>
      <dgm:spPr/>
      <dgm:t>
        <a:bodyPr/>
        <a:lstStyle/>
        <a:p>
          <a:endParaRPr lang="en-US"/>
        </a:p>
      </dgm:t>
    </dgm:pt>
    <dgm:pt modelId="{25EB19AA-551C-401B-BF18-88220C3A99FD}">
      <dgm:prSet/>
      <dgm:spPr/>
      <dgm:t>
        <a:bodyPr/>
        <a:lstStyle/>
        <a:p>
          <a:r>
            <a:rPr lang="en-US" b="0" i="0" baseline="0" dirty="0"/>
            <a:t>Project 3</a:t>
          </a:r>
          <a:endParaRPr lang="en-US" dirty="0"/>
        </a:p>
      </dgm:t>
    </dgm:pt>
    <dgm:pt modelId="{731897E8-0507-4CC9-8DA9-A6289F4B8EA8}" type="parTrans" cxnId="{28FAA67D-336B-499A-86FE-C211106DAEF3}">
      <dgm:prSet/>
      <dgm:spPr/>
      <dgm:t>
        <a:bodyPr/>
        <a:lstStyle/>
        <a:p>
          <a:endParaRPr lang="en-US"/>
        </a:p>
      </dgm:t>
    </dgm:pt>
    <dgm:pt modelId="{204D62A8-889A-46A4-96E8-4E1604DF97DC}" type="sibTrans" cxnId="{28FAA67D-336B-499A-86FE-C211106DAEF3}">
      <dgm:prSet/>
      <dgm:spPr/>
      <dgm:t>
        <a:bodyPr/>
        <a:lstStyle/>
        <a:p>
          <a:endParaRPr lang="en-US"/>
        </a:p>
      </dgm:t>
    </dgm:pt>
    <dgm:pt modelId="{7D3619B3-D512-425A-BD91-61FC5A71BB3A}">
      <dgm:prSet/>
      <dgm:spPr/>
      <dgm:t>
        <a:bodyPr/>
        <a:lstStyle/>
        <a:p>
          <a:r>
            <a:rPr lang="en-US" b="0" i="0" baseline="0"/>
            <a:t>Project 4</a:t>
          </a:r>
          <a:endParaRPr lang="en-US"/>
        </a:p>
      </dgm:t>
    </dgm:pt>
    <dgm:pt modelId="{923ED30E-083D-406C-8BE7-951349E6235A}" type="parTrans" cxnId="{E3F1722F-16BA-4206-B024-5E3CD44FEF86}">
      <dgm:prSet/>
      <dgm:spPr/>
      <dgm:t>
        <a:bodyPr/>
        <a:lstStyle/>
        <a:p>
          <a:endParaRPr lang="en-US"/>
        </a:p>
      </dgm:t>
    </dgm:pt>
    <dgm:pt modelId="{E6453296-223A-4C08-AE63-16DA94F7AE87}" type="sibTrans" cxnId="{E3F1722F-16BA-4206-B024-5E3CD44FEF86}">
      <dgm:prSet/>
      <dgm:spPr/>
      <dgm:t>
        <a:bodyPr/>
        <a:lstStyle/>
        <a:p>
          <a:endParaRPr lang="en-US"/>
        </a:p>
      </dgm:t>
    </dgm:pt>
    <dgm:pt modelId="{0CD6364A-D1A9-428E-A964-7E6698BF527B}">
      <dgm:prSet/>
      <dgm:spPr/>
      <dgm:t>
        <a:bodyPr/>
        <a:lstStyle/>
        <a:p>
          <a:r>
            <a:rPr lang="en-US" b="0" i="0" baseline="0" dirty="0"/>
            <a:t>Project 5</a:t>
          </a:r>
          <a:endParaRPr lang="en-US" dirty="0"/>
        </a:p>
      </dgm:t>
    </dgm:pt>
    <dgm:pt modelId="{55992E16-E3BB-4977-9ED6-C6CC56B33690}" type="parTrans" cxnId="{139D098D-36A1-4315-B7A7-6684258B071A}">
      <dgm:prSet/>
      <dgm:spPr/>
      <dgm:t>
        <a:bodyPr/>
        <a:lstStyle/>
        <a:p>
          <a:endParaRPr lang="en-US"/>
        </a:p>
      </dgm:t>
    </dgm:pt>
    <dgm:pt modelId="{158963A4-2901-46F8-A873-C55FBF1EF706}" type="sibTrans" cxnId="{139D098D-36A1-4315-B7A7-6684258B071A}">
      <dgm:prSet/>
      <dgm:spPr/>
      <dgm:t>
        <a:bodyPr/>
        <a:lstStyle/>
        <a:p>
          <a:endParaRPr lang="en-US"/>
        </a:p>
      </dgm:t>
    </dgm:pt>
    <dgm:pt modelId="{4F911F35-2ACA-45F1-8A3A-D778CB4A6B91}">
      <dgm:prSet custT="1"/>
      <dgm:spPr/>
      <dgm:t>
        <a:bodyPr/>
        <a:lstStyle/>
        <a:p>
          <a:r>
            <a:rPr lang="en-US" sz="2400" b="0" dirty="0">
              <a:latin typeface="Arial" panose="020B0604020202020204" pitchFamily="34" charset="0"/>
              <a:cs typeface="Arial" panose="020B0604020202020204" pitchFamily="34" charset="0"/>
            </a:rPr>
            <a:t>Exploring RF Data with Python Dash and Pandas!</a:t>
          </a:r>
        </a:p>
      </dgm:t>
    </dgm:pt>
    <dgm:pt modelId="{F27543D8-86B7-40A7-88D1-364F3FD2F8B2}" type="parTrans" cxnId="{EFA1EAE6-DBAE-472F-9D03-A478D1A44279}">
      <dgm:prSet/>
      <dgm:spPr/>
      <dgm:t>
        <a:bodyPr/>
        <a:lstStyle/>
        <a:p>
          <a:endParaRPr lang="en-US"/>
        </a:p>
      </dgm:t>
    </dgm:pt>
    <dgm:pt modelId="{3FA9899E-0255-4D39-9E76-BB1C46495DC5}" type="sibTrans" cxnId="{EFA1EAE6-DBAE-472F-9D03-A478D1A44279}">
      <dgm:prSet/>
      <dgm:spPr/>
      <dgm:t>
        <a:bodyPr/>
        <a:lstStyle/>
        <a:p>
          <a:endParaRPr lang="en-US"/>
        </a:p>
      </dgm:t>
    </dgm:pt>
    <dgm:pt modelId="{12534FA3-6E69-4A0C-80F5-1553BEDF8E5F}">
      <dgm:prSet custT="1"/>
      <dgm:spPr/>
      <dgm:t>
        <a:bodyPr/>
        <a:lstStyle/>
        <a:p>
          <a:r>
            <a:rPr lang="en-US" sz="24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Tkinter Application for Mobile Signal Data Management</a:t>
          </a:r>
        </a:p>
      </dgm:t>
    </dgm:pt>
    <dgm:pt modelId="{BDCEC65A-6A7C-4F86-B5F4-5DD061B7EAEC}" type="parTrans" cxnId="{B43EC6A1-5A0D-406B-B430-1D43556A09C3}">
      <dgm:prSet/>
      <dgm:spPr/>
      <dgm:t>
        <a:bodyPr/>
        <a:lstStyle/>
        <a:p>
          <a:endParaRPr lang="en-US"/>
        </a:p>
      </dgm:t>
    </dgm:pt>
    <dgm:pt modelId="{CAF3A972-35ED-4151-A369-22A99C10E2C0}" type="sibTrans" cxnId="{B43EC6A1-5A0D-406B-B430-1D43556A09C3}">
      <dgm:prSet/>
      <dgm:spPr/>
      <dgm:t>
        <a:bodyPr/>
        <a:lstStyle/>
        <a:p>
          <a:endParaRPr lang="en-US"/>
        </a:p>
      </dgm:t>
    </dgm:pt>
    <dgm:pt modelId="{C571B807-B52D-490B-AD25-BE1C3F98330D}">
      <dgm:prSet custT="1"/>
      <dgm:spPr/>
      <dgm:t>
        <a:bodyPr/>
        <a:lstStyle/>
        <a:p>
          <a:r>
            <a:rPr lang="en-US" sz="2400" b="0" dirty="0"/>
            <a:t>CSV_ Generator Application (Gladiator &amp; Wind s/w).</a:t>
          </a:r>
        </a:p>
      </dgm:t>
    </dgm:pt>
    <dgm:pt modelId="{39E172C9-1FA8-4E12-B216-E015E4DC617D}" type="parTrans" cxnId="{F4FDD055-E10A-44AF-9F1B-303D93C5886B}">
      <dgm:prSet/>
      <dgm:spPr/>
      <dgm:t>
        <a:bodyPr/>
        <a:lstStyle/>
        <a:p>
          <a:endParaRPr lang="en-US"/>
        </a:p>
      </dgm:t>
    </dgm:pt>
    <dgm:pt modelId="{59B7350D-E8D9-4E46-AC74-93DBB810871C}" type="sibTrans" cxnId="{F4FDD055-E10A-44AF-9F1B-303D93C5886B}">
      <dgm:prSet/>
      <dgm:spPr/>
      <dgm:t>
        <a:bodyPr/>
        <a:lstStyle/>
        <a:p>
          <a:endParaRPr lang="en-US"/>
        </a:p>
      </dgm:t>
    </dgm:pt>
    <dgm:pt modelId="{468C147A-64ED-480F-89B7-51DA660C1C5B}">
      <dgm:prSet custT="1"/>
      <dgm:spPr/>
      <dgm:t>
        <a:bodyPr/>
        <a:lstStyle/>
        <a:p>
          <a:r>
            <a:rPr lang="en-US" sz="2400" b="0" dirty="0"/>
            <a:t>CSV_Cleaner</a:t>
          </a:r>
        </a:p>
      </dgm:t>
    </dgm:pt>
    <dgm:pt modelId="{0C6C6CB1-34B8-48A9-A054-54FE7FFBC18D}" type="parTrans" cxnId="{CB425759-1544-47ED-AD97-3D2B335DA5DF}">
      <dgm:prSet/>
      <dgm:spPr/>
      <dgm:t>
        <a:bodyPr/>
        <a:lstStyle/>
        <a:p>
          <a:endParaRPr lang="en-US"/>
        </a:p>
      </dgm:t>
    </dgm:pt>
    <dgm:pt modelId="{6183BC86-4602-456B-8221-376D2E35A8EF}" type="sibTrans" cxnId="{CB425759-1544-47ED-AD97-3D2B335DA5DF}">
      <dgm:prSet/>
      <dgm:spPr/>
      <dgm:t>
        <a:bodyPr/>
        <a:lstStyle/>
        <a:p>
          <a:endParaRPr lang="en-US"/>
        </a:p>
      </dgm:t>
    </dgm:pt>
    <dgm:pt modelId="{955A156E-B576-4A89-9CE9-C8E2FF1FA893}">
      <dgm:prSet custT="1"/>
      <dgm:spPr/>
      <dgm:t>
        <a:bodyPr/>
        <a:lstStyle/>
        <a:p>
          <a:r>
            <a:rPr lang="en-US" sz="2400" b="0" dirty="0"/>
            <a:t>KPI_Summery</a:t>
          </a:r>
        </a:p>
      </dgm:t>
    </dgm:pt>
    <dgm:pt modelId="{9819FB7E-2552-48C0-93EA-7048C7482E0A}" type="parTrans" cxnId="{CE6689F7-91CD-4103-B2F4-CEF75E830332}">
      <dgm:prSet/>
      <dgm:spPr/>
      <dgm:t>
        <a:bodyPr/>
        <a:lstStyle/>
        <a:p>
          <a:endParaRPr lang="en-US"/>
        </a:p>
      </dgm:t>
    </dgm:pt>
    <dgm:pt modelId="{A389B6FD-6491-4CF9-886A-D44EDA92E296}" type="sibTrans" cxnId="{CE6689F7-91CD-4103-B2F4-CEF75E830332}">
      <dgm:prSet/>
      <dgm:spPr/>
      <dgm:t>
        <a:bodyPr/>
        <a:lstStyle/>
        <a:p>
          <a:endParaRPr lang="en-US"/>
        </a:p>
      </dgm:t>
    </dgm:pt>
    <dgm:pt modelId="{5FF3D882-784F-4B79-9821-2B560C23C841}" type="pres">
      <dgm:prSet presAssocID="{6B6D1F05-2507-474E-9C99-FCA2B5C0229B}" presName="linearFlow" presStyleCnt="0">
        <dgm:presLayoutVars>
          <dgm:dir/>
          <dgm:animLvl val="lvl"/>
          <dgm:resizeHandles val="exact"/>
        </dgm:presLayoutVars>
      </dgm:prSet>
      <dgm:spPr/>
    </dgm:pt>
    <dgm:pt modelId="{82506564-8565-424D-B76A-3C9FD8F494E8}" type="pres">
      <dgm:prSet presAssocID="{CCDA4C0F-8E7B-4B17-98E6-7E811F3E0E4B}" presName="composite" presStyleCnt="0"/>
      <dgm:spPr/>
    </dgm:pt>
    <dgm:pt modelId="{499A0A57-F43A-4CD4-A1F8-352D90A2CC22}" type="pres">
      <dgm:prSet presAssocID="{CCDA4C0F-8E7B-4B17-98E6-7E811F3E0E4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8466055-498F-49A6-8AC9-F28806E12971}" type="pres">
      <dgm:prSet presAssocID="{CCDA4C0F-8E7B-4B17-98E6-7E811F3E0E4B}" presName="descendantText" presStyleLbl="alignAcc1" presStyleIdx="0" presStyleCnt="5">
        <dgm:presLayoutVars>
          <dgm:bulletEnabled val="1"/>
        </dgm:presLayoutVars>
      </dgm:prSet>
      <dgm:spPr/>
    </dgm:pt>
    <dgm:pt modelId="{28FB9C3B-BBA8-4585-8B82-DACA83F35CA6}" type="pres">
      <dgm:prSet presAssocID="{9F25B73A-5380-4FFF-AA21-E5C2105266CA}" presName="sp" presStyleCnt="0"/>
      <dgm:spPr/>
    </dgm:pt>
    <dgm:pt modelId="{7D2E483E-1FEB-46E5-9998-E9208223AB35}" type="pres">
      <dgm:prSet presAssocID="{C425ACCB-EFE1-495E-9FA3-36FE7E4FCE35}" presName="composite" presStyleCnt="0"/>
      <dgm:spPr/>
    </dgm:pt>
    <dgm:pt modelId="{5BE6B148-A99D-4953-9AF6-7AF6899907C5}" type="pres">
      <dgm:prSet presAssocID="{C425ACCB-EFE1-495E-9FA3-36FE7E4FCE35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7099678D-80F1-4479-837E-9929B86076DD}" type="pres">
      <dgm:prSet presAssocID="{C425ACCB-EFE1-495E-9FA3-36FE7E4FCE35}" presName="descendantText" presStyleLbl="alignAcc1" presStyleIdx="1" presStyleCnt="5" custLinFactNeighborX="0" custLinFactNeighborY="-1274">
        <dgm:presLayoutVars>
          <dgm:bulletEnabled val="1"/>
        </dgm:presLayoutVars>
      </dgm:prSet>
      <dgm:spPr/>
    </dgm:pt>
    <dgm:pt modelId="{04F5B637-5CB1-49F2-AD1C-4192E3C8DC50}" type="pres">
      <dgm:prSet presAssocID="{A4B79CC9-47FB-4D65-9101-C7F49F1DDC39}" presName="sp" presStyleCnt="0"/>
      <dgm:spPr/>
    </dgm:pt>
    <dgm:pt modelId="{441FA138-5F86-4F56-B705-BF3E536E9756}" type="pres">
      <dgm:prSet presAssocID="{25EB19AA-551C-401B-BF18-88220C3A99FD}" presName="composite" presStyleCnt="0"/>
      <dgm:spPr/>
    </dgm:pt>
    <dgm:pt modelId="{E6665C94-FF5E-41D8-894A-BCADEC2CF9BB}" type="pres">
      <dgm:prSet presAssocID="{25EB19AA-551C-401B-BF18-88220C3A99FD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0E816A9B-4DA0-4EB6-8BB6-2284E097E397}" type="pres">
      <dgm:prSet presAssocID="{25EB19AA-551C-401B-BF18-88220C3A99FD}" presName="descendantText" presStyleLbl="alignAcc1" presStyleIdx="2" presStyleCnt="5">
        <dgm:presLayoutVars>
          <dgm:bulletEnabled val="1"/>
        </dgm:presLayoutVars>
      </dgm:prSet>
      <dgm:spPr/>
    </dgm:pt>
    <dgm:pt modelId="{810F6313-B4FD-4C59-838D-823C71E78291}" type="pres">
      <dgm:prSet presAssocID="{204D62A8-889A-46A4-96E8-4E1604DF97DC}" presName="sp" presStyleCnt="0"/>
      <dgm:spPr/>
    </dgm:pt>
    <dgm:pt modelId="{E425CCB9-5162-4839-AA64-EEE99A6EF53A}" type="pres">
      <dgm:prSet presAssocID="{7D3619B3-D512-425A-BD91-61FC5A71BB3A}" presName="composite" presStyleCnt="0"/>
      <dgm:spPr/>
    </dgm:pt>
    <dgm:pt modelId="{A7CF6D71-FDE6-47FC-B83A-1768EABCEB3D}" type="pres">
      <dgm:prSet presAssocID="{7D3619B3-D512-425A-BD91-61FC5A71BB3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EF816CDB-8F7A-44B2-86B0-1D460EB6ED64}" type="pres">
      <dgm:prSet presAssocID="{7D3619B3-D512-425A-BD91-61FC5A71BB3A}" presName="descendantText" presStyleLbl="alignAcc1" presStyleIdx="3" presStyleCnt="5">
        <dgm:presLayoutVars>
          <dgm:bulletEnabled val="1"/>
        </dgm:presLayoutVars>
      </dgm:prSet>
      <dgm:spPr/>
    </dgm:pt>
    <dgm:pt modelId="{03607C02-13AA-461D-87A5-2D09D40F49E7}" type="pres">
      <dgm:prSet presAssocID="{E6453296-223A-4C08-AE63-16DA94F7AE87}" presName="sp" presStyleCnt="0"/>
      <dgm:spPr/>
    </dgm:pt>
    <dgm:pt modelId="{615365C3-6DE1-48F9-9442-64C8115FF2AB}" type="pres">
      <dgm:prSet presAssocID="{0CD6364A-D1A9-428E-A964-7E6698BF527B}" presName="composite" presStyleCnt="0"/>
      <dgm:spPr/>
    </dgm:pt>
    <dgm:pt modelId="{32CC194C-BABD-4D41-BAAF-F00A428576D9}" type="pres">
      <dgm:prSet presAssocID="{0CD6364A-D1A9-428E-A964-7E6698BF527B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7FF696D6-A029-4723-9201-B20910795E38}" type="pres">
      <dgm:prSet presAssocID="{0CD6364A-D1A9-428E-A964-7E6698BF527B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41388602-C5A9-40EB-BCDF-05FC25EFB5DD}" srcId="{6B6D1F05-2507-474E-9C99-FCA2B5C0229B}" destId="{C425ACCB-EFE1-495E-9FA3-36FE7E4FCE35}" srcOrd="1" destOrd="0" parTransId="{C4BF9857-0230-4C6C-AACD-9471F53BFFE1}" sibTransId="{A4B79CC9-47FB-4D65-9101-C7F49F1DDC39}"/>
    <dgm:cxn modelId="{E3F1722F-16BA-4206-B024-5E3CD44FEF86}" srcId="{6B6D1F05-2507-474E-9C99-FCA2B5C0229B}" destId="{7D3619B3-D512-425A-BD91-61FC5A71BB3A}" srcOrd="3" destOrd="0" parTransId="{923ED30E-083D-406C-8BE7-951349E6235A}" sibTransId="{E6453296-223A-4C08-AE63-16DA94F7AE87}"/>
    <dgm:cxn modelId="{906F1930-59F0-43A2-B84F-EA6E29A09F4D}" type="presOf" srcId="{7D3619B3-D512-425A-BD91-61FC5A71BB3A}" destId="{A7CF6D71-FDE6-47FC-B83A-1768EABCEB3D}" srcOrd="0" destOrd="0" presId="urn:microsoft.com/office/officeart/2005/8/layout/chevron2"/>
    <dgm:cxn modelId="{F4FDD055-E10A-44AF-9F1B-303D93C5886B}" srcId="{25EB19AA-551C-401B-BF18-88220C3A99FD}" destId="{C571B807-B52D-490B-AD25-BE1C3F98330D}" srcOrd="0" destOrd="0" parTransId="{39E172C9-1FA8-4E12-B216-E015E4DC617D}" sibTransId="{59B7350D-E8D9-4E46-AC74-93DBB810871C}"/>
    <dgm:cxn modelId="{CB425759-1544-47ED-AD97-3D2B335DA5DF}" srcId="{7D3619B3-D512-425A-BD91-61FC5A71BB3A}" destId="{468C147A-64ED-480F-89B7-51DA660C1C5B}" srcOrd="0" destOrd="0" parTransId="{0C6C6CB1-34B8-48A9-A054-54FE7FFBC18D}" sibTransId="{6183BC86-4602-456B-8221-376D2E35A8EF}"/>
    <dgm:cxn modelId="{28FAA67D-336B-499A-86FE-C211106DAEF3}" srcId="{6B6D1F05-2507-474E-9C99-FCA2B5C0229B}" destId="{25EB19AA-551C-401B-BF18-88220C3A99FD}" srcOrd="2" destOrd="0" parTransId="{731897E8-0507-4CC9-8DA9-A6289F4B8EA8}" sibTransId="{204D62A8-889A-46A4-96E8-4E1604DF97DC}"/>
    <dgm:cxn modelId="{139D098D-36A1-4315-B7A7-6684258B071A}" srcId="{6B6D1F05-2507-474E-9C99-FCA2B5C0229B}" destId="{0CD6364A-D1A9-428E-A964-7E6698BF527B}" srcOrd="4" destOrd="0" parTransId="{55992E16-E3BB-4977-9ED6-C6CC56B33690}" sibTransId="{158963A4-2901-46F8-A873-C55FBF1EF706}"/>
    <dgm:cxn modelId="{1D988692-EC6F-4F73-820E-34C3ADFFE617}" type="presOf" srcId="{4F911F35-2ACA-45F1-8A3A-D778CB4A6B91}" destId="{18466055-498F-49A6-8AC9-F28806E12971}" srcOrd="0" destOrd="0" presId="urn:microsoft.com/office/officeart/2005/8/layout/chevron2"/>
    <dgm:cxn modelId="{3D4BE992-E956-480B-8EAF-9FB94B952632}" type="presOf" srcId="{C425ACCB-EFE1-495E-9FA3-36FE7E4FCE35}" destId="{5BE6B148-A99D-4953-9AF6-7AF6899907C5}" srcOrd="0" destOrd="0" presId="urn:microsoft.com/office/officeart/2005/8/layout/chevron2"/>
    <dgm:cxn modelId="{1972DB9A-84DF-4B16-982E-B0CF58A44CEB}" type="presOf" srcId="{12534FA3-6E69-4A0C-80F5-1553BEDF8E5F}" destId="{7099678D-80F1-4479-837E-9929B86076DD}" srcOrd="0" destOrd="0" presId="urn:microsoft.com/office/officeart/2005/8/layout/chevron2"/>
    <dgm:cxn modelId="{B43EC6A1-5A0D-406B-B430-1D43556A09C3}" srcId="{C425ACCB-EFE1-495E-9FA3-36FE7E4FCE35}" destId="{12534FA3-6E69-4A0C-80F5-1553BEDF8E5F}" srcOrd="0" destOrd="0" parTransId="{BDCEC65A-6A7C-4F86-B5F4-5DD061B7EAEC}" sibTransId="{CAF3A972-35ED-4151-A369-22A99C10E2C0}"/>
    <dgm:cxn modelId="{B87BEDB7-C84E-469F-B843-AB7F6508BA5A}" type="presOf" srcId="{CCDA4C0F-8E7B-4B17-98E6-7E811F3E0E4B}" destId="{499A0A57-F43A-4CD4-A1F8-352D90A2CC22}" srcOrd="0" destOrd="0" presId="urn:microsoft.com/office/officeart/2005/8/layout/chevron2"/>
    <dgm:cxn modelId="{319A00BA-EF10-4EFE-B90C-87614466F135}" type="presOf" srcId="{C571B807-B52D-490B-AD25-BE1C3F98330D}" destId="{0E816A9B-4DA0-4EB6-8BB6-2284E097E397}" srcOrd="0" destOrd="0" presId="urn:microsoft.com/office/officeart/2005/8/layout/chevron2"/>
    <dgm:cxn modelId="{E01B9FCD-9757-4B4E-BB72-6F2CD39ABA45}" type="presOf" srcId="{955A156E-B576-4A89-9CE9-C8E2FF1FA893}" destId="{7FF696D6-A029-4723-9201-B20910795E38}" srcOrd="0" destOrd="0" presId="urn:microsoft.com/office/officeart/2005/8/layout/chevron2"/>
    <dgm:cxn modelId="{88C62FCF-5F5E-46B6-8F50-EA29403536E4}" srcId="{6B6D1F05-2507-474E-9C99-FCA2B5C0229B}" destId="{CCDA4C0F-8E7B-4B17-98E6-7E811F3E0E4B}" srcOrd="0" destOrd="0" parTransId="{A0CA71E9-FC49-4094-926F-008466C39D72}" sibTransId="{9F25B73A-5380-4FFF-AA21-E5C2105266CA}"/>
    <dgm:cxn modelId="{ACA508D2-850B-4644-9AE2-AF631D90B336}" type="presOf" srcId="{0CD6364A-D1A9-428E-A964-7E6698BF527B}" destId="{32CC194C-BABD-4D41-BAAF-F00A428576D9}" srcOrd="0" destOrd="0" presId="urn:microsoft.com/office/officeart/2005/8/layout/chevron2"/>
    <dgm:cxn modelId="{EFA1EAE6-DBAE-472F-9D03-A478D1A44279}" srcId="{CCDA4C0F-8E7B-4B17-98E6-7E811F3E0E4B}" destId="{4F911F35-2ACA-45F1-8A3A-D778CB4A6B91}" srcOrd="0" destOrd="0" parTransId="{F27543D8-86B7-40A7-88D1-364F3FD2F8B2}" sibTransId="{3FA9899E-0255-4D39-9E76-BB1C46495DC5}"/>
    <dgm:cxn modelId="{4BC63EF5-678C-4EEB-A15B-0730DBD3DE9D}" type="presOf" srcId="{6B6D1F05-2507-474E-9C99-FCA2B5C0229B}" destId="{5FF3D882-784F-4B79-9821-2B560C23C841}" srcOrd="0" destOrd="0" presId="urn:microsoft.com/office/officeart/2005/8/layout/chevron2"/>
    <dgm:cxn modelId="{CE6689F7-91CD-4103-B2F4-CEF75E830332}" srcId="{0CD6364A-D1A9-428E-A964-7E6698BF527B}" destId="{955A156E-B576-4A89-9CE9-C8E2FF1FA893}" srcOrd="0" destOrd="0" parTransId="{9819FB7E-2552-48C0-93EA-7048C7482E0A}" sibTransId="{A389B6FD-6491-4CF9-886A-D44EDA92E296}"/>
    <dgm:cxn modelId="{C26EA6F7-8002-4EA9-96C2-BAF91550C77B}" type="presOf" srcId="{25EB19AA-551C-401B-BF18-88220C3A99FD}" destId="{E6665C94-FF5E-41D8-894A-BCADEC2CF9BB}" srcOrd="0" destOrd="0" presId="urn:microsoft.com/office/officeart/2005/8/layout/chevron2"/>
    <dgm:cxn modelId="{70BE1FF8-0858-4AB5-9639-9058B351F4F6}" type="presOf" srcId="{468C147A-64ED-480F-89B7-51DA660C1C5B}" destId="{EF816CDB-8F7A-44B2-86B0-1D460EB6ED64}" srcOrd="0" destOrd="0" presId="urn:microsoft.com/office/officeart/2005/8/layout/chevron2"/>
    <dgm:cxn modelId="{DC897101-ED23-4FF5-84C4-050097016AEB}" type="presParOf" srcId="{5FF3D882-784F-4B79-9821-2B560C23C841}" destId="{82506564-8565-424D-B76A-3C9FD8F494E8}" srcOrd="0" destOrd="0" presId="urn:microsoft.com/office/officeart/2005/8/layout/chevron2"/>
    <dgm:cxn modelId="{7756F5D3-E7EC-4929-BA40-3C41DC2A65A4}" type="presParOf" srcId="{82506564-8565-424D-B76A-3C9FD8F494E8}" destId="{499A0A57-F43A-4CD4-A1F8-352D90A2CC22}" srcOrd="0" destOrd="0" presId="urn:microsoft.com/office/officeart/2005/8/layout/chevron2"/>
    <dgm:cxn modelId="{AFE6F82C-EFE4-4088-8DF8-E862ACDFFD24}" type="presParOf" srcId="{82506564-8565-424D-B76A-3C9FD8F494E8}" destId="{18466055-498F-49A6-8AC9-F28806E12971}" srcOrd="1" destOrd="0" presId="urn:microsoft.com/office/officeart/2005/8/layout/chevron2"/>
    <dgm:cxn modelId="{8FF69B7F-6395-4E77-ACF0-89A0A4CE07B5}" type="presParOf" srcId="{5FF3D882-784F-4B79-9821-2B560C23C841}" destId="{28FB9C3B-BBA8-4585-8B82-DACA83F35CA6}" srcOrd="1" destOrd="0" presId="urn:microsoft.com/office/officeart/2005/8/layout/chevron2"/>
    <dgm:cxn modelId="{993FF579-EAF5-4EA4-9319-3F29197616E2}" type="presParOf" srcId="{5FF3D882-784F-4B79-9821-2B560C23C841}" destId="{7D2E483E-1FEB-46E5-9998-E9208223AB35}" srcOrd="2" destOrd="0" presId="urn:microsoft.com/office/officeart/2005/8/layout/chevron2"/>
    <dgm:cxn modelId="{6FBD46AD-2DB6-41A4-A8AC-BAAF2CFD53ED}" type="presParOf" srcId="{7D2E483E-1FEB-46E5-9998-E9208223AB35}" destId="{5BE6B148-A99D-4953-9AF6-7AF6899907C5}" srcOrd="0" destOrd="0" presId="urn:microsoft.com/office/officeart/2005/8/layout/chevron2"/>
    <dgm:cxn modelId="{07CB32F1-9B16-4A85-8ECD-DFD39D00A911}" type="presParOf" srcId="{7D2E483E-1FEB-46E5-9998-E9208223AB35}" destId="{7099678D-80F1-4479-837E-9929B86076DD}" srcOrd="1" destOrd="0" presId="urn:microsoft.com/office/officeart/2005/8/layout/chevron2"/>
    <dgm:cxn modelId="{0ABAA516-3854-4D0F-89C0-B14163D9F339}" type="presParOf" srcId="{5FF3D882-784F-4B79-9821-2B560C23C841}" destId="{04F5B637-5CB1-49F2-AD1C-4192E3C8DC50}" srcOrd="3" destOrd="0" presId="urn:microsoft.com/office/officeart/2005/8/layout/chevron2"/>
    <dgm:cxn modelId="{B25724FA-A3EE-4663-A436-13D03B1B15C4}" type="presParOf" srcId="{5FF3D882-784F-4B79-9821-2B560C23C841}" destId="{441FA138-5F86-4F56-B705-BF3E536E9756}" srcOrd="4" destOrd="0" presId="urn:microsoft.com/office/officeart/2005/8/layout/chevron2"/>
    <dgm:cxn modelId="{6FAFC4AF-1A98-47B8-8F61-08FB26E30EE2}" type="presParOf" srcId="{441FA138-5F86-4F56-B705-BF3E536E9756}" destId="{E6665C94-FF5E-41D8-894A-BCADEC2CF9BB}" srcOrd="0" destOrd="0" presId="urn:microsoft.com/office/officeart/2005/8/layout/chevron2"/>
    <dgm:cxn modelId="{78E233E4-ABE9-4B94-AEB8-63D3E6DA377D}" type="presParOf" srcId="{441FA138-5F86-4F56-B705-BF3E536E9756}" destId="{0E816A9B-4DA0-4EB6-8BB6-2284E097E397}" srcOrd="1" destOrd="0" presId="urn:microsoft.com/office/officeart/2005/8/layout/chevron2"/>
    <dgm:cxn modelId="{B2B85A49-C2BE-4763-80B8-B4309EF484E5}" type="presParOf" srcId="{5FF3D882-784F-4B79-9821-2B560C23C841}" destId="{810F6313-B4FD-4C59-838D-823C71E78291}" srcOrd="5" destOrd="0" presId="urn:microsoft.com/office/officeart/2005/8/layout/chevron2"/>
    <dgm:cxn modelId="{1396C4E1-BFCE-4C2F-84C3-6F14A145A494}" type="presParOf" srcId="{5FF3D882-784F-4B79-9821-2B560C23C841}" destId="{E425CCB9-5162-4839-AA64-EEE99A6EF53A}" srcOrd="6" destOrd="0" presId="urn:microsoft.com/office/officeart/2005/8/layout/chevron2"/>
    <dgm:cxn modelId="{8922765B-E69C-4EE8-B7C9-23B2398E1A54}" type="presParOf" srcId="{E425CCB9-5162-4839-AA64-EEE99A6EF53A}" destId="{A7CF6D71-FDE6-47FC-B83A-1768EABCEB3D}" srcOrd="0" destOrd="0" presId="urn:microsoft.com/office/officeart/2005/8/layout/chevron2"/>
    <dgm:cxn modelId="{016DD5E1-E77C-406C-8332-182A3F2624DF}" type="presParOf" srcId="{E425CCB9-5162-4839-AA64-EEE99A6EF53A}" destId="{EF816CDB-8F7A-44B2-86B0-1D460EB6ED64}" srcOrd="1" destOrd="0" presId="urn:microsoft.com/office/officeart/2005/8/layout/chevron2"/>
    <dgm:cxn modelId="{F067CEB8-4CFF-49D6-B30D-73C30FC3B24D}" type="presParOf" srcId="{5FF3D882-784F-4B79-9821-2B560C23C841}" destId="{03607C02-13AA-461D-87A5-2D09D40F49E7}" srcOrd="7" destOrd="0" presId="urn:microsoft.com/office/officeart/2005/8/layout/chevron2"/>
    <dgm:cxn modelId="{1D81300C-4343-4DD3-B11C-A1A16B52AA98}" type="presParOf" srcId="{5FF3D882-784F-4B79-9821-2B560C23C841}" destId="{615365C3-6DE1-48F9-9442-64C8115FF2AB}" srcOrd="8" destOrd="0" presId="urn:microsoft.com/office/officeart/2005/8/layout/chevron2"/>
    <dgm:cxn modelId="{9BE77399-57D3-4785-B8CA-1CD6B9E5C171}" type="presParOf" srcId="{615365C3-6DE1-48F9-9442-64C8115FF2AB}" destId="{32CC194C-BABD-4D41-BAAF-F00A428576D9}" srcOrd="0" destOrd="0" presId="urn:microsoft.com/office/officeart/2005/8/layout/chevron2"/>
    <dgm:cxn modelId="{E7CB18F2-89F0-4D9E-87F0-7FDF3A67510E}" type="presParOf" srcId="{615365C3-6DE1-48F9-9442-64C8115FF2AB}" destId="{7FF696D6-A029-4723-9201-B20910795E3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990700-CE1B-4247-8491-199A81698EEC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54C18D-5215-44E0-99E4-2939AEF02140}">
      <dgm:prSet/>
      <dgm:spPr>
        <a:ln>
          <a:solidFill>
            <a:srgbClr val="FF0066"/>
          </a:solidFill>
        </a:ln>
      </dgm:spPr>
      <dgm:t>
        <a:bodyPr/>
        <a:lstStyle/>
        <a:p>
          <a:r>
            <a:rPr lang="en-US" dirty="0"/>
            <a:t>Project 1</a:t>
          </a:r>
        </a:p>
      </dgm:t>
    </dgm:pt>
    <dgm:pt modelId="{6400A992-E586-4778-B23C-39C5F9F6332D}" type="parTrans" cxnId="{E11722F7-D412-4103-84F7-3A52E696023D}">
      <dgm:prSet/>
      <dgm:spPr/>
      <dgm:t>
        <a:bodyPr/>
        <a:lstStyle/>
        <a:p>
          <a:endParaRPr lang="en-US"/>
        </a:p>
      </dgm:t>
    </dgm:pt>
    <dgm:pt modelId="{137431AD-7E26-4CC8-B629-836E99B1BA76}" type="sibTrans" cxnId="{E11722F7-D412-4103-84F7-3A52E696023D}">
      <dgm:prSet/>
      <dgm:spPr/>
      <dgm:t>
        <a:bodyPr/>
        <a:lstStyle/>
        <a:p>
          <a:endParaRPr lang="en-US"/>
        </a:p>
      </dgm:t>
    </dgm:pt>
    <dgm:pt modelId="{31DCE3F1-3CB4-45F0-B5F7-F5A509C90FA2}" type="pres">
      <dgm:prSet presAssocID="{7D990700-CE1B-4247-8491-199A81698EEC}" presName="linearFlow" presStyleCnt="0">
        <dgm:presLayoutVars>
          <dgm:dir/>
          <dgm:resizeHandles val="exact"/>
        </dgm:presLayoutVars>
      </dgm:prSet>
      <dgm:spPr/>
    </dgm:pt>
    <dgm:pt modelId="{4C0A929E-AD43-4ABE-BB63-1FFDA4138EFA}" type="pres">
      <dgm:prSet presAssocID="{E854C18D-5215-44E0-99E4-2939AEF02140}" presName="composite" presStyleCnt="0"/>
      <dgm:spPr/>
    </dgm:pt>
    <dgm:pt modelId="{1BE7B826-6F34-4323-B76D-9E5AD3364BAA}" type="pres">
      <dgm:prSet presAssocID="{E854C18D-5215-44E0-99E4-2939AEF02140}" presName="imgShp" presStyleLbl="fgImgPlace1" presStyleIdx="0" presStyleCnt="1" custLinFactNeighborX="-59338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jector outline"/>
        </a:ext>
      </dgm:extLst>
    </dgm:pt>
    <dgm:pt modelId="{91CA9120-DAE5-468A-A3C8-B8B8A2007CDF}" type="pres">
      <dgm:prSet presAssocID="{E854C18D-5215-44E0-99E4-2939AEF02140}" presName="txShp" presStyleLbl="node1" presStyleIdx="0" presStyleCnt="1" custLinFactNeighborX="-2143">
        <dgm:presLayoutVars>
          <dgm:bulletEnabled val="1"/>
        </dgm:presLayoutVars>
      </dgm:prSet>
      <dgm:spPr/>
    </dgm:pt>
  </dgm:ptLst>
  <dgm:cxnLst>
    <dgm:cxn modelId="{1B740189-A014-430B-B568-F0D6AEE607F2}" type="presOf" srcId="{7D990700-CE1B-4247-8491-199A81698EEC}" destId="{31DCE3F1-3CB4-45F0-B5F7-F5A509C90FA2}" srcOrd="0" destOrd="0" presId="urn:microsoft.com/office/officeart/2005/8/layout/vList3"/>
    <dgm:cxn modelId="{A7F4CCEA-84B5-4DBD-824C-7A6D93DDE4F8}" type="presOf" srcId="{E854C18D-5215-44E0-99E4-2939AEF02140}" destId="{91CA9120-DAE5-468A-A3C8-B8B8A2007CDF}" srcOrd="0" destOrd="0" presId="urn:microsoft.com/office/officeart/2005/8/layout/vList3"/>
    <dgm:cxn modelId="{E11722F7-D412-4103-84F7-3A52E696023D}" srcId="{7D990700-CE1B-4247-8491-199A81698EEC}" destId="{E854C18D-5215-44E0-99E4-2939AEF02140}" srcOrd="0" destOrd="0" parTransId="{6400A992-E586-4778-B23C-39C5F9F6332D}" sibTransId="{137431AD-7E26-4CC8-B629-836E99B1BA76}"/>
    <dgm:cxn modelId="{0A698EA2-138D-4953-8678-D563E3086544}" type="presParOf" srcId="{31DCE3F1-3CB4-45F0-B5F7-F5A509C90FA2}" destId="{4C0A929E-AD43-4ABE-BB63-1FFDA4138EFA}" srcOrd="0" destOrd="0" presId="urn:microsoft.com/office/officeart/2005/8/layout/vList3"/>
    <dgm:cxn modelId="{C11725CB-6D9C-4569-8794-00F2A392DEE9}" type="presParOf" srcId="{4C0A929E-AD43-4ABE-BB63-1FFDA4138EFA}" destId="{1BE7B826-6F34-4323-B76D-9E5AD3364BAA}" srcOrd="0" destOrd="0" presId="urn:microsoft.com/office/officeart/2005/8/layout/vList3"/>
    <dgm:cxn modelId="{A3241BAF-44FB-4CE4-981E-C0AA5B0B15CA}" type="presParOf" srcId="{4C0A929E-AD43-4ABE-BB63-1FFDA4138EFA}" destId="{91CA9120-DAE5-468A-A3C8-B8B8A2007CD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D990700-CE1B-4247-8491-199A81698EEC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54C18D-5215-44E0-99E4-2939AEF02140}">
      <dgm:prSet/>
      <dgm:spPr>
        <a:ln>
          <a:solidFill>
            <a:srgbClr val="FF0066"/>
          </a:solidFill>
        </a:ln>
      </dgm:spPr>
      <dgm:t>
        <a:bodyPr/>
        <a:lstStyle/>
        <a:p>
          <a:r>
            <a:rPr lang="en-US" dirty="0"/>
            <a:t>Project 2</a:t>
          </a:r>
        </a:p>
      </dgm:t>
    </dgm:pt>
    <dgm:pt modelId="{6400A992-E586-4778-B23C-39C5F9F6332D}" type="parTrans" cxnId="{E11722F7-D412-4103-84F7-3A52E696023D}">
      <dgm:prSet/>
      <dgm:spPr/>
      <dgm:t>
        <a:bodyPr/>
        <a:lstStyle/>
        <a:p>
          <a:endParaRPr lang="en-US"/>
        </a:p>
      </dgm:t>
    </dgm:pt>
    <dgm:pt modelId="{137431AD-7E26-4CC8-B629-836E99B1BA76}" type="sibTrans" cxnId="{E11722F7-D412-4103-84F7-3A52E696023D}">
      <dgm:prSet/>
      <dgm:spPr/>
      <dgm:t>
        <a:bodyPr/>
        <a:lstStyle/>
        <a:p>
          <a:endParaRPr lang="en-US"/>
        </a:p>
      </dgm:t>
    </dgm:pt>
    <dgm:pt modelId="{31DCE3F1-3CB4-45F0-B5F7-F5A509C90FA2}" type="pres">
      <dgm:prSet presAssocID="{7D990700-CE1B-4247-8491-199A81698EEC}" presName="linearFlow" presStyleCnt="0">
        <dgm:presLayoutVars>
          <dgm:dir/>
          <dgm:resizeHandles val="exact"/>
        </dgm:presLayoutVars>
      </dgm:prSet>
      <dgm:spPr/>
    </dgm:pt>
    <dgm:pt modelId="{4C0A929E-AD43-4ABE-BB63-1FFDA4138EFA}" type="pres">
      <dgm:prSet presAssocID="{E854C18D-5215-44E0-99E4-2939AEF02140}" presName="composite" presStyleCnt="0"/>
      <dgm:spPr/>
    </dgm:pt>
    <dgm:pt modelId="{1BE7B826-6F34-4323-B76D-9E5AD3364BAA}" type="pres">
      <dgm:prSet presAssocID="{E854C18D-5215-44E0-99E4-2939AEF02140}" presName="imgShp" presStyleLbl="fgImgPlace1" presStyleIdx="0" presStyleCnt="1" custLinFactNeighborX="-59338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jector outline"/>
        </a:ext>
      </dgm:extLst>
    </dgm:pt>
    <dgm:pt modelId="{91CA9120-DAE5-468A-A3C8-B8B8A2007CDF}" type="pres">
      <dgm:prSet presAssocID="{E854C18D-5215-44E0-99E4-2939AEF02140}" presName="txShp" presStyleLbl="node1" presStyleIdx="0" presStyleCnt="1" custLinFactNeighborX="-2405">
        <dgm:presLayoutVars>
          <dgm:bulletEnabled val="1"/>
        </dgm:presLayoutVars>
      </dgm:prSet>
      <dgm:spPr/>
    </dgm:pt>
  </dgm:ptLst>
  <dgm:cxnLst>
    <dgm:cxn modelId="{1B740189-A014-430B-B568-F0D6AEE607F2}" type="presOf" srcId="{7D990700-CE1B-4247-8491-199A81698EEC}" destId="{31DCE3F1-3CB4-45F0-B5F7-F5A509C90FA2}" srcOrd="0" destOrd="0" presId="urn:microsoft.com/office/officeart/2005/8/layout/vList3"/>
    <dgm:cxn modelId="{A7F4CCEA-84B5-4DBD-824C-7A6D93DDE4F8}" type="presOf" srcId="{E854C18D-5215-44E0-99E4-2939AEF02140}" destId="{91CA9120-DAE5-468A-A3C8-B8B8A2007CDF}" srcOrd="0" destOrd="0" presId="urn:microsoft.com/office/officeart/2005/8/layout/vList3"/>
    <dgm:cxn modelId="{E11722F7-D412-4103-84F7-3A52E696023D}" srcId="{7D990700-CE1B-4247-8491-199A81698EEC}" destId="{E854C18D-5215-44E0-99E4-2939AEF02140}" srcOrd="0" destOrd="0" parTransId="{6400A992-E586-4778-B23C-39C5F9F6332D}" sibTransId="{137431AD-7E26-4CC8-B629-836E99B1BA76}"/>
    <dgm:cxn modelId="{0A698EA2-138D-4953-8678-D563E3086544}" type="presParOf" srcId="{31DCE3F1-3CB4-45F0-B5F7-F5A509C90FA2}" destId="{4C0A929E-AD43-4ABE-BB63-1FFDA4138EFA}" srcOrd="0" destOrd="0" presId="urn:microsoft.com/office/officeart/2005/8/layout/vList3"/>
    <dgm:cxn modelId="{C11725CB-6D9C-4569-8794-00F2A392DEE9}" type="presParOf" srcId="{4C0A929E-AD43-4ABE-BB63-1FFDA4138EFA}" destId="{1BE7B826-6F34-4323-B76D-9E5AD3364BAA}" srcOrd="0" destOrd="0" presId="urn:microsoft.com/office/officeart/2005/8/layout/vList3"/>
    <dgm:cxn modelId="{A3241BAF-44FB-4CE4-981E-C0AA5B0B15CA}" type="presParOf" srcId="{4C0A929E-AD43-4ABE-BB63-1FFDA4138EFA}" destId="{91CA9120-DAE5-468A-A3C8-B8B8A2007CD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D990700-CE1B-4247-8491-199A81698EEC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54C18D-5215-44E0-99E4-2939AEF02140}">
      <dgm:prSet/>
      <dgm:spPr>
        <a:ln>
          <a:solidFill>
            <a:srgbClr val="FF0066"/>
          </a:solidFill>
        </a:ln>
      </dgm:spPr>
      <dgm:t>
        <a:bodyPr/>
        <a:lstStyle/>
        <a:p>
          <a:r>
            <a:rPr lang="en-US" dirty="0"/>
            <a:t>Project 3</a:t>
          </a:r>
        </a:p>
      </dgm:t>
    </dgm:pt>
    <dgm:pt modelId="{6400A992-E586-4778-B23C-39C5F9F6332D}" type="parTrans" cxnId="{E11722F7-D412-4103-84F7-3A52E696023D}">
      <dgm:prSet/>
      <dgm:spPr/>
      <dgm:t>
        <a:bodyPr/>
        <a:lstStyle/>
        <a:p>
          <a:endParaRPr lang="en-US"/>
        </a:p>
      </dgm:t>
    </dgm:pt>
    <dgm:pt modelId="{137431AD-7E26-4CC8-B629-836E99B1BA76}" type="sibTrans" cxnId="{E11722F7-D412-4103-84F7-3A52E696023D}">
      <dgm:prSet/>
      <dgm:spPr/>
      <dgm:t>
        <a:bodyPr/>
        <a:lstStyle/>
        <a:p>
          <a:endParaRPr lang="en-US"/>
        </a:p>
      </dgm:t>
    </dgm:pt>
    <dgm:pt modelId="{31DCE3F1-3CB4-45F0-B5F7-F5A509C90FA2}" type="pres">
      <dgm:prSet presAssocID="{7D990700-CE1B-4247-8491-199A81698EEC}" presName="linearFlow" presStyleCnt="0">
        <dgm:presLayoutVars>
          <dgm:dir/>
          <dgm:resizeHandles val="exact"/>
        </dgm:presLayoutVars>
      </dgm:prSet>
      <dgm:spPr/>
    </dgm:pt>
    <dgm:pt modelId="{4C0A929E-AD43-4ABE-BB63-1FFDA4138EFA}" type="pres">
      <dgm:prSet presAssocID="{E854C18D-5215-44E0-99E4-2939AEF02140}" presName="composite" presStyleCnt="0"/>
      <dgm:spPr/>
    </dgm:pt>
    <dgm:pt modelId="{1BE7B826-6F34-4323-B76D-9E5AD3364BAA}" type="pres">
      <dgm:prSet presAssocID="{E854C18D-5215-44E0-99E4-2939AEF02140}" presName="imgShp" presStyleLbl="fgImgPlace1" presStyleIdx="0" presStyleCnt="1" custLinFactNeighborX="-59338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jector outline"/>
        </a:ext>
      </dgm:extLst>
    </dgm:pt>
    <dgm:pt modelId="{91CA9120-DAE5-468A-A3C8-B8B8A2007CDF}" type="pres">
      <dgm:prSet presAssocID="{E854C18D-5215-44E0-99E4-2939AEF02140}" presName="txShp" presStyleLbl="node1" presStyleIdx="0" presStyleCnt="1" custLinFactNeighborX="-2405">
        <dgm:presLayoutVars>
          <dgm:bulletEnabled val="1"/>
        </dgm:presLayoutVars>
      </dgm:prSet>
      <dgm:spPr/>
    </dgm:pt>
  </dgm:ptLst>
  <dgm:cxnLst>
    <dgm:cxn modelId="{1B740189-A014-430B-B568-F0D6AEE607F2}" type="presOf" srcId="{7D990700-CE1B-4247-8491-199A81698EEC}" destId="{31DCE3F1-3CB4-45F0-B5F7-F5A509C90FA2}" srcOrd="0" destOrd="0" presId="urn:microsoft.com/office/officeart/2005/8/layout/vList3"/>
    <dgm:cxn modelId="{A7F4CCEA-84B5-4DBD-824C-7A6D93DDE4F8}" type="presOf" srcId="{E854C18D-5215-44E0-99E4-2939AEF02140}" destId="{91CA9120-DAE5-468A-A3C8-B8B8A2007CDF}" srcOrd="0" destOrd="0" presId="urn:microsoft.com/office/officeart/2005/8/layout/vList3"/>
    <dgm:cxn modelId="{E11722F7-D412-4103-84F7-3A52E696023D}" srcId="{7D990700-CE1B-4247-8491-199A81698EEC}" destId="{E854C18D-5215-44E0-99E4-2939AEF02140}" srcOrd="0" destOrd="0" parTransId="{6400A992-E586-4778-B23C-39C5F9F6332D}" sibTransId="{137431AD-7E26-4CC8-B629-836E99B1BA76}"/>
    <dgm:cxn modelId="{0A698EA2-138D-4953-8678-D563E3086544}" type="presParOf" srcId="{31DCE3F1-3CB4-45F0-B5F7-F5A509C90FA2}" destId="{4C0A929E-AD43-4ABE-BB63-1FFDA4138EFA}" srcOrd="0" destOrd="0" presId="urn:microsoft.com/office/officeart/2005/8/layout/vList3"/>
    <dgm:cxn modelId="{C11725CB-6D9C-4569-8794-00F2A392DEE9}" type="presParOf" srcId="{4C0A929E-AD43-4ABE-BB63-1FFDA4138EFA}" destId="{1BE7B826-6F34-4323-B76D-9E5AD3364BAA}" srcOrd="0" destOrd="0" presId="urn:microsoft.com/office/officeart/2005/8/layout/vList3"/>
    <dgm:cxn modelId="{A3241BAF-44FB-4CE4-981E-C0AA5B0B15CA}" type="presParOf" srcId="{4C0A929E-AD43-4ABE-BB63-1FFDA4138EFA}" destId="{91CA9120-DAE5-468A-A3C8-B8B8A2007CD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5C60B8E-1805-42FF-AC45-B28FF06BA335}" type="doc">
      <dgm:prSet loTypeId="urn:microsoft.com/office/officeart/2005/8/layout/cycle5" loCatId="cycle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231492-CE52-45CB-BE5E-ABBAC4494DA9}">
      <dgm:prSet phldrT="[Text]"/>
      <dgm:spPr/>
      <dgm:t>
        <a:bodyPr/>
        <a:lstStyle/>
        <a:p>
          <a:r>
            <a:rPr lang="en-US" dirty="0"/>
            <a:t>Source  Path</a:t>
          </a:r>
        </a:p>
      </dgm:t>
    </dgm:pt>
    <dgm:pt modelId="{60D40CC5-AA05-4D85-99E5-7AAC2D9D1E36}" type="parTrans" cxnId="{A3F24BE3-A9DB-47F2-9C7D-EBA4C7E4307E}">
      <dgm:prSet/>
      <dgm:spPr/>
      <dgm:t>
        <a:bodyPr/>
        <a:lstStyle/>
        <a:p>
          <a:endParaRPr lang="en-US"/>
        </a:p>
      </dgm:t>
    </dgm:pt>
    <dgm:pt modelId="{25FB8120-F6F9-4EDB-97CF-66D1F96E1D57}" type="sibTrans" cxnId="{A3F24BE3-A9DB-47F2-9C7D-EBA4C7E4307E}">
      <dgm:prSet/>
      <dgm:spPr/>
      <dgm:t>
        <a:bodyPr/>
        <a:lstStyle/>
        <a:p>
          <a:endParaRPr lang="en-US"/>
        </a:p>
      </dgm:t>
    </dgm:pt>
    <dgm:pt modelId="{8C9DA766-DB38-4A3E-B26B-05965A6BD2C1}">
      <dgm:prSet phldrT="[Text]"/>
      <dgm:spPr/>
      <dgm:t>
        <a:bodyPr/>
        <a:lstStyle/>
        <a:p>
          <a:r>
            <a:rPr lang="en-US" dirty="0"/>
            <a:t>Destination  Path</a:t>
          </a:r>
        </a:p>
      </dgm:t>
    </dgm:pt>
    <dgm:pt modelId="{93C9F1C4-86D9-4129-8FA0-172202D5ED78}" type="parTrans" cxnId="{E43EB9FE-15F1-41DD-A218-758991844771}">
      <dgm:prSet/>
      <dgm:spPr/>
      <dgm:t>
        <a:bodyPr/>
        <a:lstStyle/>
        <a:p>
          <a:endParaRPr lang="en-US"/>
        </a:p>
      </dgm:t>
    </dgm:pt>
    <dgm:pt modelId="{8D23B79B-6C2A-4869-8411-458E2DCD0AF6}" type="sibTrans" cxnId="{E43EB9FE-15F1-41DD-A218-758991844771}">
      <dgm:prSet/>
      <dgm:spPr/>
      <dgm:t>
        <a:bodyPr/>
        <a:lstStyle/>
        <a:p>
          <a:endParaRPr lang="en-US"/>
        </a:p>
      </dgm:t>
    </dgm:pt>
    <dgm:pt modelId="{F4F80BB6-FD57-4922-9B13-8B1C8C61E71C}">
      <dgm:prSet phldrT="[Text]"/>
      <dgm:spPr/>
      <dgm:t>
        <a:bodyPr/>
        <a:lstStyle/>
        <a:p>
          <a:r>
            <a:rPr lang="en-US" dirty="0"/>
            <a:t>Folder Mapping</a:t>
          </a:r>
        </a:p>
      </dgm:t>
    </dgm:pt>
    <dgm:pt modelId="{4D11A779-D040-40D1-B86C-DA9F4DDA04A5}" type="parTrans" cxnId="{76F9B5B2-72E3-4F51-B5CF-BCB90D28D9DB}">
      <dgm:prSet/>
      <dgm:spPr/>
      <dgm:t>
        <a:bodyPr/>
        <a:lstStyle/>
        <a:p>
          <a:endParaRPr lang="en-US"/>
        </a:p>
      </dgm:t>
    </dgm:pt>
    <dgm:pt modelId="{DB5ED568-1B2D-42CF-AD53-50542E3BEA1C}" type="sibTrans" cxnId="{76F9B5B2-72E3-4F51-B5CF-BCB90D28D9DB}">
      <dgm:prSet/>
      <dgm:spPr/>
      <dgm:t>
        <a:bodyPr/>
        <a:lstStyle/>
        <a:p>
          <a:endParaRPr lang="en-US"/>
        </a:p>
      </dgm:t>
    </dgm:pt>
    <dgm:pt modelId="{B38D3AC4-2FBC-48AE-ABF2-D6C5441C7CF7}">
      <dgm:prSet phldrT="[Text]"/>
      <dgm:spPr/>
      <dgm:t>
        <a:bodyPr/>
        <a:lstStyle/>
        <a:p>
          <a:r>
            <a:rPr lang="en-US" dirty="0"/>
            <a:t>Renaming</a:t>
          </a:r>
        </a:p>
      </dgm:t>
    </dgm:pt>
    <dgm:pt modelId="{041266DB-5743-4FDD-A5F0-8EB991A9541F}" type="parTrans" cxnId="{05185D65-2C77-4F36-B938-471F42A87519}">
      <dgm:prSet/>
      <dgm:spPr/>
      <dgm:t>
        <a:bodyPr/>
        <a:lstStyle/>
        <a:p>
          <a:endParaRPr lang="en-US"/>
        </a:p>
      </dgm:t>
    </dgm:pt>
    <dgm:pt modelId="{A57CA98E-0B41-4682-A116-DFDC50D275E9}" type="sibTrans" cxnId="{05185D65-2C77-4F36-B938-471F42A87519}">
      <dgm:prSet/>
      <dgm:spPr/>
      <dgm:t>
        <a:bodyPr/>
        <a:lstStyle/>
        <a:p>
          <a:endParaRPr lang="en-US"/>
        </a:p>
      </dgm:t>
    </dgm:pt>
    <dgm:pt modelId="{797C6F42-2979-45AA-90EA-A36DCE07C79D}">
      <dgm:prSet phldrT="[Text]"/>
      <dgm:spPr/>
      <dgm:t>
        <a:bodyPr/>
        <a:lstStyle/>
        <a:p>
          <a:r>
            <a:rPr lang="en-US" dirty="0"/>
            <a:t>Execute</a:t>
          </a:r>
        </a:p>
      </dgm:t>
    </dgm:pt>
    <dgm:pt modelId="{C712893E-BD65-41F3-B935-96F9B9A8FA62}" type="parTrans" cxnId="{95319EE9-D734-4872-A7E1-7DBF19429392}">
      <dgm:prSet/>
      <dgm:spPr/>
      <dgm:t>
        <a:bodyPr/>
        <a:lstStyle/>
        <a:p>
          <a:endParaRPr lang="en-US"/>
        </a:p>
      </dgm:t>
    </dgm:pt>
    <dgm:pt modelId="{E5B5790E-6E2D-4546-9B69-AB2F15500ADF}" type="sibTrans" cxnId="{95319EE9-D734-4872-A7E1-7DBF19429392}">
      <dgm:prSet/>
      <dgm:spPr/>
      <dgm:t>
        <a:bodyPr/>
        <a:lstStyle/>
        <a:p>
          <a:endParaRPr lang="en-US"/>
        </a:p>
      </dgm:t>
    </dgm:pt>
    <dgm:pt modelId="{D5377ACF-DE8A-4A3E-B74A-697FEE20CD09}" type="pres">
      <dgm:prSet presAssocID="{65C60B8E-1805-42FF-AC45-B28FF06BA335}" presName="cycle" presStyleCnt="0">
        <dgm:presLayoutVars>
          <dgm:dir/>
          <dgm:resizeHandles val="exact"/>
        </dgm:presLayoutVars>
      </dgm:prSet>
      <dgm:spPr/>
    </dgm:pt>
    <dgm:pt modelId="{CA7BFFBA-7713-4A55-905F-445442938B13}" type="pres">
      <dgm:prSet presAssocID="{3A231492-CE52-45CB-BE5E-ABBAC4494DA9}" presName="node" presStyleLbl="node1" presStyleIdx="0" presStyleCnt="5">
        <dgm:presLayoutVars>
          <dgm:bulletEnabled val="1"/>
        </dgm:presLayoutVars>
      </dgm:prSet>
      <dgm:spPr/>
    </dgm:pt>
    <dgm:pt modelId="{72BE35F7-5D14-4D53-A22A-575094DD59DD}" type="pres">
      <dgm:prSet presAssocID="{3A231492-CE52-45CB-BE5E-ABBAC4494DA9}" presName="spNode" presStyleCnt="0"/>
      <dgm:spPr/>
    </dgm:pt>
    <dgm:pt modelId="{C32BF005-B35D-4516-8D5D-F82237690E70}" type="pres">
      <dgm:prSet presAssocID="{25FB8120-F6F9-4EDB-97CF-66D1F96E1D57}" presName="sibTrans" presStyleLbl="sibTrans1D1" presStyleIdx="0" presStyleCnt="5"/>
      <dgm:spPr/>
    </dgm:pt>
    <dgm:pt modelId="{4F4E2B2D-5D95-4E34-8EDD-5579AC1A338B}" type="pres">
      <dgm:prSet presAssocID="{8C9DA766-DB38-4A3E-B26B-05965A6BD2C1}" presName="node" presStyleLbl="node1" presStyleIdx="1" presStyleCnt="5">
        <dgm:presLayoutVars>
          <dgm:bulletEnabled val="1"/>
        </dgm:presLayoutVars>
      </dgm:prSet>
      <dgm:spPr/>
    </dgm:pt>
    <dgm:pt modelId="{CE105A8D-ACC1-45D4-B2C2-BABB37804412}" type="pres">
      <dgm:prSet presAssocID="{8C9DA766-DB38-4A3E-B26B-05965A6BD2C1}" presName="spNode" presStyleCnt="0"/>
      <dgm:spPr/>
    </dgm:pt>
    <dgm:pt modelId="{26A0831D-80C6-4420-92C9-7A05422BB2A2}" type="pres">
      <dgm:prSet presAssocID="{8D23B79B-6C2A-4869-8411-458E2DCD0AF6}" presName="sibTrans" presStyleLbl="sibTrans1D1" presStyleIdx="1" presStyleCnt="5"/>
      <dgm:spPr/>
    </dgm:pt>
    <dgm:pt modelId="{C90D2E51-C7C9-43C0-9369-2F934D4DE5B8}" type="pres">
      <dgm:prSet presAssocID="{F4F80BB6-FD57-4922-9B13-8B1C8C61E71C}" presName="node" presStyleLbl="node1" presStyleIdx="2" presStyleCnt="5">
        <dgm:presLayoutVars>
          <dgm:bulletEnabled val="1"/>
        </dgm:presLayoutVars>
      </dgm:prSet>
      <dgm:spPr/>
    </dgm:pt>
    <dgm:pt modelId="{E8AC0857-7007-4FFE-A54B-DD33B4C7A071}" type="pres">
      <dgm:prSet presAssocID="{F4F80BB6-FD57-4922-9B13-8B1C8C61E71C}" presName="spNode" presStyleCnt="0"/>
      <dgm:spPr/>
    </dgm:pt>
    <dgm:pt modelId="{BDE10829-4236-49EC-B280-CF48D3879D49}" type="pres">
      <dgm:prSet presAssocID="{DB5ED568-1B2D-42CF-AD53-50542E3BEA1C}" presName="sibTrans" presStyleLbl="sibTrans1D1" presStyleIdx="2" presStyleCnt="5"/>
      <dgm:spPr/>
    </dgm:pt>
    <dgm:pt modelId="{E7F6246E-2C3D-4ED5-9197-4051EAECC849}" type="pres">
      <dgm:prSet presAssocID="{B38D3AC4-2FBC-48AE-ABF2-D6C5441C7CF7}" presName="node" presStyleLbl="node1" presStyleIdx="3" presStyleCnt="5">
        <dgm:presLayoutVars>
          <dgm:bulletEnabled val="1"/>
        </dgm:presLayoutVars>
      </dgm:prSet>
      <dgm:spPr/>
    </dgm:pt>
    <dgm:pt modelId="{2D4C766C-174D-4852-879B-1BB100C56081}" type="pres">
      <dgm:prSet presAssocID="{B38D3AC4-2FBC-48AE-ABF2-D6C5441C7CF7}" presName="spNode" presStyleCnt="0"/>
      <dgm:spPr/>
    </dgm:pt>
    <dgm:pt modelId="{180BD53B-42B4-4B80-BA32-CF60ADC5DCE1}" type="pres">
      <dgm:prSet presAssocID="{A57CA98E-0B41-4682-A116-DFDC50D275E9}" presName="sibTrans" presStyleLbl="sibTrans1D1" presStyleIdx="3" presStyleCnt="5"/>
      <dgm:spPr/>
    </dgm:pt>
    <dgm:pt modelId="{A3A5C7C5-41BF-4D23-9AF6-ABEC17F76D12}" type="pres">
      <dgm:prSet presAssocID="{797C6F42-2979-45AA-90EA-A36DCE07C79D}" presName="node" presStyleLbl="node1" presStyleIdx="4" presStyleCnt="5">
        <dgm:presLayoutVars>
          <dgm:bulletEnabled val="1"/>
        </dgm:presLayoutVars>
      </dgm:prSet>
      <dgm:spPr/>
    </dgm:pt>
    <dgm:pt modelId="{D06C94EC-960A-4368-87BC-2DDCC97527FC}" type="pres">
      <dgm:prSet presAssocID="{797C6F42-2979-45AA-90EA-A36DCE07C79D}" presName="spNode" presStyleCnt="0"/>
      <dgm:spPr/>
    </dgm:pt>
    <dgm:pt modelId="{43CF7377-360E-4C6B-859C-16AACECD779D}" type="pres">
      <dgm:prSet presAssocID="{E5B5790E-6E2D-4546-9B69-AB2F15500ADF}" presName="sibTrans" presStyleLbl="sibTrans1D1" presStyleIdx="4" presStyleCnt="5"/>
      <dgm:spPr/>
    </dgm:pt>
  </dgm:ptLst>
  <dgm:cxnLst>
    <dgm:cxn modelId="{C9F13014-08FA-4039-9B6C-A07456D2758A}" type="presOf" srcId="{65C60B8E-1805-42FF-AC45-B28FF06BA335}" destId="{D5377ACF-DE8A-4A3E-B74A-697FEE20CD09}" srcOrd="0" destOrd="0" presId="urn:microsoft.com/office/officeart/2005/8/layout/cycle5"/>
    <dgm:cxn modelId="{925CA931-51DA-472C-A2C2-0AC094BC0411}" type="presOf" srcId="{797C6F42-2979-45AA-90EA-A36DCE07C79D}" destId="{A3A5C7C5-41BF-4D23-9AF6-ABEC17F76D12}" srcOrd="0" destOrd="0" presId="urn:microsoft.com/office/officeart/2005/8/layout/cycle5"/>
    <dgm:cxn modelId="{05185D65-2C77-4F36-B938-471F42A87519}" srcId="{65C60B8E-1805-42FF-AC45-B28FF06BA335}" destId="{B38D3AC4-2FBC-48AE-ABF2-D6C5441C7CF7}" srcOrd="3" destOrd="0" parTransId="{041266DB-5743-4FDD-A5F0-8EB991A9541F}" sibTransId="{A57CA98E-0B41-4682-A116-DFDC50D275E9}"/>
    <dgm:cxn modelId="{24935346-CBE0-4075-9891-69FA29A7FB3F}" type="presOf" srcId="{F4F80BB6-FD57-4922-9B13-8B1C8C61E71C}" destId="{C90D2E51-C7C9-43C0-9369-2F934D4DE5B8}" srcOrd="0" destOrd="0" presId="urn:microsoft.com/office/officeart/2005/8/layout/cycle5"/>
    <dgm:cxn modelId="{49AC2F55-819B-4BDA-BFD0-458B6DB3772B}" type="presOf" srcId="{8C9DA766-DB38-4A3E-B26B-05965A6BD2C1}" destId="{4F4E2B2D-5D95-4E34-8EDD-5579AC1A338B}" srcOrd="0" destOrd="0" presId="urn:microsoft.com/office/officeart/2005/8/layout/cycle5"/>
    <dgm:cxn modelId="{54D6CB7A-08F0-4A16-8B26-C5E3EC27253A}" type="presOf" srcId="{A57CA98E-0B41-4682-A116-DFDC50D275E9}" destId="{180BD53B-42B4-4B80-BA32-CF60ADC5DCE1}" srcOrd="0" destOrd="0" presId="urn:microsoft.com/office/officeart/2005/8/layout/cycle5"/>
    <dgm:cxn modelId="{876EEB99-F529-44E1-898D-7AA161B2958C}" type="presOf" srcId="{3A231492-CE52-45CB-BE5E-ABBAC4494DA9}" destId="{CA7BFFBA-7713-4A55-905F-445442938B13}" srcOrd="0" destOrd="0" presId="urn:microsoft.com/office/officeart/2005/8/layout/cycle5"/>
    <dgm:cxn modelId="{4C2316AD-2E36-4056-964B-3C4405B3FA30}" type="presOf" srcId="{8D23B79B-6C2A-4869-8411-458E2DCD0AF6}" destId="{26A0831D-80C6-4420-92C9-7A05422BB2A2}" srcOrd="0" destOrd="0" presId="urn:microsoft.com/office/officeart/2005/8/layout/cycle5"/>
    <dgm:cxn modelId="{76F9B5B2-72E3-4F51-B5CF-BCB90D28D9DB}" srcId="{65C60B8E-1805-42FF-AC45-B28FF06BA335}" destId="{F4F80BB6-FD57-4922-9B13-8B1C8C61E71C}" srcOrd="2" destOrd="0" parTransId="{4D11A779-D040-40D1-B86C-DA9F4DDA04A5}" sibTransId="{DB5ED568-1B2D-42CF-AD53-50542E3BEA1C}"/>
    <dgm:cxn modelId="{AC96E1D1-5C46-48DF-AED6-045041CEBF86}" type="presOf" srcId="{DB5ED568-1B2D-42CF-AD53-50542E3BEA1C}" destId="{BDE10829-4236-49EC-B280-CF48D3879D49}" srcOrd="0" destOrd="0" presId="urn:microsoft.com/office/officeart/2005/8/layout/cycle5"/>
    <dgm:cxn modelId="{A3F24BE3-A9DB-47F2-9C7D-EBA4C7E4307E}" srcId="{65C60B8E-1805-42FF-AC45-B28FF06BA335}" destId="{3A231492-CE52-45CB-BE5E-ABBAC4494DA9}" srcOrd="0" destOrd="0" parTransId="{60D40CC5-AA05-4D85-99E5-7AAC2D9D1E36}" sibTransId="{25FB8120-F6F9-4EDB-97CF-66D1F96E1D57}"/>
    <dgm:cxn modelId="{95319EE9-D734-4872-A7E1-7DBF19429392}" srcId="{65C60B8E-1805-42FF-AC45-B28FF06BA335}" destId="{797C6F42-2979-45AA-90EA-A36DCE07C79D}" srcOrd="4" destOrd="0" parTransId="{C712893E-BD65-41F3-B935-96F9B9A8FA62}" sibTransId="{E5B5790E-6E2D-4546-9B69-AB2F15500ADF}"/>
    <dgm:cxn modelId="{0F68B4E9-0672-4305-8E6F-D1DAF36FDD25}" type="presOf" srcId="{E5B5790E-6E2D-4546-9B69-AB2F15500ADF}" destId="{43CF7377-360E-4C6B-859C-16AACECD779D}" srcOrd="0" destOrd="0" presId="urn:microsoft.com/office/officeart/2005/8/layout/cycle5"/>
    <dgm:cxn modelId="{E91426F0-8FB3-4319-800E-D6F19A9B231C}" type="presOf" srcId="{25FB8120-F6F9-4EDB-97CF-66D1F96E1D57}" destId="{C32BF005-B35D-4516-8D5D-F82237690E70}" srcOrd="0" destOrd="0" presId="urn:microsoft.com/office/officeart/2005/8/layout/cycle5"/>
    <dgm:cxn modelId="{C348B4FB-A097-4689-97A1-F29244A3164C}" type="presOf" srcId="{B38D3AC4-2FBC-48AE-ABF2-D6C5441C7CF7}" destId="{E7F6246E-2C3D-4ED5-9197-4051EAECC849}" srcOrd="0" destOrd="0" presId="urn:microsoft.com/office/officeart/2005/8/layout/cycle5"/>
    <dgm:cxn modelId="{E43EB9FE-15F1-41DD-A218-758991844771}" srcId="{65C60B8E-1805-42FF-AC45-B28FF06BA335}" destId="{8C9DA766-DB38-4A3E-B26B-05965A6BD2C1}" srcOrd="1" destOrd="0" parTransId="{93C9F1C4-86D9-4129-8FA0-172202D5ED78}" sibTransId="{8D23B79B-6C2A-4869-8411-458E2DCD0AF6}"/>
    <dgm:cxn modelId="{CA25119B-CF0E-4D5A-9A15-B580D8367E18}" type="presParOf" srcId="{D5377ACF-DE8A-4A3E-B74A-697FEE20CD09}" destId="{CA7BFFBA-7713-4A55-905F-445442938B13}" srcOrd="0" destOrd="0" presId="urn:microsoft.com/office/officeart/2005/8/layout/cycle5"/>
    <dgm:cxn modelId="{CCDE832D-93EB-4F12-9B07-8CF2527A6EBF}" type="presParOf" srcId="{D5377ACF-DE8A-4A3E-B74A-697FEE20CD09}" destId="{72BE35F7-5D14-4D53-A22A-575094DD59DD}" srcOrd="1" destOrd="0" presId="urn:microsoft.com/office/officeart/2005/8/layout/cycle5"/>
    <dgm:cxn modelId="{C0FC1C45-99BD-4E4B-820B-6CF3E0F98802}" type="presParOf" srcId="{D5377ACF-DE8A-4A3E-B74A-697FEE20CD09}" destId="{C32BF005-B35D-4516-8D5D-F82237690E70}" srcOrd="2" destOrd="0" presId="urn:microsoft.com/office/officeart/2005/8/layout/cycle5"/>
    <dgm:cxn modelId="{C3F6EFE6-A8F5-45F1-980F-F8499AFFA9EA}" type="presParOf" srcId="{D5377ACF-DE8A-4A3E-B74A-697FEE20CD09}" destId="{4F4E2B2D-5D95-4E34-8EDD-5579AC1A338B}" srcOrd="3" destOrd="0" presId="urn:microsoft.com/office/officeart/2005/8/layout/cycle5"/>
    <dgm:cxn modelId="{AAB180A7-F12B-41A7-B708-7D0F66DEF043}" type="presParOf" srcId="{D5377ACF-DE8A-4A3E-B74A-697FEE20CD09}" destId="{CE105A8D-ACC1-45D4-B2C2-BABB37804412}" srcOrd="4" destOrd="0" presId="urn:microsoft.com/office/officeart/2005/8/layout/cycle5"/>
    <dgm:cxn modelId="{9E9A50DC-C21A-4F18-B470-10A6E408419F}" type="presParOf" srcId="{D5377ACF-DE8A-4A3E-B74A-697FEE20CD09}" destId="{26A0831D-80C6-4420-92C9-7A05422BB2A2}" srcOrd="5" destOrd="0" presId="urn:microsoft.com/office/officeart/2005/8/layout/cycle5"/>
    <dgm:cxn modelId="{970AD56A-46DF-44D2-9A90-F9DE63F7272D}" type="presParOf" srcId="{D5377ACF-DE8A-4A3E-B74A-697FEE20CD09}" destId="{C90D2E51-C7C9-43C0-9369-2F934D4DE5B8}" srcOrd="6" destOrd="0" presId="urn:microsoft.com/office/officeart/2005/8/layout/cycle5"/>
    <dgm:cxn modelId="{AF7ED66C-D3E9-4539-ABF9-3145423BD629}" type="presParOf" srcId="{D5377ACF-DE8A-4A3E-B74A-697FEE20CD09}" destId="{E8AC0857-7007-4FFE-A54B-DD33B4C7A071}" srcOrd="7" destOrd="0" presId="urn:microsoft.com/office/officeart/2005/8/layout/cycle5"/>
    <dgm:cxn modelId="{6E29233F-0676-43B2-9ED0-6A0B37B463E9}" type="presParOf" srcId="{D5377ACF-DE8A-4A3E-B74A-697FEE20CD09}" destId="{BDE10829-4236-49EC-B280-CF48D3879D49}" srcOrd="8" destOrd="0" presId="urn:microsoft.com/office/officeart/2005/8/layout/cycle5"/>
    <dgm:cxn modelId="{5D0F64DA-9FA8-4038-B48D-7B2B78D854F7}" type="presParOf" srcId="{D5377ACF-DE8A-4A3E-B74A-697FEE20CD09}" destId="{E7F6246E-2C3D-4ED5-9197-4051EAECC849}" srcOrd="9" destOrd="0" presId="urn:microsoft.com/office/officeart/2005/8/layout/cycle5"/>
    <dgm:cxn modelId="{2C86E7A7-EEBF-4F6E-97A6-32A2EF068338}" type="presParOf" srcId="{D5377ACF-DE8A-4A3E-B74A-697FEE20CD09}" destId="{2D4C766C-174D-4852-879B-1BB100C56081}" srcOrd="10" destOrd="0" presId="urn:microsoft.com/office/officeart/2005/8/layout/cycle5"/>
    <dgm:cxn modelId="{251B8812-E941-4FB6-8D49-287A3027698B}" type="presParOf" srcId="{D5377ACF-DE8A-4A3E-B74A-697FEE20CD09}" destId="{180BD53B-42B4-4B80-BA32-CF60ADC5DCE1}" srcOrd="11" destOrd="0" presId="urn:microsoft.com/office/officeart/2005/8/layout/cycle5"/>
    <dgm:cxn modelId="{6A730805-7F2F-462D-9CCC-AA3EA8773E46}" type="presParOf" srcId="{D5377ACF-DE8A-4A3E-B74A-697FEE20CD09}" destId="{A3A5C7C5-41BF-4D23-9AF6-ABEC17F76D12}" srcOrd="12" destOrd="0" presId="urn:microsoft.com/office/officeart/2005/8/layout/cycle5"/>
    <dgm:cxn modelId="{4E669302-B2C3-4A4B-9482-17341B7E3E93}" type="presParOf" srcId="{D5377ACF-DE8A-4A3E-B74A-697FEE20CD09}" destId="{D06C94EC-960A-4368-87BC-2DDCC97527FC}" srcOrd="13" destOrd="0" presId="urn:microsoft.com/office/officeart/2005/8/layout/cycle5"/>
    <dgm:cxn modelId="{A5F3650D-AE95-42E0-A037-7BCA82D3A9CB}" type="presParOf" srcId="{D5377ACF-DE8A-4A3E-B74A-697FEE20CD09}" destId="{43CF7377-360E-4C6B-859C-16AACECD779D}" srcOrd="14" destOrd="0" presId="urn:microsoft.com/office/officeart/2005/8/layout/cycle5"/>
  </dgm:cxnLst>
  <dgm:bg/>
  <dgm:whole>
    <a:ln w="19050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5C60B8E-1805-42FF-AC45-B28FF06BA335}" type="doc">
      <dgm:prSet loTypeId="urn:microsoft.com/office/officeart/2005/8/layout/cycle3" loCatId="cycle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231492-CE52-45CB-BE5E-ABBAC4494DA9}">
      <dgm:prSet phldrT="[Text]"/>
      <dgm:spPr/>
      <dgm:t>
        <a:bodyPr/>
        <a:lstStyle/>
        <a:p>
          <a:r>
            <a:rPr lang="en-US" dirty="0"/>
            <a:t>Source  Path</a:t>
          </a:r>
        </a:p>
      </dgm:t>
    </dgm:pt>
    <dgm:pt modelId="{60D40CC5-AA05-4D85-99E5-7AAC2D9D1E36}" type="parTrans" cxnId="{A3F24BE3-A9DB-47F2-9C7D-EBA4C7E4307E}">
      <dgm:prSet/>
      <dgm:spPr/>
      <dgm:t>
        <a:bodyPr/>
        <a:lstStyle/>
        <a:p>
          <a:endParaRPr lang="en-US"/>
        </a:p>
      </dgm:t>
    </dgm:pt>
    <dgm:pt modelId="{25FB8120-F6F9-4EDB-97CF-66D1F96E1D57}" type="sibTrans" cxnId="{A3F24BE3-A9DB-47F2-9C7D-EBA4C7E4307E}">
      <dgm:prSet/>
      <dgm:spPr/>
      <dgm:t>
        <a:bodyPr/>
        <a:lstStyle/>
        <a:p>
          <a:endParaRPr lang="en-US"/>
        </a:p>
      </dgm:t>
    </dgm:pt>
    <dgm:pt modelId="{8C9DA766-DB38-4A3E-B26B-05965A6BD2C1}">
      <dgm:prSet phldrT="[Text]"/>
      <dgm:spPr/>
      <dgm:t>
        <a:bodyPr/>
        <a:lstStyle/>
        <a:p>
          <a:r>
            <a:rPr lang="en-US" dirty="0"/>
            <a:t>Folder Creation</a:t>
          </a:r>
        </a:p>
      </dgm:t>
    </dgm:pt>
    <dgm:pt modelId="{93C9F1C4-86D9-4129-8FA0-172202D5ED78}" type="parTrans" cxnId="{E43EB9FE-15F1-41DD-A218-758991844771}">
      <dgm:prSet/>
      <dgm:spPr/>
      <dgm:t>
        <a:bodyPr/>
        <a:lstStyle/>
        <a:p>
          <a:endParaRPr lang="en-US"/>
        </a:p>
      </dgm:t>
    </dgm:pt>
    <dgm:pt modelId="{8D23B79B-6C2A-4869-8411-458E2DCD0AF6}" type="sibTrans" cxnId="{E43EB9FE-15F1-41DD-A218-758991844771}">
      <dgm:prSet/>
      <dgm:spPr/>
      <dgm:t>
        <a:bodyPr/>
        <a:lstStyle/>
        <a:p>
          <a:endParaRPr lang="en-US"/>
        </a:p>
      </dgm:t>
    </dgm:pt>
    <dgm:pt modelId="{F4F80BB6-FD57-4922-9B13-8B1C8C61E71C}">
      <dgm:prSet phldrT="[Text]"/>
      <dgm:spPr/>
      <dgm:t>
        <a:bodyPr/>
        <a:lstStyle/>
        <a:p>
          <a:r>
            <a:rPr lang="en-US" dirty="0"/>
            <a:t>Destination</a:t>
          </a:r>
          <a:br>
            <a:rPr lang="en-US" dirty="0"/>
          </a:br>
          <a:r>
            <a:rPr lang="en-US" dirty="0"/>
            <a:t>Path</a:t>
          </a:r>
        </a:p>
      </dgm:t>
    </dgm:pt>
    <dgm:pt modelId="{4D11A779-D040-40D1-B86C-DA9F4DDA04A5}" type="parTrans" cxnId="{76F9B5B2-72E3-4F51-B5CF-BCB90D28D9DB}">
      <dgm:prSet/>
      <dgm:spPr/>
      <dgm:t>
        <a:bodyPr/>
        <a:lstStyle/>
        <a:p>
          <a:endParaRPr lang="en-US"/>
        </a:p>
      </dgm:t>
    </dgm:pt>
    <dgm:pt modelId="{DB5ED568-1B2D-42CF-AD53-50542E3BEA1C}" type="sibTrans" cxnId="{76F9B5B2-72E3-4F51-B5CF-BCB90D28D9DB}">
      <dgm:prSet/>
      <dgm:spPr/>
      <dgm:t>
        <a:bodyPr/>
        <a:lstStyle/>
        <a:p>
          <a:endParaRPr lang="en-US"/>
        </a:p>
      </dgm:t>
    </dgm:pt>
    <dgm:pt modelId="{B38D3AC4-2FBC-48AE-ABF2-D6C5441C7CF7}">
      <dgm:prSet phldrT="[Text]"/>
      <dgm:spPr/>
      <dgm:t>
        <a:bodyPr/>
        <a:lstStyle/>
        <a:p>
          <a:r>
            <a:rPr lang="en-US" dirty="0"/>
            <a:t>Selection of File Type</a:t>
          </a:r>
        </a:p>
      </dgm:t>
    </dgm:pt>
    <dgm:pt modelId="{041266DB-5743-4FDD-A5F0-8EB991A9541F}" type="parTrans" cxnId="{05185D65-2C77-4F36-B938-471F42A87519}">
      <dgm:prSet/>
      <dgm:spPr/>
      <dgm:t>
        <a:bodyPr/>
        <a:lstStyle/>
        <a:p>
          <a:endParaRPr lang="en-US"/>
        </a:p>
      </dgm:t>
    </dgm:pt>
    <dgm:pt modelId="{A57CA98E-0B41-4682-A116-DFDC50D275E9}" type="sibTrans" cxnId="{05185D65-2C77-4F36-B938-471F42A87519}">
      <dgm:prSet/>
      <dgm:spPr/>
      <dgm:t>
        <a:bodyPr/>
        <a:lstStyle/>
        <a:p>
          <a:endParaRPr lang="en-US"/>
        </a:p>
      </dgm:t>
    </dgm:pt>
    <dgm:pt modelId="{797C6F42-2979-45AA-90EA-A36DCE07C79D}">
      <dgm:prSet phldrT="[Text]"/>
      <dgm:spPr/>
      <dgm:t>
        <a:bodyPr/>
        <a:lstStyle/>
        <a:p>
          <a:r>
            <a:rPr lang="en-US" dirty="0"/>
            <a:t>Select Files:[CSV/Excel]</a:t>
          </a:r>
        </a:p>
      </dgm:t>
    </dgm:pt>
    <dgm:pt modelId="{C712893E-BD65-41F3-B935-96F9B9A8FA62}" type="parTrans" cxnId="{95319EE9-D734-4872-A7E1-7DBF19429392}">
      <dgm:prSet/>
      <dgm:spPr/>
      <dgm:t>
        <a:bodyPr/>
        <a:lstStyle/>
        <a:p>
          <a:endParaRPr lang="en-US"/>
        </a:p>
      </dgm:t>
    </dgm:pt>
    <dgm:pt modelId="{E5B5790E-6E2D-4546-9B69-AB2F15500ADF}" type="sibTrans" cxnId="{95319EE9-D734-4872-A7E1-7DBF19429392}">
      <dgm:prSet/>
      <dgm:spPr/>
      <dgm:t>
        <a:bodyPr/>
        <a:lstStyle/>
        <a:p>
          <a:endParaRPr lang="en-US"/>
        </a:p>
      </dgm:t>
    </dgm:pt>
    <dgm:pt modelId="{F17F6FC6-FE1D-433B-8AA8-B42D36FFA224}">
      <dgm:prSet phldrT="[Text]"/>
      <dgm:spPr/>
      <dgm:t>
        <a:bodyPr/>
        <a:lstStyle/>
        <a:p>
          <a:r>
            <a:rPr lang="en-US" dirty="0"/>
            <a:t>New File names  </a:t>
          </a:r>
        </a:p>
      </dgm:t>
    </dgm:pt>
    <dgm:pt modelId="{3346B5C2-BB3B-46D4-9B19-BB1393A0474F}" type="parTrans" cxnId="{EB60AB8F-5B9E-49D5-A2CA-9F93EDDA5D47}">
      <dgm:prSet/>
      <dgm:spPr/>
      <dgm:t>
        <a:bodyPr/>
        <a:lstStyle/>
        <a:p>
          <a:endParaRPr lang="en-US"/>
        </a:p>
      </dgm:t>
    </dgm:pt>
    <dgm:pt modelId="{CC0F3982-A75B-4852-BFD7-7C4D0C5C14F1}" type="sibTrans" cxnId="{EB60AB8F-5B9E-49D5-A2CA-9F93EDDA5D47}">
      <dgm:prSet/>
      <dgm:spPr/>
      <dgm:t>
        <a:bodyPr/>
        <a:lstStyle/>
        <a:p>
          <a:endParaRPr lang="en-US"/>
        </a:p>
      </dgm:t>
    </dgm:pt>
    <dgm:pt modelId="{9DFA62FC-0BC6-4B42-AEE5-A562D651076D}">
      <dgm:prSet phldrT="[Text]"/>
      <dgm:spPr/>
      <dgm:t>
        <a:bodyPr/>
        <a:lstStyle/>
        <a:p>
          <a:r>
            <a:rPr lang="en-US"/>
            <a:t>Execute</a:t>
          </a:r>
          <a:endParaRPr lang="en-US" dirty="0"/>
        </a:p>
      </dgm:t>
    </dgm:pt>
    <dgm:pt modelId="{2F5FE204-F99C-418A-BA69-6B9EDA9891CD}" type="parTrans" cxnId="{24570B22-12F9-4C4C-9D81-8E32760E1206}">
      <dgm:prSet/>
      <dgm:spPr/>
      <dgm:t>
        <a:bodyPr/>
        <a:lstStyle/>
        <a:p>
          <a:endParaRPr lang="en-US"/>
        </a:p>
      </dgm:t>
    </dgm:pt>
    <dgm:pt modelId="{549F9D40-FA6A-4721-A0B7-89BA3F3DE55C}" type="sibTrans" cxnId="{24570B22-12F9-4C4C-9D81-8E32760E1206}">
      <dgm:prSet/>
      <dgm:spPr/>
      <dgm:t>
        <a:bodyPr/>
        <a:lstStyle/>
        <a:p>
          <a:endParaRPr lang="en-US"/>
        </a:p>
      </dgm:t>
    </dgm:pt>
    <dgm:pt modelId="{38590C57-BD51-4E72-98A6-B5C6A08CB869}" type="pres">
      <dgm:prSet presAssocID="{65C60B8E-1805-42FF-AC45-B28FF06BA335}" presName="Name0" presStyleCnt="0">
        <dgm:presLayoutVars>
          <dgm:dir/>
          <dgm:resizeHandles val="exact"/>
        </dgm:presLayoutVars>
      </dgm:prSet>
      <dgm:spPr/>
    </dgm:pt>
    <dgm:pt modelId="{FCE1BFFA-36B5-4E51-ACE0-B851BDC33509}" type="pres">
      <dgm:prSet presAssocID="{65C60B8E-1805-42FF-AC45-B28FF06BA335}" presName="cycle" presStyleCnt="0"/>
      <dgm:spPr/>
    </dgm:pt>
    <dgm:pt modelId="{5A8C142D-EAC6-4B14-89BB-08350E544E65}" type="pres">
      <dgm:prSet presAssocID="{3A231492-CE52-45CB-BE5E-ABBAC4494DA9}" presName="nodeFirstNode" presStyleLbl="node1" presStyleIdx="0" presStyleCnt="7">
        <dgm:presLayoutVars>
          <dgm:bulletEnabled val="1"/>
        </dgm:presLayoutVars>
      </dgm:prSet>
      <dgm:spPr/>
    </dgm:pt>
    <dgm:pt modelId="{950DAAA7-4A52-4372-AB51-3F20AB6F11A1}" type="pres">
      <dgm:prSet presAssocID="{25FB8120-F6F9-4EDB-97CF-66D1F96E1D57}" presName="sibTransFirstNode" presStyleLbl="bgShp" presStyleIdx="0" presStyleCnt="1" custLinFactNeighborX="122" custLinFactNeighborY="-365"/>
      <dgm:spPr/>
    </dgm:pt>
    <dgm:pt modelId="{EE352D98-074A-4E8B-B995-C8566A263A55}" type="pres">
      <dgm:prSet presAssocID="{8C9DA766-DB38-4A3E-B26B-05965A6BD2C1}" presName="nodeFollowingNodes" presStyleLbl="node1" presStyleIdx="1" presStyleCnt="7">
        <dgm:presLayoutVars>
          <dgm:bulletEnabled val="1"/>
        </dgm:presLayoutVars>
      </dgm:prSet>
      <dgm:spPr/>
    </dgm:pt>
    <dgm:pt modelId="{3A3B5F53-A936-4771-836F-E9BCA6FB880A}" type="pres">
      <dgm:prSet presAssocID="{F4F80BB6-FD57-4922-9B13-8B1C8C61E71C}" presName="nodeFollowingNodes" presStyleLbl="node1" presStyleIdx="2" presStyleCnt="7">
        <dgm:presLayoutVars>
          <dgm:bulletEnabled val="1"/>
        </dgm:presLayoutVars>
      </dgm:prSet>
      <dgm:spPr/>
    </dgm:pt>
    <dgm:pt modelId="{477907D3-9BEE-44C0-BCE2-B82E91216463}" type="pres">
      <dgm:prSet presAssocID="{B38D3AC4-2FBC-48AE-ABF2-D6C5441C7CF7}" presName="nodeFollowingNodes" presStyleLbl="node1" presStyleIdx="3" presStyleCnt="7">
        <dgm:presLayoutVars>
          <dgm:bulletEnabled val="1"/>
        </dgm:presLayoutVars>
      </dgm:prSet>
      <dgm:spPr/>
    </dgm:pt>
    <dgm:pt modelId="{37662353-D52D-4917-8BA5-6F53B7B52D70}" type="pres">
      <dgm:prSet presAssocID="{797C6F42-2979-45AA-90EA-A36DCE07C79D}" presName="nodeFollowingNodes" presStyleLbl="node1" presStyleIdx="4" presStyleCnt="7">
        <dgm:presLayoutVars>
          <dgm:bulletEnabled val="1"/>
        </dgm:presLayoutVars>
      </dgm:prSet>
      <dgm:spPr/>
    </dgm:pt>
    <dgm:pt modelId="{A614FDA4-A1FA-4DF8-B97D-035AE38412C1}" type="pres">
      <dgm:prSet presAssocID="{F17F6FC6-FE1D-433B-8AA8-B42D36FFA224}" presName="nodeFollowingNodes" presStyleLbl="node1" presStyleIdx="5" presStyleCnt="7">
        <dgm:presLayoutVars>
          <dgm:bulletEnabled val="1"/>
        </dgm:presLayoutVars>
      </dgm:prSet>
      <dgm:spPr/>
    </dgm:pt>
    <dgm:pt modelId="{404D36B7-7EF2-469A-97E9-E6DAE5D47695}" type="pres">
      <dgm:prSet presAssocID="{9DFA62FC-0BC6-4B42-AEE5-A562D651076D}" presName="nodeFollowingNodes" presStyleLbl="node1" presStyleIdx="6" presStyleCnt="7">
        <dgm:presLayoutVars>
          <dgm:bulletEnabled val="1"/>
        </dgm:presLayoutVars>
      </dgm:prSet>
      <dgm:spPr/>
    </dgm:pt>
  </dgm:ptLst>
  <dgm:cxnLst>
    <dgm:cxn modelId="{3B2DFF05-0E53-4E33-8892-7A28903EC623}" type="presOf" srcId="{797C6F42-2979-45AA-90EA-A36DCE07C79D}" destId="{37662353-D52D-4917-8BA5-6F53B7B52D70}" srcOrd="0" destOrd="0" presId="urn:microsoft.com/office/officeart/2005/8/layout/cycle3"/>
    <dgm:cxn modelId="{7FA94B1A-B33F-4651-8EB6-EB6206A60597}" type="presOf" srcId="{F17F6FC6-FE1D-433B-8AA8-B42D36FFA224}" destId="{A614FDA4-A1FA-4DF8-B97D-035AE38412C1}" srcOrd="0" destOrd="0" presId="urn:microsoft.com/office/officeart/2005/8/layout/cycle3"/>
    <dgm:cxn modelId="{24570B22-12F9-4C4C-9D81-8E32760E1206}" srcId="{65C60B8E-1805-42FF-AC45-B28FF06BA335}" destId="{9DFA62FC-0BC6-4B42-AEE5-A562D651076D}" srcOrd="6" destOrd="0" parTransId="{2F5FE204-F99C-418A-BA69-6B9EDA9891CD}" sibTransId="{549F9D40-FA6A-4721-A0B7-89BA3F3DE55C}"/>
    <dgm:cxn modelId="{6EA31E3B-C1A9-4C36-AAB6-B09F861717CF}" type="presOf" srcId="{3A231492-CE52-45CB-BE5E-ABBAC4494DA9}" destId="{5A8C142D-EAC6-4B14-89BB-08350E544E65}" srcOrd="0" destOrd="0" presId="urn:microsoft.com/office/officeart/2005/8/layout/cycle3"/>
    <dgm:cxn modelId="{C9BA013F-9E27-4B4E-BB16-EB8700677CAD}" type="presOf" srcId="{F4F80BB6-FD57-4922-9B13-8B1C8C61E71C}" destId="{3A3B5F53-A936-4771-836F-E9BCA6FB880A}" srcOrd="0" destOrd="0" presId="urn:microsoft.com/office/officeart/2005/8/layout/cycle3"/>
    <dgm:cxn modelId="{27C13E60-45A6-4474-9A31-955377DE0943}" type="presOf" srcId="{8C9DA766-DB38-4A3E-B26B-05965A6BD2C1}" destId="{EE352D98-074A-4E8B-B995-C8566A263A55}" srcOrd="0" destOrd="0" presId="urn:microsoft.com/office/officeart/2005/8/layout/cycle3"/>
    <dgm:cxn modelId="{05185D65-2C77-4F36-B938-471F42A87519}" srcId="{65C60B8E-1805-42FF-AC45-B28FF06BA335}" destId="{B38D3AC4-2FBC-48AE-ABF2-D6C5441C7CF7}" srcOrd="3" destOrd="0" parTransId="{041266DB-5743-4FDD-A5F0-8EB991A9541F}" sibTransId="{A57CA98E-0B41-4682-A116-DFDC50D275E9}"/>
    <dgm:cxn modelId="{65903947-3AD5-432C-A18C-93A973A3381F}" type="presOf" srcId="{B38D3AC4-2FBC-48AE-ABF2-D6C5441C7CF7}" destId="{477907D3-9BEE-44C0-BCE2-B82E91216463}" srcOrd="0" destOrd="0" presId="urn:microsoft.com/office/officeart/2005/8/layout/cycle3"/>
    <dgm:cxn modelId="{0AD06649-A367-4EFF-B47A-447F1052A60A}" type="presOf" srcId="{9DFA62FC-0BC6-4B42-AEE5-A562D651076D}" destId="{404D36B7-7EF2-469A-97E9-E6DAE5D47695}" srcOrd="0" destOrd="0" presId="urn:microsoft.com/office/officeart/2005/8/layout/cycle3"/>
    <dgm:cxn modelId="{EB60AB8F-5B9E-49D5-A2CA-9F93EDDA5D47}" srcId="{65C60B8E-1805-42FF-AC45-B28FF06BA335}" destId="{F17F6FC6-FE1D-433B-8AA8-B42D36FFA224}" srcOrd="5" destOrd="0" parTransId="{3346B5C2-BB3B-46D4-9B19-BB1393A0474F}" sibTransId="{CC0F3982-A75B-4852-BFD7-7C4D0C5C14F1}"/>
    <dgm:cxn modelId="{C8822B9A-0C49-4624-A56F-D709439BE9E0}" type="presOf" srcId="{65C60B8E-1805-42FF-AC45-B28FF06BA335}" destId="{38590C57-BD51-4E72-98A6-B5C6A08CB869}" srcOrd="0" destOrd="0" presId="urn:microsoft.com/office/officeart/2005/8/layout/cycle3"/>
    <dgm:cxn modelId="{76F9B5B2-72E3-4F51-B5CF-BCB90D28D9DB}" srcId="{65C60B8E-1805-42FF-AC45-B28FF06BA335}" destId="{F4F80BB6-FD57-4922-9B13-8B1C8C61E71C}" srcOrd="2" destOrd="0" parTransId="{4D11A779-D040-40D1-B86C-DA9F4DDA04A5}" sibTransId="{DB5ED568-1B2D-42CF-AD53-50542E3BEA1C}"/>
    <dgm:cxn modelId="{D1D1CEC2-6268-4B13-938C-EA313B755DBB}" type="presOf" srcId="{25FB8120-F6F9-4EDB-97CF-66D1F96E1D57}" destId="{950DAAA7-4A52-4372-AB51-3F20AB6F11A1}" srcOrd="0" destOrd="0" presId="urn:microsoft.com/office/officeart/2005/8/layout/cycle3"/>
    <dgm:cxn modelId="{A3F24BE3-A9DB-47F2-9C7D-EBA4C7E4307E}" srcId="{65C60B8E-1805-42FF-AC45-B28FF06BA335}" destId="{3A231492-CE52-45CB-BE5E-ABBAC4494DA9}" srcOrd="0" destOrd="0" parTransId="{60D40CC5-AA05-4D85-99E5-7AAC2D9D1E36}" sibTransId="{25FB8120-F6F9-4EDB-97CF-66D1F96E1D57}"/>
    <dgm:cxn modelId="{95319EE9-D734-4872-A7E1-7DBF19429392}" srcId="{65C60B8E-1805-42FF-AC45-B28FF06BA335}" destId="{797C6F42-2979-45AA-90EA-A36DCE07C79D}" srcOrd="4" destOrd="0" parTransId="{C712893E-BD65-41F3-B935-96F9B9A8FA62}" sibTransId="{E5B5790E-6E2D-4546-9B69-AB2F15500ADF}"/>
    <dgm:cxn modelId="{E43EB9FE-15F1-41DD-A218-758991844771}" srcId="{65C60B8E-1805-42FF-AC45-B28FF06BA335}" destId="{8C9DA766-DB38-4A3E-B26B-05965A6BD2C1}" srcOrd="1" destOrd="0" parTransId="{93C9F1C4-86D9-4129-8FA0-172202D5ED78}" sibTransId="{8D23B79B-6C2A-4869-8411-458E2DCD0AF6}"/>
    <dgm:cxn modelId="{040E5C02-3DB2-4F59-B70B-C622116458CB}" type="presParOf" srcId="{38590C57-BD51-4E72-98A6-B5C6A08CB869}" destId="{FCE1BFFA-36B5-4E51-ACE0-B851BDC33509}" srcOrd="0" destOrd="0" presId="urn:microsoft.com/office/officeart/2005/8/layout/cycle3"/>
    <dgm:cxn modelId="{6EFA13CF-1D1A-49F6-9FF2-1106CA81AE99}" type="presParOf" srcId="{FCE1BFFA-36B5-4E51-ACE0-B851BDC33509}" destId="{5A8C142D-EAC6-4B14-89BB-08350E544E65}" srcOrd="0" destOrd="0" presId="urn:microsoft.com/office/officeart/2005/8/layout/cycle3"/>
    <dgm:cxn modelId="{CCE515CE-B7FF-4208-9365-1B3FB91D2B30}" type="presParOf" srcId="{FCE1BFFA-36B5-4E51-ACE0-B851BDC33509}" destId="{950DAAA7-4A52-4372-AB51-3F20AB6F11A1}" srcOrd="1" destOrd="0" presId="urn:microsoft.com/office/officeart/2005/8/layout/cycle3"/>
    <dgm:cxn modelId="{9CEC419A-350E-4D2C-A54F-9E7E0C3A38F5}" type="presParOf" srcId="{FCE1BFFA-36B5-4E51-ACE0-B851BDC33509}" destId="{EE352D98-074A-4E8B-B995-C8566A263A55}" srcOrd="2" destOrd="0" presId="urn:microsoft.com/office/officeart/2005/8/layout/cycle3"/>
    <dgm:cxn modelId="{627FD58B-D71C-43AA-97CE-70AF639BCB2D}" type="presParOf" srcId="{FCE1BFFA-36B5-4E51-ACE0-B851BDC33509}" destId="{3A3B5F53-A936-4771-836F-E9BCA6FB880A}" srcOrd="3" destOrd="0" presId="urn:microsoft.com/office/officeart/2005/8/layout/cycle3"/>
    <dgm:cxn modelId="{6F2C536A-B54D-463F-9E38-79D9C3706472}" type="presParOf" srcId="{FCE1BFFA-36B5-4E51-ACE0-B851BDC33509}" destId="{477907D3-9BEE-44C0-BCE2-B82E91216463}" srcOrd="4" destOrd="0" presId="urn:microsoft.com/office/officeart/2005/8/layout/cycle3"/>
    <dgm:cxn modelId="{91CB4F2B-58B0-41C4-8DB2-F6C3D76B219E}" type="presParOf" srcId="{FCE1BFFA-36B5-4E51-ACE0-B851BDC33509}" destId="{37662353-D52D-4917-8BA5-6F53B7B52D70}" srcOrd="5" destOrd="0" presId="urn:microsoft.com/office/officeart/2005/8/layout/cycle3"/>
    <dgm:cxn modelId="{7006C877-9637-4B02-9441-3EDACA0F242D}" type="presParOf" srcId="{FCE1BFFA-36B5-4E51-ACE0-B851BDC33509}" destId="{A614FDA4-A1FA-4DF8-B97D-035AE38412C1}" srcOrd="6" destOrd="0" presId="urn:microsoft.com/office/officeart/2005/8/layout/cycle3"/>
    <dgm:cxn modelId="{66201137-5373-4475-A101-FD0BFBE0FE3C}" type="presParOf" srcId="{FCE1BFFA-36B5-4E51-ACE0-B851BDC33509}" destId="{404D36B7-7EF2-469A-97E9-E6DAE5D47695}" srcOrd="7" destOrd="0" presId="urn:microsoft.com/office/officeart/2005/8/layout/cycle3"/>
  </dgm:cxnLst>
  <dgm:bg/>
  <dgm:whole>
    <a:ln w="19050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D990700-CE1B-4247-8491-199A81698EEC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54C18D-5215-44E0-99E4-2939AEF02140}">
      <dgm:prSet/>
      <dgm:spPr>
        <a:ln>
          <a:solidFill>
            <a:srgbClr val="FF0066"/>
          </a:solidFill>
        </a:ln>
      </dgm:spPr>
      <dgm:t>
        <a:bodyPr/>
        <a:lstStyle/>
        <a:p>
          <a:r>
            <a:rPr lang="en-US" dirty="0"/>
            <a:t>Project 4</a:t>
          </a:r>
        </a:p>
      </dgm:t>
    </dgm:pt>
    <dgm:pt modelId="{6400A992-E586-4778-B23C-39C5F9F6332D}" type="parTrans" cxnId="{E11722F7-D412-4103-84F7-3A52E696023D}">
      <dgm:prSet/>
      <dgm:spPr/>
      <dgm:t>
        <a:bodyPr/>
        <a:lstStyle/>
        <a:p>
          <a:endParaRPr lang="en-US"/>
        </a:p>
      </dgm:t>
    </dgm:pt>
    <dgm:pt modelId="{137431AD-7E26-4CC8-B629-836E99B1BA76}" type="sibTrans" cxnId="{E11722F7-D412-4103-84F7-3A52E696023D}">
      <dgm:prSet/>
      <dgm:spPr/>
      <dgm:t>
        <a:bodyPr/>
        <a:lstStyle/>
        <a:p>
          <a:endParaRPr lang="en-US"/>
        </a:p>
      </dgm:t>
    </dgm:pt>
    <dgm:pt modelId="{31DCE3F1-3CB4-45F0-B5F7-F5A509C90FA2}" type="pres">
      <dgm:prSet presAssocID="{7D990700-CE1B-4247-8491-199A81698EEC}" presName="linearFlow" presStyleCnt="0">
        <dgm:presLayoutVars>
          <dgm:dir/>
          <dgm:resizeHandles val="exact"/>
        </dgm:presLayoutVars>
      </dgm:prSet>
      <dgm:spPr/>
    </dgm:pt>
    <dgm:pt modelId="{4C0A929E-AD43-4ABE-BB63-1FFDA4138EFA}" type="pres">
      <dgm:prSet presAssocID="{E854C18D-5215-44E0-99E4-2939AEF02140}" presName="composite" presStyleCnt="0"/>
      <dgm:spPr/>
    </dgm:pt>
    <dgm:pt modelId="{1BE7B826-6F34-4323-B76D-9E5AD3364BAA}" type="pres">
      <dgm:prSet presAssocID="{E854C18D-5215-44E0-99E4-2939AEF02140}" presName="imgShp" presStyleLbl="fgImgPlace1" presStyleIdx="0" presStyleCnt="1" custLinFactNeighborX="-59338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jector outline"/>
        </a:ext>
      </dgm:extLst>
    </dgm:pt>
    <dgm:pt modelId="{91CA9120-DAE5-468A-A3C8-B8B8A2007CDF}" type="pres">
      <dgm:prSet presAssocID="{E854C18D-5215-44E0-99E4-2939AEF02140}" presName="txShp" presStyleLbl="node1" presStyleIdx="0" presStyleCnt="1" custLinFactNeighborX="-2405">
        <dgm:presLayoutVars>
          <dgm:bulletEnabled val="1"/>
        </dgm:presLayoutVars>
      </dgm:prSet>
      <dgm:spPr/>
    </dgm:pt>
  </dgm:ptLst>
  <dgm:cxnLst>
    <dgm:cxn modelId="{1B740189-A014-430B-B568-F0D6AEE607F2}" type="presOf" srcId="{7D990700-CE1B-4247-8491-199A81698EEC}" destId="{31DCE3F1-3CB4-45F0-B5F7-F5A509C90FA2}" srcOrd="0" destOrd="0" presId="urn:microsoft.com/office/officeart/2005/8/layout/vList3"/>
    <dgm:cxn modelId="{A7F4CCEA-84B5-4DBD-824C-7A6D93DDE4F8}" type="presOf" srcId="{E854C18D-5215-44E0-99E4-2939AEF02140}" destId="{91CA9120-DAE5-468A-A3C8-B8B8A2007CDF}" srcOrd="0" destOrd="0" presId="urn:microsoft.com/office/officeart/2005/8/layout/vList3"/>
    <dgm:cxn modelId="{E11722F7-D412-4103-84F7-3A52E696023D}" srcId="{7D990700-CE1B-4247-8491-199A81698EEC}" destId="{E854C18D-5215-44E0-99E4-2939AEF02140}" srcOrd="0" destOrd="0" parTransId="{6400A992-E586-4778-B23C-39C5F9F6332D}" sibTransId="{137431AD-7E26-4CC8-B629-836E99B1BA76}"/>
    <dgm:cxn modelId="{0A698EA2-138D-4953-8678-D563E3086544}" type="presParOf" srcId="{31DCE3F1-3CB4-45F0-B5F7-F5A509C90FA2}" destId="{4C0A929E-AD43-4ABE-BB63-1FFDA4138EFA}" srcOrd="0" destOrd="0" presId="urn:microsoft.com/office/officeart/2005/8/layout/vList3"/>
    <dgm:cxn modelId="{C11725CB-6D9C-4569-8794-00F2A392DEE9}" type="presParOf" srcId="{4C0A929E-AD43-4ABE-BB63-1FFDA4138EFA}" destId="{1BE7B826-6F34-4323-B76D-9E5AD3364BAA}" srcOrd="0" destOrd="0" presId="urn:microsoft.com/office/officeart/2005/8/layout/vList3"/>
    <dgm:cxn modelId="{A3241BAF-44FB-4CE4-981E-C0AA5B0B15CA}" type="presParOf" srcId="{4C0A929E-AD43-4ABE-BB63-1FFDA4138EFA}" destId="{91CA9120-DAE5-468A-A3C8-B8B8A2007CD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5C60B8E-1805-42FF-AC45-B28FF06BA335}" type="doc">
      <dgm:prSet loTypeId="urn:microsoft.com/office/officeart/2005/8/layout/cycle3" loCatId="cycle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231492-CE52-45CB-BE5E-ABBAC4494DA9}">
      <dgm:prSet phldrT="[Text]"/>
      <dgm:spPr/>
      <dgm:t>
        <a:bodyPr/>
        <a:lstStyle/>
        <a:p>
          <a:r>
            <a:rPr lang="en-US" dirty="0"/>
            <a:t>Source  Path</a:t>
          </a:r>
        </a:p>
        <a:p>
          <a:r>
            <a:rPr lang="en-US" dirty="0"/>
            <a:t>(Folder)</a:t>
          </a:r>
        </a:p>
      </dgm:t>
    </dgm:pt>
    <dgm:pt modelId="{60D40CC5-AA05-4D85-99E5-7AAC2D9D1E36}" type="parTrans" cxnId="{A3F24BE3-A9DB-47F2-9C7D-EBA4C7E4307E}">
      <dgm:prSet/>
      <dgm:spPr/>
      <dgm:t>
        <a:bodyPr/>
        <a:lstStyle/>
        <a:p>
          <a:endParaRPr lang="en-US"/>
        </a:p>
      </dgm:t>
    </dgm:pt>
    <dgm:pt modelId="{25FB8120-F6F9-4EDB-97CF-66D1F96E1D57}" type="sibTrans" cxnId="{A3F24BE3-A9DB-47F2-9C7D-EBA4C7E4307E}">
      <dgm:prSet/>
      <dgm:spPr/>
      <dgm:t>
        <a:bodyPr/>
        <a:lstStyle/>
        <a:p>
          <a:endParaRPr lang="en-US"/>
        </a:p>
      </dgm:t>
    </dgm:pt>
    <dgm:pt modelId="{8C9DA766-DB38-4A3E-B26B-05965A6BD2C1}">
      <dgm:prSet phldrT="[Text]"/>
      <dgm:spPr/>
      <dgm:t>
        <a:bodyPr/>
        <a:lstStyle/>
        <a:p>
          <a:r>
            <a:rPr lang="en-US" dirty="0"/>
            <a:t>Column Selection</a:t>
          </a:r>
          <a:br>
            <a:rPr lang="en-US" dirty="0"/>
          </a:br>
          <a:r>
            <a:rPr lang="en-US" dirty="0"/>
            <a:t>(Excel/CSV)</a:t>
          </a:r>
        </a:p>
      </dgm:t>
    </dgm:pt>
    <dgm:pt modelId="{93C9F1C4-86D9-4129-8FA0-172202D5ED78}" type="parTrans" cxnId="{E43EB9FE-15F1-41DD-A218-758991844771}">
      <dgm:prSet/>
      <dgm:spPr/>
      <dgm:t>
        <a:bodyPr/>
        <a:lstStyle/>
        <a:p>
          <a:endParaRPr lang="en-US"/>
        </a:p>
      </dgm:t>
    </dgm:pt>
    <dgm:pt modelId="{8D23B79B-6C2A-4869-8411-458E2DCD0AF6}" type="sibTrans" cxnId="{E43EB9FE-15F1-41DD-A218-758991844771}">
      <dgm:prSet/>
      <dgm:spPr/>
      <dgm:t>
        <a:bodyPr/>
        <a:lstStyle/>
        <a:p>
          <a:endParaRPr lang="en-US"/>
        </a:p>
      </dgm:t>
    </dgm:pt>
    <dgm:pt modelId="{F4F80BB6-FD57-4922-9B13-8B1C8C61E71C}">
      <dgm:prSet phldrT="[Text]"/>
      <dgm:spPr/>
      <dgm:t>
        <a:bodyPr/>
        <a:lstStyle/>
        <a:p>
          <a:r>
            <a:rPr lang="en-US" dirty="0"/>
            <a:t>New Column Add / Remove</a:t>
          </a:r>
        </a:p>
      </dgm:t>
    </dgm:pt>
    <dgm:pt modelId="{4D11A779-D040-40D1-B86C-DA9F4DDA04A5}" type="parTrans" cxnId="{76F9B5B2-72E3-4F51-B5CF-BCB90D28D9DB}">
      <dgm:prSet/>
      <dgm:spPr/>
      <dgm:t>
        <a:bodyPr/>
        <a:lstStyle/>
        <a:p>
          <a:endParaRPr lang="en-US"/>
        </a:p>
      </dgm:t>
    </dgm:pt>
    <dgm:pt modelId="{DB5ED568-1B2D-42CF-AD53-50542E3BEA1C}" type="sibTrans" cxnId="{76F9B5B2-72E3-4F51-B5CF-BCB90D28D9DB}">
      <dgm:prSet/>
      <dgm:spPr/>
      <dgm:t>
        <a:bodyPr/>
        <a:lstStyle/>
        <a:p>
          <a:endParaRPr lang="en-US"/>
        </a:p>
      </dgm:t>
    </dgm:pt>
    <dgm:pt modelId="{B38D3AC4-2FBC-48AE-ABF2-D6C5441C7CF7}">
      <dgm:prSet phldrT="[Text]"/>
      <dgm:spPr/>
      <dgm:t>
        <a:bodyPr/>
        <a:lstStyle/>
        <a:p>
          <a:r>
            <a:rPr lang="en-US" dirty="0"/>
            <a:t>Selection Option for Remove Rows with missing Value</a:t>
          </a:r>
        </a:p>
      </dgm:t>
    </dgm:pt>
    <dgm:pt modelId="{041266DB-5743-4FDD-A5F0-8EB991A9541F}" type="parTrans" cxnId="{05185D65-2C77-4F36-B938-471F42A87519}">
      <dgm:prSet/>
      <dgm:spPr/>
      <dgm:t>
        <a:bodyPr/>
        <a:lstStyle/>
        <a:p>
          <a:endParaRPr lang="en-US"/>
        </a:p>
      </dgm:t>
    </dgm:pt>
    <dgm:pt modelId="{A57CA98E-0B41-4682-A116-DFDC50D275E9}" type="sibTrans" cxnId="{05185D65-2C77-4F36-B938-471F42A87519}">
      <dgm:prSet/>
      <dgm:spPr/>
      <dgm:t>
        <a:bodyPr/>
        <a:lstStyle/>
        <a:p>
          <a:endParaRPr lang="en-US"/>
        </a:p>
      </dgm:t>
    </dgm:pt>
    <dgm:pt modelId="{797C6F42-2979-45AA-90EA-A36DCE07C79D}">
      <dgm:prSet phldrT="[Text]"/>
      <dgm:spPr/>
      <dgm:t>
        <a:bodyPr/>
        <a:lstStyle/>
        <a:p>
          <a:r>
            <a:rPr lang="en-US" dirty="0"/>
            <a:t>Enter Value That is to clean</a:t>
          </a:r>
        </a:p>
      </dgm:t>
    </dgm:pt>
    <dgm:pt modelId="{C712893E-BD65-41F3-B935-96F9B9A8FA62}" type="parTrans" cxnId="{95319EE9-D734-4872-A7E1-7DBF19429392}">
      <dgm:prSet/>
      <dgm:spPr/>
      <dgm:t>
        <a:bodyPr/>
        <a:lstStyle/>
        <a:p>
          <a:endParaRPr lang="en-US"/>
        </a:p>
      </dgm:t>
    </dgm:pt>
    <dgm:pt modelId="{E5B5790E-6E2D-4546-9B69-AB2F15500ADF}" type="sibTrans" cxnId="{95319EE9-D734-4872-A7E1-7DBF19429392}">
      <dgm:prSet/>
      <dgm:spPr/>
      <dgm:t>
        <a:bodyPr/>
        <a:lstStyle/>
        <a:p>
          <a:endParaRPr lang="en-US"/>
        </a:p>
      </dgm:t>
    </dgm:pt>
    <dgm:pt modelId="{F17F6FC6-FE1D-433B-8AA8-B42D36FFA224}">
      <dgm:prSet phldrT="[Text]"/>
      <dgm:spPr/>
      <dgm:t>
        <a:bodyPr/>
        <a:lstStyle/>
        <a:p>
          <a:r>
            <a:rPr lang="en-US" dirty="0"/>
            <a:t>Execute</a:t>
          </a:r>
        </a:p>
      </dgm:t>
    </dgm:pt>
    <dgm:pt modelId="{3346B5C2-BB3B-46D4-9B19-BB1393A0474F}" type="parTrans" cxnId="{EB60AB8F-5B9E-49D5-A2CA-9F93EDDA5D47}">
      <dgm:prSet/>
      <dgm:spPr/>
      <dgm:t>
        <a:bodyPr/>
        <a:lstStyle/>
        <a:p>
          <a:endParaRPr lang="en-US"/>
        </a:p>
      </dgm:t>
    </dgm:pt>
    <dgm:pt modelId="{CC0F3982-A75B-4852-BFD7-7C4D0C5C14F1}" type="sibTrans" cxnId="{EB60AB8F-5B9E-49D5-A2CA-9F93EDDA5D47}">
      <dgm:prSet/>
      <dgm:spPr/>
      <dgm:t>
        <a:bodyPr/>
        <a:lstStyle/>
        <a:p>
          <a:endParaRPr lang="en-US"/>
        </a:p>
      </dgm:t>
    </dgm:pt>
    <dgm:pt modelId="{9DFA62FC-0BC6-4B42-AEE5-A562D651076D}">
      <dgm:prSet phldrT="[Text]"/>
      <dgm:spPr/>
      <dgm:t>
        <a:bodyPr/>
        <a:lstStyle/>
        <a:p>
          <a:r>
            <a:rPr lang="en-US" dirty="0"/>
            <a:t>Check Logs </a:t>
          </a:r>
          <a:r>
            <a:rPr lang="en-US" dirty="0" err="1"/>
            <a:t>forr</a:t>
          </a:r>
          <a:r>
            <a:rPr lang="en-US" dirty="0"/>
            <a:t> Result</a:t>
          </a:r>
        </a:p>
      </dgm:t>
    </dgm:pt>
    <dgm:pt modelId="{2F5FE204-F99C-418A-BA69-6B9EDA9891CD}" type="parTrans" cxnId="{24570B22-12F9-4C4C-9D81-8E32760E1206}">
      <dgm:prSet/>
      <dgm:spPr/>
      <dgm:t>
        <a:bodyPr/>
        <a:lstStyle/>
        <a:p>
          <a:endParaRPr lang="en-US"/>
        </a:p>
      </dgm:t>
    </dgm:pt>
    <dgm:pt modelId="{549F9D40-FA6A-4721-A0B7-89BA3F3DE55C}" type="sibTrans" cxnId="{24570B22-12F9-4C4C-9D81-8E32760E1206}">
      <dgm:prSet/>
      <dgm:spPr/>
      <dgm:t>
        <a:bodyPr/>
        <a:lstStyle/>
        <a:p>
          <a:endParaRPr lang="en-US"/>
        </a:p>
      </dgm:t>
    </dgm:pt>
    <dgm:pt modelId="{B02D7B25-B9B1-4C02-8F50-94095CF3C1EF}" type="pres">
      <dgm:prSet presAssocID="{65C60B8E-1805-42FF-AC45-B28FF06BA335}" presName="Name0" presStyleCnt="0">
        <dgm:presLayoutVars>
          <dgm:dir/>
          <dgm:resizeHandles val="exact"/>
        </dgm:presLayoutVars>
      </dgm:prSet>
      <dgm:spPr/>
    </dgm:pt>
    <dgm:pt modelId="{A84D3375-C238-4153-947A-701D5EB038E2}" type="pres">
      <dgm:prSet presAssocID="{65C60B8E-1805-42FF-AC45-B28FF06BA335}" presName="cycle" presStyleCnt="0"/>
      <dgm:spPr/>
    </dgm:pt>
    <dgm:pt modelId="{3D020AA9-A90A-4BCD-9464-47425DD3BBF7}" type="pres">
      <dgm:prSet presAssocID="{3A231492-CE52-45CB-BE5E-ABBAC4494DA9}" presName="nodeFirstNode" presStyleLbl="node1" presStyleIdx="0" presStyleCnt="7">
        <dgm:presLayoutVars>
          <dgm:bulletEnabled val="1"/>
        </dgm:presLayoutVars>
      </dgm:prSet>
      <dgm:spPr/>
    </dgm:pt>
    <dgm:pt modelId="{E6BA4D1B-4F0F-4D3C-A9AE-BB80BBD4C9DD}" type="pres">
      <dgm:prSet presAssocID="{25FB8120-F6F9-4EDB-97CF-66D1F96E1D57}" presName="sibTransFirstNode" presStyleLbl="bgShp" presStyleIdx="0" presStyleCnt="1"/>
      <dgm:spPr/>
    </dgm:pt>
    <dgm:pt modelId="{694DF35B-A4E8-4A90-B095-CB9B2BDBCCF2}" type="pres">
      <dgm:prSet presAssocID="{8C9DA766-DB38-4A3E-B26B-05965A6BD2C1}" presName="nodeFollowingNodes" presStyleLbl="node1" presStyleIdx="1" presStyleCnt="7">
        <dgm:presLayoutVars>
          <dgm:bulletEnabled val="1"/>
        </dgm:presLayoutVars>
      </dgm:prSet>
      <dgm:spPr/>
    </dgm:pt>
    <dgm:pt modelId="{BF95D3DC-09E2-4E6F-8FDD-87582A914142}" type="pres">
      <dgm:prSet presAssocID="{F4F80BB6-FD57-4922-9B13-8B1C8C61E71C}" presName="nodeFollowingNodes" presStyleLbl="node1" presStyleIdx="2" presStyleCnt="7">
        <dgm:presLayoutVars>
          <dgm:bulletEnabled val="1"/>
        </dgm:presLayoutVars>
      </dgm:prSet>
      <dgm:spPr/>
    </dgm:pt>
    <dgm:pt modelId="{24C68DE9-ACF3-4981-9E3B-367F37E142E5}" type="pres">
      <dgm:prSet presAssocID="{B38D3AC4-2FBC-48AE-ABF2-D6C5441C7CF7}" presName="nodeFollowingNodes" presStyleLbl="node1" presStyleIdx="3" presStyleCnt="7">
        <dgm:presLayoutVars>
          <dgm:bulletEnabled val="1"/>
        </dgm:presLayoutVars>
      </dgm:prSet>
      <dgm:spPr/>
    </dgm:pt>
    <dgm:pt modelId="{2D917F62-ED92-4F89-9702-A6085148C786}" type="pres">
      <dgm:prSet presAssocID="{797C6F42-2979-45AA-90EA-A36DCE07C79D}" presName="nodeFollowingNodes" presStyleLbl="node1" presStyleIdx="4" presStyleCnt="7">
        <dgm:presLayoutVars>
          <dgm:bulletEnabled val="1"/>
        </dgm:presLayoutVars>
      </dgm:prSet>
      <dgm:spPr/>
    </dgm:pt>
    <dgm:pt modelId="{6CF0B62C-6958-4E5F-86A5-7EF60612CA95}" type="pres">
      <dgm:prSet presAssocID="{F17F6FC6-FE1D-433B-8AA8-B42D36FFA224}" presName="nodeFollowingNodes" presStyleLbl="node1" presStyleIdx="5" presStyleCnt="7">
        <dgm:presLayoutVars>
          <dgm:bulletEnabled val="1"/>
        </dgm:presLayoutVars>
      </dgm:prSet>
      <dgm:spPr/>
    </dgm:pt>
    <dgm:pt modelId="{C9507685-826A-4EC1-88CB-08DE83A7F9FB}" type="pres">
      <dgm:prSet presAssocID="{9DFA62FC-0BC6-4B42-AEE5-A562D651076D}" presName="nodeFollowingNodes" presStyleLbl="node1" presStyleIdx="6" presStyleCnt="7">
        <dgm:presLayoutVars>
          <dgm:bulletEnabled val="1"/>
        </dgm:presLayoutVars>
      </dgm:prSet>
      <dgm:spPr/>
    </dgm:pt>
  </dgm:ptLst>
  <dgm:cxnLst>
    <dgm:cxn modelId="{31FF0E0B-3C1E-43E2-B34A-519BF4DF1BC7}" type="presOf" srcId="{25FB8120-F6F9-4EDB-97CF-66D1F96E1D57}" destId="{E6BA4D1B-4F0F-4D3C-A9AE-BB80BBD4C9DD}" srcOrd="0" destOrd="0" presId="urn:microsoft.com/office/officeart/2005/8/layout/cycle3"/>
    <dgm:cxn modelId="{24570B22-12F9-4C4C-9D81-8E32760E1206}" srcId="{65C60B8E-1805-42FF-AC45-B28FF06BA335}" destId="{9DFA62FC-0BC6-4B42-AEE5-A562D651076D}" srcOrd="6" destOrd="0" parTransId="{2F5FE204-F99C-418A-BA69-6B9EDA9891CD}" sibTransId="{549F9D40-FA6A-4721-A0B7-89BA3F3DE55C}"/>
    <dgm:cxn modelId="{080F993D-0DC1-4B12-A31C-36C7399BD82C}" type="presOf" srcId="{65C60B8E-1805-42FF-AC45-B28FF06BA335}" destId="{B02D7B25-B9B1-4C02-8F50-94095CF3C1EF}" srcOrd="0" destOrd="0" presId="urn:microsoft.com/office/officeart/2005/8/layout/cycle3"/>
    <dgm:cxn modelId="{FE0D1663-AA4F-4757-ABEE-7057E5346AA7}" type="presOf" srcId="{F4F80BB6-FD57-4922-9B13-8B1C8C61E71C}" destId="{BF95D3DC-09E2-4E6F-8FDD-87582A914142}" srcOrd="0" destOrd="0" presId="urn:microsoft.com/office/officeart/2005/8/layout/cycle3"/>
    <dgm:cxn modelId="{356D6C44-9288-4B18-AFA3-AE9B3283123E}" type="presOf" srcId="{3A231492-CE52-45CB-BE5E-ABBAC4494DA9}" destId="{3D020AA9-A90A-4BCD-9464-47425DD3BBF7}" srcOrd="0" destOrd="0" presId="urn:microsoft.com/office/officeart/2005/8/layout/cycle3"/>
    <dgm:cxn modelId="{05185D65-2C77-4F36-B938-471F42A87519}" srcId="{65C60B8E-1805-42FF-AC45-B28FF06BA335}" destId="{B38D3AC4-2FBC-48AE-ABF2-D6C5441C7CF7}" srcOrd="3" destOrd="0" parTransId="{041266DB-5743-4FDD-A5F0-8EB991A9541F}" sibTransId="{A57CA98E-0B41-4682-A116-DFDC50D275E9}"/>
    <dgm:cxn modelId="{9FDBF879-A1A1-4DD2-B39B-1FF67C63FC8A}" type="presOf" srcId="{9DFA62FC-0BC6-4B42-AEE5-A562D651076D}" destId="{C9507685-826A-4EC1-88CB-08DE83A7F9FB}" srcOrd="0" destOrd="0" presId="urn:microsoft.com/office/officeart/2005/8/layout/cycle3"/>
    <dgm:cxn modelId="{EB60AB8F-5B9E-49D5-A2CA-9F93EDDA5D47}" srcId="{65C60B8E-1805-42FF-AC45-B28FF06BA335}" destId="{F17F6FC6-FE1D-433B-8AA8-B42D36FFA224}" srcOrd="5" destOrd="0" parTransId="{3346B5C2-BB3B-46D4-9B19-BB1393A0474F}" sibTransId="{CC0F3982-A75B-4852-BFD7-7C4D0C5C14F1}"/>
    <dgm:cxn modelId="{76F9B5B2-72E3-4F51-B5CF-BCB90D28D9DB}" srcId="{65C60B8E-1805-42FF-AC45-B28FF06BA335}" destId="{F4F80BB6-FD57-4922-9B13-8B1C8C61E71C}" srcOrd="2" destOrd="0" parTransId="{4D11A779-D040-40D1-B86C-DA9F4DDA04A5}" sibTransId="{DB5ED568-1B2D-42CF-AD53-50542E3BEA1C}"/>
    <dgm:cxn modelId="{639F0EC2-A1A0-4BB5-8BDD-C6B25F6C4ACE}" type="presOf" srcId="{B38D3AC4-2FBC-48AE-ABF2-D6C5441C7CF7}" destId="{24C68DE9-ACF3-4981-9E3B-367F37E142E5}" srcOrd="0" destOrd="0" presId="urn:microsoft.com/office/officeart/2005/8/layout/cycle3"/>
    <dgm:cxn modelId="{5E6378D4-E7D1-470E-A0DE-D997C27E42D5}" type="presOf" srcId="{8C9DA766-DB38-4A3E-B26B-05965A6BD2C1}" destId="{694DF35B-A4E8-4A90-B095-CB9B2BDBCCF2}" srcOrd="0" destOrd="0" presId="urn:microsoft.com/office/officeart/2005/8/layout/cycle3"/>
    <dgm:cxn modelId="{286D74DC-5FAC-4C25-9844-BFA6E2F152A4}" type="presOf" srcId="{F17F6FC6-FE1D-433B-8AA8-B42D36FFA224}" destId="{6CF0B62C-6958-4E5F-86A5-7EF60612CA95}" srcOrd="0" destOrd="0" presId="urn:microsoft.com/office/officeart/2005/8/layout/cycle3"/>
    <dgm:cxn modelId="{A3F24BE3-A9DB-47F2-9C7D-EBA4C7E4307E}" srcId="{65C60B8E-1805-42FF-AC45-B28FF06BA335}" destId="{3A231492-CE52-45CB-BE5E-ABBAC4494DA9}" srcOrd="0" destOrd="0" parTransId="{60D40CC5-AA05-4D85-99E5-7AAC2D9D1E36}" sibTransId="{25FB8120-F6F9-4EDB-97CF-66D1F96E1D57}"/>
    <dgm:cxn modelId="{95319EE9-D734-4872-A7E1-7DBF19429392}" srcId="{65C60B8E-1805-42FF-AC45-B28FF06BA335}" destId="{797C6F42-2979-45AA-90EA-A36DCE07C79D}" srcOrd="4" destOrd="0" parTransId="{C712893E-BD65-41F3-B935-96F9B9A8FA62}" sibTransId="{E5B5790E-6E2D-4546-9B69-AB2F15500ADF}"/>
    <dgm:cxn modelId="{E1BE55F0-0A8E-41CA-89D4-4ADB7C3FE736}" type="presOf" srcId="{797C6F42-2979-45AA-90EA-A36DCE07C79D}" destId="{2D917F62-ED92-4F89-9702-A6085148C786}" srcOrd="0" destOrd="0" presId="urn:microsoft.com/office/officeart/2005/8/layout/cycle3"/>
    <dgm:cxn modelId="{E43EB9FE-15F1-41DD-A218-758991844771}" srcId="{65C60B8E-1805-42FF-AC45-B28FF06BA335}" destId="{8C9DA766-DB38-4A3E-B26B-05965A6BD2C1}" srcOrd="1" destOrd="0" parTransId="{93C9F1C4-86D9-4129-8FA0-172202D5ED78}" sibTransId="{8D23B79B-6C2A-4869-8411-458E2DCD0AF6}"/>
    <dgm:cxn modelId="{2B793047-5626-4213-88DB-D84183A89B61}" type="presParOf" srcId="{B02D7B25-B9B1-4C02-8F50-94095CF3C1EF}" destId="{A84D3375-C238-4153-947A-701D5EB038E2}" srcOrd="0" destOrd="0" presId="urn:microsoft.com/office/officeart/2005/8/layout/cycle3"/>
    <dgm:cxn modelId="{146BFA9C-A81A-4920-8381-B6DE52459244}" type="presParOf" srcId="{A84D3375-C238-4153-947A-701D5EB038E2}" destId="{3D020AA9-A90A-4BCD-9464-47425DD3BBF7}" srcOrd="0" destOrd="0" presId="urn:microsoft.com/office/officeart/2005/8/layout/cycle3"/>
    <dgm:cxn modelId="{1D4255C9-18F0-4878-B826-45558E984F40}" type="presParOf" srcId="{A84D3375-C238-4153-947A-701D5EB038E2}" destId="{E6BA4D1B-4F0F-4D3C-A9AE-BB80BBD4C9DD}" srcOrd="1" destOrd="0" presId="urn:microsoft.com/office/officeart/2005/8/layout/cycle3"/>
    <dgm:cxn modelId="{84BEC879-0AFC-4726-9410-73032D1FBFD9}" type="presParOf" srcId="{A84D3375-C238-4153-947A-701D5EB038E2}" destId="{694DF35B-A4E8-4A90-B095-CB9B2BDBCCF2}" srcOrd="2" destOrd="0" presId="urn:microsoft.com/office/officeart/2005/8/layout/cycle3"/>
    <dgm:cxn modelId="{4BF5DC14-C17B-4887-B6BF-395C34BF3DC5}" type="presParOf" srcId="{A84D3375-C238-4153-947A-701D5EB038E2}" destId="{BF95D3DC-09E2-4E6F-8FDD-87582A914142}" srcOrd="3" destOrd="0" presId="urn:microsoft.com/office/officeart/2005/8/layout/cycle3"/>
    <dgm:cxn modelId="{25735D57-0017-4805-8FA2-4E2F923940A9}" type="presParOf" srcId="{A84D3375-C238-4153-947A-701D5EB038E2}" destId="{24C68DE9-ACF3-4981-9E3B-367F37E142E5}" srcOrd="4" destOrd="0" presId="urn:microsoft.com/office/officeart/2005/8/layout/cycle3"/>
    <dgm:cxn modelId="{05EFFFE0-FD16-4E19-A636-4570CC666A23}" type="presParOf" srcId="{A84D3375-C238-4153-947A-701D5EB038E2}" destId="{2D917F62-ED92-4F89-9702-A6085148C786}" srcOrd="5" destOrd="0" presId="urn:microsoft.com/office/officeart/2005/8/layout/cycle3"/>
    <dgm:cxn modelId="{C49B61D7-2644-4039-A9E6-34D377AC33BC}" type="presParOf" srcId="{A84D3375-C238-4153-947A-701D5EB038E2}" destId="{6CF0B62C-6958-4E5F-86A5-7EF60612CA95}" srcOrd="6" destOrd="0" presId="urn:microsoft.com/office/officeart/2005/8/layout/cycle3"/>
    <dgm:cxn modelId="{6D9EC4B1-AA39-419C-8029-9A9D955DEBBA}" type="presParOf" srcId="{A84D3375-C238-4153-947A-701D5EB038E2}" destId="{C9507685-826A-4EC1-88CB-08DE83A7F9FB}" srcOrd="7" destOrd="0" presId="urn:microsoft.com/office/officeart/2005/8/layout/cycle3"/>
  </dgm:cxnLst>
  <dgm:bg/>
  <dgm:whole>
    <a:ln w="19050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9A0A57-F43A-4CD4-A1F8-352D90A2CC22}">
      <dsp:nvSpPr>
        <dsp:cNvPr id="0" name=""/>
        <dsp:cNvSpPr/>
      </dsp:nvSpPr>
      <dsp:spPr>
        <a:xfrm rot="5400000">
          <a:off x="-172491" y="173877"/>
          <a:ext cx="1149941" cy="8049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Project 1</a:t>
          </a:r>
        </a:p>
      </dsp:txBody>
      <dsp:txXfrm rot="-5400000">
        <a:off x="1" y="403866"/>
        <a:ext cx="804959" cy="344982"/>
      </dsp:txXfrm>
    </dsp:sp>
    <dsp:sp modelId="{18466055-498F-49A6-8AC9-F28806E12971}">
      <dsp:nvSpPr>
        <dsp:cNvPr id="0" name=""/>
        <dsp:cNvSpPr/>
      </dsp:nvSpPr>
      <dsp:spPr>
        <a:xfrm rot="5400000">
          <a:off x="4915073" y="-4108728"/>
          <a:ext cx="747461" cy="896769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kern="1200" dirty="0">
              <a:latin typeface="Arial" panose="020B0604020202020204" pitchFamily="34" charset="0"/>
              <a:cs typeface="Arial" panose="020B0604020202020204" pitchFamily="34" charset="0"/>
            </a:rPr>
            <a:t>Exploring RF Data with Python Dash and Pandas!</a:t>
          </a:r>
        </a:p>
      </dsp:txBody>
      <dsp:txXfrm rot="-5400000">
        <a:off x="804959" y="37874"/>
        <a:ext cx="8931202" cy="674485"/>
      </dsp:txXfrm>
    </dsp:sp>
    <dsp:sp modelId="{5BE6B148-A99D-4953-9AF6-7AF6899907C5}">
      <dsp:nvSpPr>
        <dsp:cNvPr id="0" name=""/>
        <dsp:cNvSpPr/>
      </dsp:nvSpPr>
      <dsp:spPr>
        <a:xfrm rot="5400000">
          <a:off x="-172491" y="1207292"/>
          <a:ext cx="1149941" cy="8049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/>
            <a:t>Project 2</a:t>
          </a:r>
          <a:endParaRPr lang="en-US" sz="1600" kern="1200" dirty="0"/>
        </a:p>
      </dsp:txBody>
      <dsp:txXfrm rot="-5400000">
        <a:off x="1" y="1437281"/>
        <a:ext cx="804959" cy="344982"/>
      </dsp:txXfrm>
    </dsp:sp>
    <dsp:sp modelId="{7099678D-80F1-4479-837E-9929B86076DD}">
      <dsp:nvSpPr>
        <dsp:cNvPr id="0" name=""/>
        <dsp:cNvSpPr/>
      </dsp:nvSpPr>
      <dsp:spPr>
        <a:xfrm rot="5400000">
          <a:off x="4915073" y="-3084835"/>
          <a:ext cx="747461" cy="896769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Tkinter Application for Mobile Signal Data Management</a:t>
          </a:r>
        </a:p>
      </dsp:txBody>
      <dsp:txXfrm rot="-5400000">
        <a:off x="804959" y="1061767"/>
        <a:ext cx="8931202" cy="674485"/>
      </dsp:txXfrm>
    </dsp:sp>
    <dsp:sp modelId="{E6665C94-FF5E-41D8-894A-BCADEC2CF9BB}">
      <dsp:nvSpPr>
        <dsp:cNvPr id="0" name=""/>
        <dsp:cNvSpPr/>
      </dsp:nvSpPr>
      <dsp:spPr>
        <a:xfrm rot="5400000">
          <a:off x="-172491" y="2240707"/>
          <a:ext cx="1149941" cy="8049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/>
            <a:t>Project 3</a:t>
          </a:r>
          <a:endParaRPr lang="en-US" sz="1600" kern="1200" dirty="0"/>
        </a:p>
      </dsp:txBody>
      <dsp:txXfrm rot="-5400000">
        <a:off x="1" y="2470696"/>
        <a:ext cx="804959" cy="344982"/>
      </dsp:txXfrm>
    </dsp:sp>
    <dsp:sp modelId="{0E816A9B-4DA0-4EB6-8BB6-2284E097E397}">
      <dsp:nvSpPr>
        <dsp:cNvPr id="0" name=""/>
        <dsp:cNvSpPr/>
      </dsp:nvSpPr>
      <dsp:spPr>
        <a:xfrm rot="5400000">
          <a:off x="4915073" y="-2041897"/>
          <a:ext cx="747461" cy="896769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kern="1200" dirty="0"/>
            <a:t>CSV_ Generator Application (Gladiator &amp; Wind s/w).</a:t>
          </a:r>
        </a:p>
      </dsp:txBody>
      <dsp:txXfrm rot="-5400000">
        <a:off x="804959" y="2104705"/>
        <a:ext cx="8931202" cy="674485"/>
      </dsp:txXfrm>
    </dsp:sp>
    <dsp:sp modelId="{A7CF6D71-FDE6-47FC-B83A-1768EABCEB3D}">
      <dsp:nvSpPr>
        <dsp:cNvPr id="0" name=""/>
        <dsp:cNvSpPr/>
      </dsp:nvSpPr>
      <dsp:spPr>
        <a:xfrm rot="5400000">
          <a:off x="-172491" y="3274123"/>
          <a:ext cx="1149941" cy="8049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Project 4</a:t>
          </a:r>
          <a:endParaRPr lang="en-US" sz="1600" kern="1200"/>
        </a:p>
      </dsp:txBody>
      <dsp:txXfrm rot="-5400000">
        <a:off x="1" y="3504112"/>
        <a:ext cx="804959" cy="344982"/>
      </dsp:txXfrm>
    </dsp:sp>
    <dsp:sp modelId="{EF816CDB-8F7A-44B2-86B0-1D460EB6ED64}">
      <dsp:nvSpPr>
        <dsp:cNvPr id="0" name=""/>
        <dsp:cNvSpPr/>
      </dsp:nvSpPr>
      <dsp:spPr>
        <a:xfrm rot="5400000">
          <a:off x="4915073" y="-1008482"/>
          <a:ext cx="747461" cy="896769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kern="1200" dirty="0"/>
            <a:t>CSV_Cleaner</a:t>
          </a:r>
        </a:p>
      </dsp:txBody>
      <dsp:txXfrm rot="-5400000">
        <a:off x="804959" y="3138120"/>
        <a:ext cx="8931202" cy="674485"/>
      </dsp:txXfrm>
    </dsp:sp>
    <dsp:sp modelId="{32CC194C-BABD-4D41-BAAF-F00A428576D9}">
      <dsp:nvSpPr>
        <dsp:cNvPr id="0" name=""/>
        <dsp:cNvSpPr/>
      </dsp:nvSpPr>
      <dsp:spPr>
        <a:xfrm rot="5400000">
          <a:off x="-172491" y="4307538"/>
          <a:ext cx="1149941" cy="8049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/>
            <a:t>Project 5</a:t>
          </a:r>
          <a:endParaRPr lang="en-US" sz="1600" kern="1200" dirty="0"/>
        </a:p>
      </dsp:txBody>
      <dsp:txXfrm rot="-5400000">
        <a:off x="1" y="4537527"/>
        <a:ext cx="804959" cy="344982"/>
      </dsp:txXfrm>
    </dsp:sp>
    <dsp:sp modelId="{7FF696D6-A029-4723-9201-B20910795E38}">
      <dsp:nvSpPr>
        <dsp:cNvPr id="0" name=""/>
        <dsp:cNvSpPr/>
      </dsp:nvSpPr>
      <dsp:spPr>
        <a:xfrm rot="5400000">
          <a:off x="4915073" y="24932"/>
          <a:ext cx="747461" cy="896769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kern="1200" dirty="0"/>
            <a:t>KPI_Summery</a:t>
          </a:r>
        </a:p>
      </dsp:txBody>
      <dsp:txXfrm rot="-5400000">
        <a:off x="804959" y="4171534"/>
        <a:ext cx="8931202" cy="67448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CA9120-DAE5-468A-A3C8-B8B8A2007CDF}">
      <dsp:nvSpPr>
        <dsp:cNvPr id="0" name=""/>
        <dsp:cNvSpPr/>
      </dsp:nvSpPr>
      <dsp:spPr>
        <a:xfrm rot="10800000">
          <a:off x="1104562" y="0"/>
          <a:ext cx="3641996" cy="10992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FF006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4729" tIns="190500" rIns="3556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Project 5</a:t>
          </a:r>
        </a:p>
      </dsp:txBody>
      <dsp:txXfrm rot="10800000">
        <a:off x="1379369" y="0"/>
        <a:ext cx="3367189" cy="1099229"/>
      </dsp:txXfrm>
    </dsp:sp>
    <dsp:sp modelId="{1BE7B826-6F34-4323-B76D-9E5AD3364BAA}">
      <dsp:nvSpPr>
        <dsp:cNvPr id="0" name=""/>
        <dsp:cNvSpPr/>
      </dsp:nvSpPr>
      <dsp:spPr>
        <a:xfrm>
          <a:off x="0" y="0"/>
          <a:ext cx="1099229" cy="109922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BA4D1B-4F0F-4D3C-A9AE-BB80BBD4C9DD}">
      <dsp:nvSpPr>
        <dsp:cNvPr id="0" name=""/>
        <dsp:cNvSpPr/>
      </dsp:nvSpPr>
      <dsp:spPr>
        <a:xfrm>
          <a:off x="1490444" y="-5877"/>
          <a:ext cx="7633376" cy="7633376"/>
        </a:xfrm>
        <a:prstGeom prst="circularArrow">
          <a:avLst>
            <a:gd name="adj1" fmla="val 5274"/>
            <a:gd name="adj2" fmla="val 312630"/>
            <a:gd name="adj3" fmla="val 14206899"/>
            <a:gd name="adj4" fmla="val 17139454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020AA9-A90A-4BCD-9464-47425DD3BBF7}">
      <dsp:nvSpPr>
        <dsp:cNvPr id="0" name=""/>
        <dsp:cNvSpPr/>
      </dsp:nvSpPr>
      <dsp:spPr>
        <a:xfrm>
          <a:off x="3828928" y="2980"/>
          <a:ext cx="2937020" cy="14685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RSRP  Colum Names</a:t>
          </a:r>
        </a:p>
      </dsp:txBody>
      <dsp:txXfrm>
        <a:off x="3900615" y="74667"/>
        <a:ext cx="2793646" cy="1325136"/>
      </dsp:txXfrm>
    </dsp:sp>
    <dsp:sp modelId="{694DF35B-A4E8-4A90-B095-CB9B2BDBCCF2}">
      <dsp:nvSpPr>
        <dsp:cNvPr id="0" name=""/>
        <dsp:cNvSpPr/>
      </dsp:nvSpPr>
      <dsp:spPr>
        <a:xfrm>
          <a:off x="6841477" y="2339144"/>
          <a:ext cx="2937020" cy="14685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&amp; CINR Colum Names</a:t>
          </a:r>
        </a:p>
      </dsp:txBody>
      <dsp:txXfrm>
        <a:off x="6913164" y="2410831"/>
        <a:ext cx="2793646" cy="1325136"/>
      </dsp:txXfrm>
    </dsp:sp>
    <dsp:sp modelId="{BF95D3DC-09E2-4E6F-8FDD-87582A914142}">
      <dsp:nvSpPr>
        <dsp:cNvPr id="0" name=""/>
        <dsp:cNvSpPr/>
      </dsp:nvSpPr>
      <dsp:spPr>
        <a:xfrm>
          <a:off x="7054703" y="4647845"/>
          <a:ext cx="2937020" cy="14685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Conditions for RSRP &amp;CINR</a:t>
          </a:r>
        </a:p>
      </dsp:txBody>
      <dsp:txXfrm>
        <a:off x="7126390" y="4719532"/>
        <a:ext cx="2793646" cy="1325136"/>
      </dsp:txXfrm>
    </dsp:sp>
    <dsp:sp modelId="{2D917F62-ED92-4F89-9702-A6085148C786}">
      <dsp:nvSpPr>
        <dsp:cNvPr id="0" name=""/>
        <dsp:cNvSpPr/>
      </dsp:nvSpPr>
      <dsp:spPr>
        <a:xfrm>
          <a:off x="3527351" y="6196262"/>
          <a:ext cx="2937020" cy="14685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Run Analysis</a:t>
          </a:r>
        </a:p>
      </dsp:txBody>
      <dsp:txXfrm>
        <a:off x="3599038" y="6267949"/>
        <a:ext cx="2793646" cy="1325136"/>
      </dsp:txXfrm>
    </dsp:sp>
    <dsp:sp modelId="{6CF0B62C-6958-4E5F-86A5-7EF60612CA95}">
      <dsp:nvSpPr>
        <dsp:cNvPr id="0" name=""/>
        <dsp:cNvSpPr/>
      </dsp:nvSpPr>
      <dsp:spPr>
        <a:xfrm>
          <a:off x="582836" y="4570100"/>
          <a:ext cx="2937020" cy="14685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Select Path</a:t>
          </a:r>
        </a:p>
      </dsp:txBody>
      <dsp:txXfrm>
        <a:off x="654523" y="4641787"/>
        <a:ext cx="2793646" cy="1325136"/>
      </dsp:txXfrm>
    </dsp:sp>
    <dsp:sp modelId="{C9507685-826A-4EC1-88CB-08DE83A7F9FB}">
      <dsp:nvSpPr>
        <dsp:cNvPr id="0" name=""/>
        <dsp:cNvSpPr/>
      </dsp:nvSpPr>
      <dsp:spPr>
        <a:xfrm>
          <a:off x="417647" y="2193218"/>
          <a:ext cx="2937020" cy="14685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Refresh or Exit </a:t>
          </a:r>
        </a:p>
      </dsp:txBody>
      <dsp:txXfrm>
        <a:off x="489334" y="2264905"/>
        <a:ext cx="2793646" cy="13251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9A0A57-F43A-4CD4-A1F8-352D90A2CC22}">
      <dsp:nvSpPr>
        <dsp:cNvPr id="0" name=""/>
        <dsp:cNvSpPr/>
      </dsp:nvSpPr>
      <dsp:spPr>
        <a:xfrm rot="5400000">
          <a:off x="-172491" y="173877"/>
          <a:ext cx="1149941" cy="8049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Project 1</a:t>
          </a:r>
        </a:p>
      </dsp:txBody>
      <dsp:txXfrm rot="-5400000">
        <a:off x="1" y="403866"/>
        <a:ext cx="804959" cy="344982"/>
      </dsp:txXfrm>
    </dsp:sp>
    <dsp:sp modelId="{18466055-498F-49A6-8AC9-F28806E12971}">
      <dsp:nvSpPr>
        <dsp:cNvPr id="0" name=""/>
        <dsp:cNvSpPr/>
      </dsp:nvSpPr>
      <dsp:spPr>
        <a:xfrm rot="5400000">
          <a:off x="4915073" y="-4108728"/>
          <a:ext cx="747461" cy="896769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kern="1200" dirty="0">
              <a:latin typeface="Arial" panose="020B0604020202020204" pitchFamily="34" charset="0"/>
              <a:cs typeface="Arial" panose="020B0604020202020204" pitchFamily="34" charset="0"/>
            </a:rPr>
            <a:t>Exploring RF Data with Python Dash and Pandas!</a:t>
          </a:r>
        </a:p>
      </dsp:txBody>
      <dsp:txXfrm rot="-5400000">
        <a:off x="804959" y="37874"/>
        <a:ext cx="8931202" cy="674485"/>
      </dsp:txXfrm>
    </dsp:sp>
    <dsp:sp modelId="{5BE6B148-A99D-4953-9AF6-7AF6899907C5}">
      <dsp:nvSpPr>
        <dsp:cNvPr id="0" name=""/>
        <dsp:cNvSpPr/>
      </dsp:nvSpPr>
      <dsp:spPr>
        <a:xfrm rot="5400000">
          <a:off x="-172491" y="1207292"/>
          <a:ext cx="1149941" cy="8049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/>
            <a:t>Project 2</a:t>
          </a:r>
          <a:endParaRPr lang="en-US" sz="1600" kern="1200" dirty="0"/>
        </a:p>
      </dsp:txBody>
      <dsp:txXfrm rot="-5400000">
        <a:off x="1" y="1437281"/>
        <a:ext cx="804959" cy="344982"/>
      </dsp:txXfrm>
    </dsp:sp>
    <dsp:sp modelId="{7099678D-80F1-4479-837E-9929B86076DD}">
      <dsp:nvSpPr>
        <dsp:cNvPr id="0" name=""/>
        <dsp:cNvSpPr/>
      </dsp:nvSpPr>
      <dsp:spPr>
        <a:xfrm rot="5400000">
          <a:off x="4915073" y="-3084835"/>
          <a:ext cx="747461" cy="896769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Tkinter Application for Mobile Signal Data Management</a:t>
          </a:r>
        </a:p>
      </dsp:txBody>
      <dsp:txXfrm rot="-5400000">
        <a:off x="804959" y="1061767"/>
        <a:ext cx="8931202" cy="674485"/>
      </dsp:txXfrm>
    </dsp:sp>
    <dsp:sp modelId="{E6665C94-FF5E-41D8-894A-BCADEC2CF9BB}">
      <dsp:nvSpPr>
        <dsp:cNvPr id="0" name=""/>
        <dsp:cNvSpPr/>
      </dsp:nvSpPr>
      <dsp:spPr>
        <a:xfrm rot="5400000">
          <a:off x="-172491" y="2240707"/>
          <a:ext cx="1149941" cy="8049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/>
            <a:t>Project 3</a:t>
          </a:r>
          <a:endParaRPr lang="en-US" sz="1600" kern="1200" dirty="0"/>
        </a:p>
      </dsp:txBody>
      <dsp:txXfrm rot="-5400000">
        <a:off x="1" y="2470696"/>
        <a:ext cx="804959" cy="344982"/>
      </dsp:txXfrm>
    </dsp:sp>
    <dsp:sp modelId="{0E816A9B-4DA0-4EB6-8BB6-2284E097E397}">
      <dsp:nvSpPr>
        <dsp:cNvPr id="0" name=""/>
        <dsp:cNvSpPr/>
      </dsp:nvSpPr>
      <dsp:spPr>
        <a:xfrm rot="5400000">
          <a:off x="4915073" y="-2041897"/>
          <a:ext cx="747461" cy="896769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kern="1200" dirty="0"/>
            <a:t>CSV_ Generator Application (Gladiator &amp; Wind s/w).</a:t>
          </a:r>
        </a:p>
      </dsp:txBody>
      <dsp:txXfrm rot="-5400000">
        <a:off x="804959" y="2104705"/>
        <a:ext cx="8931202" cy="674485"/>
      </dsp:txXfrm>
    </dsp:sp>
    <dsp:sp modelId="{A7CF6D71-FDE6-47FC-B83A-1768EABCEB3D}">
      <dsp:nvSpPr>
        <dsp:cNvPr id="0" name=""/>
        <dsp:cNvSpPr/>
      </dsp:nvSpPr>
      <dsp:spPr>
        <a:xfrm rot="5400000">
          <a:off x="-172491" y="3274123"/>
          <a:ext cx="1149941" cy="8049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Project 4</a:t>
          </a:r>
          <a:endParaRPr lang="en-US" sz="1600" kern="1200"/>
        </a:p>
      </dsp:txBody>
      <dsp:txXfrm rot="-5400000">
        <a:off x="1" y="3504112"/>
        <a:ext cx="804959" cy="344982"/>
      </dsp:txXfrm>
    </dsp:sp>
    <dsp:sp modelId="{EF816CDB-8F7A-44B2-86B0-1D460EB6ED64}">
      <dsp:nvSpPr>
        <dsp:cNvPr id="0" name=""/>
        <dsp:cNvSpPr/>
      </dsp:nvSpPr>
      <dsp:spPr>
        <a:xfrm rot="5400000">
          <a:off x="4915073" y="-1008482"/>
          <a:ext cx="747461" cy="896769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kern="1200" dirty="0"/>
            <a:t>CSV_Cleaner</a:t>
          </a:r>
        </a:p>
      </dsp:txBody>
      <dsp:txXfrm rot="-5400000">
        <a:off x="804959" y="3138120"/>
        <a:ext cx="8931202" cy="674485"/>
      </dsp:txXfrm>
    </dsp:sp>
    <dsp:sp modelId="{32CC194C-BABD-4D41-BAAF-F00A428576D9}">
      <dsp:nvSpPr>
        <dsp:cNvPr id="0" name=""/>
        <dsp:cNvSpPr/>
      </dsp:nvSpPr>
      <dsp:spPr>
        <a:xfrm rot="5400000">
          <a:off x="-172491" y="4307538"/>
          <a:ext cx="1149941" cy="8049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/>
            <a:t>Project 5</a:t>
          </a:r>
          <a:endParaRPr lang="en-US" sz="1600" kern="1200" dirty="0"/>
        </a:p>
      </dsp:txBody>
      <dsp:txXfrm rot="-5400000">
        <a:off x="1" y="4537527"/>
        <a:ext cx="804959" cy="344982"/>
      </dsp:txXfrm>
    </dsp:sp>
    <dsp:sp modelId="{7FF696D6-A029-4723-9201-B20910795E38}">
      <dsp:nvSpPr>
        <dsp:cNvPr id="0" name=""/>
        <dsp:cNvSpPr/>
      </dsp:nvSpPr>
      <dsp:spPr>
        <a:xfrm rot="5400000">
          <a:off x="4915073" y="24932"/>
          <a:ext cx="747461" cy="896769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kern="1200" dirty="0"/>
            <a:t>KPI_Summery</a:t>
          </a:r>
        </a:p>
      </dsp:txBody>
      <dsp:txXfrm rot="-5400000">
        <a:off x="804959" y="4171534"/>
        <a:ext cx="8931202" cy="6744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CA9120-DAE5-468A-A3C8-B8B8A2007CDF}">
      <dsp:nvSpPr>
        <dsp:cNvPr id="0" name=""/>
        <dsp:cNvSpPr/>
      </dsp:nvSpPr>
      <dsp:spPr>
        <a:xfrm rot="10800000">
          <a:off x="1114104" y="0"/>
          <a:ext cx="3641996" cy="10992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FF006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4729" tIns="190500" rIns="3556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Project 1</a:t>
          </a:r>
        </a:p>
      </dsp:txBody>
      <dsp:txXfrm rot="10800000">
        <a:off x="1388911" y="0"/>
        <a:ext cx="3367189" cy="1099229"/>
      </dsp:txXfrm>
    </dsp:sp>
    <dsp:sp modelId="{1BE7B826-6F34-4323-B76D-9E5AD3364BAA}">
      <dsp:nvSpPr>
        <dsp:cNvPr id="0" name=""/>
        <dsp:cNvSpPr/>
      </dsp:nvSpPr>
      <dsp:spPr>
        <a:xfrm>
          <a:off x="0" y="0"/>
          <a:ext cx="1099229" cy="109922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CA9120-DAE5-468A-A3C8-B8B8A2007CDF}">
      <dsp:nvSpPr>
        <dsp:cNvPr id="0" name=""/>
        <dsp:cNvSpPr/>
      </dsp:nvSpPr>
      <dsp:spPr>
        <a:xfrm rot="10800000">
          <a:off x="1104562" y="0"/>
          <a:ext cx="3641996" cy="10992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FF006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4729" tIns="190500" rIns="3556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Project 2</a:t>
          </a:r>
        </a:p>
      </dsp:txBody>
      <dsp:txXfrm rot="10800000">
        <a:off x="1379369" y="0"/>
        <a:ext cx="3367189" cy="1099229"/>
      </dsp:txXfrm>
    </dsp:sp>
    <dsp:sp modelId="{1BE7B826-6F34-4323-B76D-9E5AD3364BAA}">
      <dsp:nvSpPr>
        <dsp:cNvPr id="0" name=""/>
        <dsp:cNvSpPr/>
      </dsp:nvSpPr>
      <dsp:spPr>
        <a:xfrm>
          <a:off x="0" y="0"/>
          <a:ext cx="1099229" cy="109922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CA9120-DAE5-468A-A3C8-B8B8A2007CDF}">
      <dsp:nvSpPr>
        <dsp:cNvPr id="0" name=""/>
        <dsp:cNvSpPr/>
      </dsp:nvSpPr>
      <dsp:spPr>
        <a:xfrm rot="10800000">
          <a:off x="1104562" y="0"/>
          <a:ext cx="3641996" cy="10992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FF006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4729" tIns="190500" rIns="3556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Project 3</a:t>
          </a:r>
        </a:p>
      </dsp:txBody>
      <dsp:txXfrm rot="10800000">
        <a:off x="1379369" y="0"/>
        <a:ext cx="3367189" cy="1099229"/>
      </dsp:txXfrm>
    </dsp:sp>
    <dsp:sp modelId="{1BE7B826-6F34-4323-B76D-9E5AD3364BAA}">
      <dsp:nvSpPr>
        <dsp:cNvPr id="0" name=""/>
        <dsp:cNvSpPr/>
      </dsp:nvSpPr>
      <dsp:spPr>
        <a:xfrm>
          <a:off x="0" y="0"/>
          <a:ext cx="1099229" cy="109922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7BFFBA-7713-4A55-905F-445442938B13}">
      <dsp:nvSpPr>
        <dsp:cNvPr id="0" name=""/>
        <dsp:cNvSpPr/>
      </dsp:nvSpPr>
      <dsp:spPr>
        <a:xfrm>
          <a:off x="4730710" y="2982"/>
          <a:ext cx="2397202" cy="15581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Source  Path</a:t>
          </a:r>
        </a:p>
      </dsp:txBody>
      <dsp:txXfrm>
        <a:off x="4806774" y="79046"/>
        <a:ext cx="2245074" cy="1406053"/>
      </dsp:txXfrm>
    </dsp:sp>
    <dsp:sp modelId="{C32BF005-B35D-4516-8D5D-F82237690E70}">
      <dsp:nvSpPr>
        <dsp:cNvPr id="0" name=""/>
        <dsp:cNvSpPr/>
      </dsp:nvSpPr>
      <dsp:spPr>
        <a:xfrm>
          <a:off x="2817597" y="782073"/>
          <a:ext cx="6223428" cy="6223428"/>
        </a:xfrm>
        <a:custGeom>
          <a:avLst/>
          <a:gdLst/>
          <a:ahLst/>
          <a:cxnLst/>
          <a:rect l="0" t="0" r="0" b="0"/>
          <a:pathLst>
            <a:path>
              <a:moveTo>
                <a:pt x="4631125" y="396174"/>
              </a:moveTo>
              <a:arcTo wR="3111714" hR="3111714" stAng="17953686" swAng="1211141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4E2B2D-5D95-4E34-8EDD-5579AC1A338B}">
      <dsp:nvSpPr>
        <dsp:cNvPr id="0" name=""/>
        <dsp:cNvSpPr/>
      </dsp:nvSpPr>
      <dsp:spPr>
        <a:xfrm>
          <a:off x="7690126" y="2153124"/>
          <a:ext cx="2397202" cy="15581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Destination  Path</a:t>
          </a:r>
        </a:p>
      </dsp:txBody>
      <dsp:txXfrm>
        <a:off x="7766190" y="2229188"/>
        <a:ext cx="2245074" cy="1406053"/>
      </dsp:txXfrm>
    </dsp:sp>
    <dsp:sp modelId="{26A0831D-80C6-4420-92C9-7A05422BB2A2}">
      <dsp:nvSpPr>
        <dsp:cNvPr id="0" name=""/>
        <dsp:cNvSpPr/>
      </dsp:nvSpPr>
      <dsp:spPr>
        <a:xfrm>
          <a:off x="2817597" y="782073"/>
          <a:ext cx="6223428" cy="6223428"/>
        </a:xfrm>
        <a:custGeom>
          <a:avLst/>
          <a:gdLst/>
          <a:ahLst/>
          <a:cxnLst/>
          <a:rect l="0" t="0" r="0" b="0"/>
          <a:pathLst>
            <a:path>
              <a:moveTo>
                <a:pt x="6215955" y="3327235"/>
              </a:moveTo>
              <a:arcTo wR="3111714" hR="3111714" stAng="21838293" swAng="1359419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D2E51-C7C9-43C0-9369-2F934D4DE5B8}">
      <dsp:nvSpPr>
        <dsp:cNvPr id="0" name=""/>
        <dsp:cNvSpPr/>
      </dsp:nvSpPr>
      <dsp:spPr>
        <a:xfrm>
          <a:off x="6559730" y="5632126"/>
          <a:ext cx="2397202" cy="15581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Folder Mapping</a:t>
          </a:r>
        </a:p>
      </dsp:txBody>
      <dsp:txXfrm>
        <a:off x="6635794" y="5708190"/>
        <a:ext cx="2245074" cy="1406053"/>
      </dsp:txXfrm>
    </dsp:sp>
    <dsp:sp modelId="{BDE10829-4236-49EC-B280-CF48D3879D49}">
      <dsp:nvSpPr>
        <dsp:cNvPr id="0" name=""/>
        <dsp:cNvSpPr/>
      </dsp:nvSpPr>
      <dsp:spPr>
        <a:xfrm>
          <a:off x="2817597" y="782073"/>
          <a:ext cx="6223428" cy="6223428"/>
        </a:xfrm>
        <a:custGeom>
          <a:avLst/>
          <a:gdLst/>
          <a:ahLst/>
          <a:cxnLst/>
          <a:rect l="0" t="0" r="0" b="0"/>
          <a:pathLst>
            <a:path>
              <a:moveTo>
                <a:pt x="3493395" y="6199931"/>
              </a:moveTo>
              <a:arcTo wR="3111714" hR="3111714" stAng="4977263" swAng="845475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F6246E-2C3D-4ED5-9197-4051EAECC849}">
      <dsp:nvSpPr>
        <dsp:cNvPr id="0" name=""/>
        <dsp:cNvSpPr/>
      </dsp:nvSpPr>
      <dsp:spPr>
        <a:xfrm>
          <a:off x="2901691" y="5632126"/>
          <a:ext cx="2397202" cy="15581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Renaming</a:t>
          </a:r>
        </a:p>
      </dsp:txBody>
      <dsp:txXfrm>
        <a:off x="2977755" y="5708190"/>
        <a:ext cx="2245074" cy="1406053"/>
      </dsp:txXfrm>
    </dsp:sp>
    <dsp:sp modelId="{180BD53B-42B4-4B80-BA32-CF60ADC5DCE1}">
      <dsp:nvSpPr>
        <dsp:cNvPr id="0" name=""/>
        <dsp:cNvSpPr/>
      </dsp:nvSpPr>
      <dsp:spPr>
        <a:xfrm>
          <a:off x="2817597" y="782073"/>
          <a:ext cx="6223428" cy="6223428"/>
        </a:xfrm>
        <a:custGeom>
          <a:avLst/>
          <a:gdLst/>
          <a:ahLst/>
          <a:cxnLst/>
          <a:rect l="0" t="0" r="0" b="0"/>
          <a:pathLst>
            <a:path>
              <a:moveTo>
                <a:pt x="330055" y="4506397"/>
              </a:moveTo>
              <a:arcTo wR="3111714" hR="3111714" stAng="9202288" swAng="1359419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A5C7C5-41BF-4D23-9AF6-ABEC17F76D12}">
      <dsp:nvSpPr>
        <dsp:cNvPr id="0" name=""/>
        <dsp:cNvSpPr/>
      </dsp:nvSpPr>
      <dsp:spPr>
        <a:xfrm>
          <a:off x="1771294" y="2153124"/>
          <a:ext cx="2397202" cy="15581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Execute</a:t>
          </a:r>
        </a:p>
      </dsp:txBody>
      <dsp:txXfrm>
        <a:off x="1847358" y="2229188"/>
        <a:ext cx="2245074" cy="1406053"/>
      </dsp:txXfrm>
    </dsp:sp>
    <dsp:sp modelId="{43CF7377-360E-4C6B-859C-16AACECD779D}">
      <dsp:nvSpPr>
        <dsp:cNvPr id="0" name=""/>
        <dsp:cNvSpPr/>
      </dsp:nvSpPr>
      <dsp:spPr>
        <a:xfrm>
          <a:off x="2817597" y="782073"/>
          <a:ext cx="6223428" cy="6223428"/>
        </a:xfrm>
        <a:custGeom>
          <a:avLst/>
          <a:gdLst/>
          <a:ahLst/>
          <a:cxnLst/>
          <a:rect l="0" t="0" r="0" b="0"/>
          <a:pathLst>
            <a:path>
              <a:moveTo>
                <a:pt x="748591" y="1087259"/>
              </a:moveTo>
              <a:arcTo wR="3111714" hR="3111714" stAng="13235173" swAng="1211141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0DAAA7-4A52-4372-AB51-3F20AB6F11A1}">
      <dsp:nvSpPr>
        <dsp:cNvPr id="0" name=""/>
        <dsp:cNvSpPr/>
      </dsp:nvSpPr>
      <dsp:spPr>
        <a:xfrm>
          <a:off x="2339299" y="-75054"/>
          <a:ext cx="7818225" cy="7818225"/>
        </a:xfrm>
        <a:prstGeom prst="circularArrow">
          <a:avLst>
            <a:gd name="adj1" fmla="val 5544"/>
            <a:gd name="adj2" fmla="val 330680"/>
            <a:gd name="adj3" fmla="val 14475144"/>
            <a:gd name="adj4" fmla="val 16973502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8C142D-EAC6-4B14-89BB-08350E544E65}">
      <dsp:nvSpPr>
        <dsp:cNvPr id="0" name=""/>
        <dsp:cNvSpPr/>
      </dsp:nvSpPr>
      <dsp:spPr>
        <a:xfrm>
          <a:off x="4986834" y="3160"/>
          <a:ext cx="2504079" cy="12520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Source  Path</a:t>
          </a:r>
        </a:p>
      </dsp:txBody>
      <dsp:txXfrm>
        <a:off x="5047954" y="64280"/>
        <a:ext cx="2381839" cy="1129799"/>
      </dsp:txXfrm>
    </dsp:sp>
    <dsp:sp modelId="{EE352D98-074A-4E8B-B995-C8566A263A55}">
      <dsp:nvSpPr>
        <dsp:cNvPr id="0" name=""/>
        <dsp:cNvSpPr/>
      </dsp:nvSpPr>
      <dsp:spPr>
        <a:xfrm>
          <a:off x="7593459" y="1258445"/>
          <a:ext cx="2504079" cy="12520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Folder Creation</a:t>
          </a:r>
        </a:p>
      </dsp:txBody>
      <dsp:txXfrm>
        <a:off x="7654579" y="1319565"/>
        <a:ext cx="2381839" cy="1129799"/>
      </dsp:txXfrm>
    </dsp:sp>
    <dsp:sp modelId="{3A3B5F53-A936-4771-836F-E9BCA6FB880A}">
      <dsp:nvSpPr>
        <dsp:cNvPr id="0" name=""/>
        <dsp:cNvSpPr/>
      </dsp:nvSpPr>
      <dsp:spPr>
        <a:xfrm>
          <a:off x="8237242" y="4079043"/>
          <a:ext cx="2504079" cy="12520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Destination</a:t>
          </a:r>
          <a:br>
            <a:rPr lang="en-US" sz="2300" kern="1200" dirty="0"/>
          </a:br>
          <a:r>
            <a:rPr lang="en-US" sz="2300" kern="1200" dirty="0"/>
            <a:t>Path</a:t>
          </a:r>
        </a:p>
      </dsp:txBody>
      <dsp:txXfrm>
        <a:off x="8298362" y="4140163"/>
        <a:ext cx="2381839" cy="1129799"/>
      </dsp:txXfrm>
    </dsp:sp>
    <dsp:sp modelId="{477907D3-9BEE-44C0-BCE2-B82E91216463}">
      <dsp:nvSpPr>
        <dsp:cNvPr id="0" name=""/>
        <dsp:cNvSpPr/>
      </dsp:nvSpPr>
      <dsp:spPr>
        <a:xfrm>
          <a:off x="6433402" y="6340987"/>
          <a:ext cx="2504079" cy="12520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Selection of File Type</a:t>
          </a:r>
        </a:p>
      </dsp:txBody>
      <dsp:txXfrm>
        <a:off x="6494522" y="6402107"/>
        <a:ext cx="2381839" cy="1129799"/>
      </dsp:txXfrm>
    </dsp:sp>
    <dsp:sp modelId="{37662353-D52D-4917-8BA5-6F53B7B52D70}">
      <dsp:nvSpPr>
        <dsp:cNvPr id="0" name=""/>
        <dsp:cNvSpPr/>
      </dsp:nvSpPr>
      <dsp:spPr>
        <a:xfrm>
          <a:off x="3540267" y="6340987"/>
          <a:ext cx="2504079" cy="12520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Select Files:[CSV/Excel]</a:t>
          </a:r>
        </a:p>
      </dsp:txBody>
      <dsp:txXfrm>
        <a:off x="3601387" y="6402107"/>
        <a:ext cx="2381839" cy="1129799"/>
      </dsp:txXfrm>
    </dsp:sp>
    <dsp:sp modelId="{A614FDA4-A1FA-4DF8-B97D-035AE38412C1}">
      <dsp:nvSpPr>
        <dsp:cNvPr id="0" name=""/>
        <dsp:cNvSpPr/>
      </dsp:nvSpPr>
      <dsp:spPr>
        <a:xfrm>
          <a:off x="1736426" y="4079043"/>
          <a:ext cx="2504079" cy="12520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New File names  </a:t>
          </a:r>
        </a:p>
      </dsp:txBody>
      <dsp:txXfrm>
        <a:off x="1797546" y="4140163"/>
        <a:ext cx="2381839" cy="1129799"/>
      </dsp:txXfrm>
    </dsp:sp>
    <dsp:sp modelId="{404D36B7-7EF2-469A-97E9-E6DAE5D47695}">
      <dsp:nvSpPr>
        <dsp:cNvPr id="0" name=""/>
        <dsp:cNvSpPr/>
      </dsp:nvSpPr>
      <dsp:spPr>
        <a:xfrm>
          <a:off x="2380209" y="1258445"/>
          <a:ext cx="2504079" cy="12520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Execute</a:t>
          </a:r>
          <a:endParaRPr lang="en-US" sz="2300" kern="1200" dirty="0"/>
        </a:p>
      </dsp:txBody>
      <dsp:txXfrm>
        <a:off x="2441329" y="1319565"/>
        <a:ext cx="2381839" cy="112979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CA9120-DAE5-468A-A3C8-B8B8A2007CDF}">
      <dsp:nvSpPr>
        <dsp:cNvPr id="0" name=""/>
        <dsp:cNvSpPr/>
      </dsp:nvSpPr>
      <dsp:spPr>
        <a:xfrm rot="10800000">
          <a:off x="1104562" y="0"/>
          <a:ext cx="3641996" cy="10992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FF006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4729" tIns="190500" rIns="3556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Project 4</a:t>
          </a:r>
        </a:p>
      </dsp:txBody>
      <dsp:txXfrm rot="10800000">
        <a:off x="1379369" y="0"/>
        <a:ext cx="3367189" cy="1099229"/>
      </dsp:txXfrm>
    </dsp:sp>
    <dsp:sp modelId="{1BE7B826-6F34-4323-B76D-9E5AD3364BAA}">
      <dsp:nvSpPr>
        <dsp:cNvPr id="0" name=""/>
        <dsp:cNvSpPr/>
      </dsp:nvSpPr>
      <dsp:spPr>
        <a:xfrm>
          <a:off x="0" y="0"/>
          <a:ext cx="1099229" cy="109922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BA4D1B-4F0F-4D3C-A9AE-BB80BBD4C9DD}">
      <dsp:nvSpPr>
        <dsp:cNvPr id="0" name=""/>
        <dsp:cNvSpPr/>
      </dsp:nvSpPr>
      <dsp:spPr>
        <a:xfrm>
          <a:off x="1044523" y="-47814"/>
          <a:ext cx="7902677" cy="7902677"/>
        </a:xfrm>
        <a:prstGeom prst="circularArrow">
          <a:avLst>
            <a:gd name="adj1" fmla="val 5544"/>
            <a:gd name="adj2" fmla="val 330680"/>
            <a:gd name="adj3" fmla="val 14488612"/>
            <a:gd name="adj4" fmla="val 16965782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020AA9-A90A-4BCD-9464-47425DD3BBF7}">
      <dsp:nvSpPr>
        <dsp:cNvPr id="0" name=""/>
        <dsp:cNvSpPr/>
      </dsp:nvSpPr>
      <dsp:spPr>
        <a:xfrm>
          <a:off x="3742017" y="3746"/>
          <a:ext cx="2507688" cy="12538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Source  Path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(Folder)</a:t>
          </a:r>
        </a:p>
      </dsp:txBody>
      <dsp:txXfrm>
        <a:off x="3803225" y="64954"/>
        <a:ext cx="2385272" cy="1131428"/>
      </dsp:txXfrm>
    </dsp:sp>
    <dsp:sp modelId="{694DF35B-A4E8-4A90-B095-CB9B2BDBCCF2}">
      <dsp:nvSpPr>
        <dsp:cNvPr id="0" name=""/>
        <dsp:cNvSpPr/>
      </dsp:nvSpPr>
      <dsp:spPr>
        <a:xfrm>
          <a:off x="6376799" y="1272590"/>
          <a:ext cx="2507688" cy="12538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Column Selection</a:t>
          </a:r>
          <a:br>
            <a:rPr lang="en-US" sz="2100" kern="1200" dirty="0"/>
          </a:br>
          <a:r>
            <a:rPr lang="en-US" sz="2100" kern="1200" dirty="0"/>
            <a:t>(Excel/CSV)</a:t>
          </a:r>
        </a:p>
      </dsp:txBody>
      <dsp:txXfrm>
        <a:off x="6438007" y="1333798"/>
        <a:ext cx="2385272" cy="1131428"/>
      </dsp:txXfrm>
    </dsp:sp>
    <dsp:sp modelId="{BF95D3DC-09E2-4E6F-8FDD-87582A914142}">
      <dsp:nvSpPr>
        <dsp:cNvPr id="0" name=""/>
        <dsp:cNvSpPr/>
      </dsp:nvSpPr>
      <dsp:spPr>
        <a:xfrm>
          <a:off x="7027536" y="4123657"/>
          <a:ext cx="2507688" cy="12538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New Column Add / Remove</a:t>
          </a:r>
        </a:p>
      </dsp:txBody>
      <dsp:txXfrm>
        <a:off x="7088744" y="4184865"/>
        <a:ext cx="2385272" cy="1131428"/>
      </dsp:txXfrm>
    </dsp:sp>
    <dsp:sp modelId="{24C68DE9-ACF3-4981-9E3B-367F37E142E5}">
      <dsp:nvSpPr>
        <dsp:cNvPr id="0" name=""/>
        <dsp:cNvSpPr/>
      </dsp:nvSpPr>
      <dsp:spPr>
        <a:xfrm>
          <a:off x="5204211" y="6410034"/>
          <a:ext cx="2507688" cy="12538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Selection Option for Remove Rows with missing Value</a:t>
          </a:r>
        </a:p>
      </dsp:txBody>
      <dsp:txXfrm>
        <a:off x="5265419" y="6471242"/>
        <a:ext cx="2385272" cy="1131428"/>
      </dsp:txXfrm>
    </dsp:sp>
    <dsp:sp modelId="{2D917F62-ED92-4F89-9702-A6085148C786}">
      <dsp:nvSpPr>
        <dsp:cNvPr id="0" name=""/>
        <dsp:cNvSpPr/>
      </dsp:nvSpPr>
      <dsp:spPr>
        <a:xfrm>
          <a:off x="2279824" y="6410034"/>
          <a:ext cx="2507688" cy="12538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Enter Value That is to clean</a:t>
          </a:r>
        </a:p>
      </dsp:txBody>
      <dsp:txXfrm>
        <a:off x="2341032" y="6471242"/>
        <a:ext cx="2385272" cy="1131428"/>
      </dsp:txXfrm>
    </dsp:sp>
    <dsp:sp modelId="{6CF0B62C-6958-4E5F-86A5-7EF60612CA95}">
      <dsp:nvSpPr>
        <dsp:cNvPr id="0" name=""/>
        <dsp:cNvSpPr/>
      </dsp:nvSpPr>
      <dsp:spPr>
        <a:xfrm>
          <a:off x="456499" y="4123657"/>
          <a:ext cx="2507688" cy="12538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Execute</a:t>
          </a:r>
        </a:p>
      </dsp:txBody>
      <dsp:txXfrm>
        <a:off x="517707" y="4184865"/>
        <a:ext cx="2385272" cy="1131428"/>
      </dsp:txXfrm>
    </dsp:sp>
    <dsp:sp modelId="{C9507685-826A-4EC1-88CB-08DE83A7F9FB}">
      <dsp:nvSpPr>
        <dsp:cNvPr id="0" name=""/>
        <dsp:cNvSpPr/>
      </dsp:nvSpPr>
      <dsp:spPr>
        <a:xfrm>
          <a:off x="1107236" y="1272590"/>
          <a:ext cx="2507688" cy="12538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Check Logs </a:t>
          </a:r>
          <a:r>
            <a:rPr lang="en-US" sz="2100" kern="1200" dirty="0" err="1"/>
            <a:t>forr</a:t>
          </a:r>
          <a:r>
            <a:rPr lang="en-US" sz="2100" kern="1200" dirty="0"/>
            <a:t> Result</a:t>
          </a:r>
        </a:p>
      </dsp:txBody>
      <dsp:txXfrm>
        <a:off x="1168444" y="1333798"/>
        <a:ext cx="2385272" cy="11314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2T16:59:47.031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3351,'9707'-3342,"-9682"3333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2T17:01:05.548"/>
    </inkml:context>
    <inkml:brush xml:id="br0">
      <inkml:brushProperty name="width" value="0.1" units="cm"/>
      <inkml:brushProperty name="height" value="0.1" units="cm"/>
      <inkml:brushProperty name="color" value="#FFFF00"/>
      <inkml:brushProperty name="ignorePressure" value="1"/>
    </inkml:brush>
  </inkml:definitions>
  <inkml:trace contextRef="#ctx0" brushRef="#br0">0 3428,'9942'-3423,"-9929"3418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2T17:01:12.773"/>
    </inkml:context>
    <inkml:brush xml:id="br0">
      <inkml:brushProperty name="width" value="0.1" units="cm"/>
      <inkml:brushProperty name="height" value="0.1" units="cm"/>
      <inkml:brushProperty name="color" value="#FFFF00"/>
      <inkml:brushProperty name="ignorePressure" value="1"/>
    </inkml:brush>
  </inkml:definitions>
  <inkml:trace contextRef="#ctx0" brushRef="#br0">364 0,'-4'1,"-7"2,-5 2,-4 0,-1 2,0-1,-1 0,1 0,0 0,-3 1,0 0,0 0,0-1,1 1,1-1,1 0,-3 1,3-1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2T17:01:41.377"/>
    </inkml:context>
    <inkml:brush xml:id="br0">
      <inkml:brushProperty name="width" value="0.1" units="cm"/>
      <inkml:brushProperty name="height" value="0.1" units="cm"/>
      <inkml:brushProperty name="color" value="#FFFF00"/>
      <inkml:brushProperty name="ignorePressure" value="1"/>
    </inkml:brush>
  </inkml:definitions>
  <inkml:trace contextRef="#ctx0" brushRef="#br0">2045 3404,'-2037'-3391,"2029"3378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2T17:02:26.643"/>
    </inkml:context>
    <inkml:brush xml:id="br0">
      <inkml:brushProperty name="width" value="0.1" units="cm"/>
      <inkml:brushProperty name="height" value="0.1" units="cm"/>
      <inkml:brushProperty name="color" value="#FFFF00"/>
    </inkml:brush>
  </inkml:definitions>
  <inkml:trace contextRef="#ctx0" brushRef="#br0">0 0 24575,'12'1'0,"0"0"0,0 0 0,0 2 0,0-1 0,0 2 0,-1-1 0,18 9 0,11 3 0,-18-9-53,1-1 0,-1-2 0,1 0 0,0-1 0,44-3 0,-29 1-994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2T17:02:17.886"/>
    </inkml:context>
    <inkml:brush xml:id="br0">
      <inkml:brushProperty name="width" value="0.1" units="cm"/>
      <inkml:brushProperty name="height" value="0.1" units="cm"/>
      <inkml:brushProperty name="color" value="#FFFF00"/>
      <inkml:brushProperty name="ignorePressure" value="1"/>
    </inkml:brush>
  </inkml:definitions>
  <inkml:trace contextRef="#ctx0" brushRef="#br0">0 0,'145'58,"-141"-56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2T17:02:19.327"/>
    </inkml:context>
    <inkml:brush xml:id="br0">
      <inkml:brushProperty name="width" value="0.1" units="cm"/>
      <inkml:brushProperty name="height" value="0.1" units="cm"/>
      <inkml:brushProperty name="color" value="#FFFF00"/>
      <inkml:brushProperty name="ignorePressure" value="1"/>
    </inkml:brush>
  </inkml:definitions>
  <inkml:trace contextRef="#ctx0" brushRef="#br0">0 0,'1'0,"1"1,3 1,0 0,1 1,0-1,0 0,0 1,-1-1,2 1,-1-1,1 1,0 0,0 0,0 0,-1-1,0 0,-1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2T17:02:34.912"/>
    </inkml:context>
    <inkml:brush xml:id="br0">
      <inkml:brushProperty name="width" value="0.1" units="cm"/>
      <inkml:brushProperty name="height" value="0.1" units="cm"/>
      <inkml:brushProperty name="color" value="#FFFF00"/>
    </inkml:brush>
  </inkml:definitions>
  <inkml:trace contextRef="#ctx0" brushRef="#br0">491 0 24575,'-1'1'0,"1"-1"0,-1 1 0,1 0 0,0-1 0,-1 1 0,1 0 0,-1-1 0,0 1 0,1-1 0,-1 1 0,1-1 0,-1 1 0,0-1 0,1 0 0,-1 1 0,0-1 0,0 0 0,1 1 0,-1-1 0,0 0 0,0 0 0,1 0 0,-1 0 0,-1 0 0,-27 5 0,18-4 0,-121 47 0,118-44 0,-26 6 0,-44 6 0,74-15 0,-1 0 0,1 0 0,-1-1 0,0 0 0,1-1 0,-1-1 0,0 1 0,1-1 0,-16-6 0,19 4 0,0 0 0,0 0 0,0-1 0,0 1 0,1-2 0,4 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2T17:02:37.261"/>
    </inkml:context>
    <inkml:brush xml:id="br0">
      <inkml:brushProperty name="width" value="0.1" units="cm"/>
      <inkml:brushProperty name="height" value="0.1" units="cm"/>
      <inkml:brushProperty name="color" value="#FFFF00"/>
    </inkml:brush>
  </inkml:definitions>
  <inkml:trace contextRef="#ctx0" brushRef="#br0">0 42 24575,'1'0'0,"2"0"0,1 0 0,0-3 0,0 0 0,0-1 0,2 0 0,-1 0 0,0 1 0,-1-1 0,1 0 0,-2 1 0,1 0 0,-1-1 0,1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F9F3D-A2D0-07EC-9B2D-69C22F225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8DBFF-0C91-A2DC-F91E-BFA35ABEF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4C9FE-05F4-2228-2852-4BD214695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F381C-A810-40CD-96C2-3AF060D04EB7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5C2EE-C455-C614-4582-507F6A5A6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9593B-F5FF-A4A4-EB52-6EECE8A59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ECDB-26B9-46D2-86AA-78B4B70CA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4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CC3A6-E589-2E58-CFCE-807D0239B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2E719-5C12-61EE-56F3-0763A98C2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82E22-9235-89CB-6ED8-513B0BBE9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F381C-A810-40CD-96C2-3AF060D04EB7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11265-64C8-3839-1714-1201BD20C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15C76-AC12-5120-E778-F8747F12F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ECDB-26B9-46D2-86AA-78B4B70CA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27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FBD685-29DC-AFB6-5B22-89AD92ECF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36142D-15DE-9232-1494-DA00F9501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846E1-7601-47CB-0FE6-CDE22FF91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F381C-A810-40CD-96C2-3AF060D04EB7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52F3A-2AF2-651F-8363-60A2133FB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1B50B-FBBD-E74B-7B94-9AD3CB05D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ECDB-26B9-46D2-86AA-78B4B70CA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29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97ACD-6216-4451-3840-0BB3F2D40DA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Place text here — use indent for bullet point levels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B2E5D8-17B8-D029-CD21-EC952BF2B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Place headline here</a:t>
            </a:r>
            <a:endParaRPr lang="en-US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288F5676-E2BB-3290-614B-761AFDB9C75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2913" y="116507"/>
            <a:ext cx="2501900" cy="210696"/>
          </a:xfrm>
        </p:spPr>
        <p:txBody>
          <a:bodyPr anchor="ctr"/>
          <a:lstStyle>
            <a:lvl1pPr>
              <a:defRPr lang="en-IN" sz="800" kern="1200" cap="all" spc="5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Section title (Optional)</a:t>
            </a:r>
            <a:endParaRPr lang="en-IN"/>
          </a:p>
        </p:txBody>
      </p:sp>
      <p:grpSp>
        <p:nvGrpSpPr>
          <p:cNvPr id="6" name="Picture 9">
            <a:extLst>
              <a:ext uri="{FF2B5EF4-FFF2-40B4-BE49-F238E27FC236}">
                <a16:creationId xmlns:a16="http://schemas.microsoft.com/office/drawing/2014/main" id="{896C21E4-7EE9-55D5-2B00-23EC886A3C7E}"/>
              </a:ext>
            </a:extLst>
          </p:cNvPr>
          <p:cNvGrpSpPr/>
          <p:nvPr userDrawn="1"/>
        </p:nvGrpSpPr>
        <p:grpSpPr>
          <a:xfrm>
            <a:off x="11749088" y="6416675"/>
            <a:ext cx="228463" cy="215389"/>
            <a:chOff x="11749088" y="6416675"/>
            <a:chExt cx="228463" cy="215389"/>
          </a:xfrm>
          <a:solidFill>
            <a:schemeClr val="tx1"/>
          </a:solidFill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FEB73F1E-93BE-DE99-F2FC-B46063F324A7}"/>
                </a:ext>
              </a:extLst>
            </p:cNvPr>
            <p:cNvSpPr/>
            <p:nvPr/>
          </p:nvSpPr>
          <p:spPr>
            <a:xfrm>
              <a:off x="11792747" y="6416675"/>
              <a:ext cx="28186" cy="61831"/>
            </a:xfrm>
            <a:custGeom>
              <a:avLst/>
              <a:gdLst>
                <a:gd name="connsiteX0" fmla="*/ 28187 w 28186"/>
                <a:gd name="connsiteY0" fmla="*/ 54095 h 61831"/>
                <a:gd name="connsiteX1" fmla="*/ 28187 w 28186"/>
                <a:gd name="connsiteY1" fmla="*/ 0 h 61831"/>
                <a:gd name="connsiteX2" fmla="*/ 0 w 28186"/>
                <a:gd name="connsiteY2" fmla="*/ 0 h 61831"/>
                <a:gd name="connsiteX3" fmla="*/ 0 w 28186"/>
                <a:gd name="connsiteY3" fmla="*/ 54095 h 61831"/>
                <a:gd name="connsiteX4" fmla="*/ 0 w 28186"/>
                <a:gd name="connsiteY4" fmla="*/ 61831 h 61831"/>
                <a:gd name="connsiteX5" fmla="*/ 28187 w 28186"/>
                <a:gd name="connsiteY5" fmla="*/ 61831 h 61831"/>
                <a:gd name="connsiteX6" fmla="*/ 28187 w 28186"/>
                <a:gd name="connsiteY6" fmla="*/ 54095 h 61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186" h="61831">
                  <a:moveTo>
                    <a:pt x="28187" y="54095"/>
                  </a:moveTo>
                  <a:lnTo>
                    <a:pt x="28187" y="0"/>
                  </a:lnTo>
                  <a:lnTo>
                    <a:pt x="0" y="0"/>
                  </a:lnTo>
                  <a:lnTo>
                    <a:pt x="0" y="54095"/>
                  </a:lnTo>
                  <a:lnTo>
                    <a:pt x="0" y="61831"/>
                  </a:lnTo>
                  <a:lnTo>
                    <a:pt x="28187" y="61831"/>
                  </a:lnTo>
                  <a:lnTo>
                    <a:pt x="28187" y="54095"/>
                  </a:lnTo>
                  <a:close/>
                </a:path>
              </a:pathLst>
            </a:custGeom>
            <a:grpFill/>
            <a:ln w="28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0B5C588B-7485-CBB8-4A80-428811F96F2C}"/>
                </a:ext>
              </a:extLst>
            </p:cNvPr>
            <p:cNvSpPr/>
            <p:nvPr/>
          </p:nvSpPr>
          <p:spPr>
            <a:xfrm>
              <a:off x="11792747" y="6478506"/>
              <a:ext cx="184804" cy="153558"/>
            </a:xfrm>
            <a:custGeom>
              <a:avLst/>
              <a:gdLst>
                <a:gd name="connsiteX0" fmla="*/ 138146 w 184804"/>
                <a:gd name="connsiteY0" fmla="*/ 0 h 153558"/>
                <a:gd name="connsiteX1" fmla="*/ 28187 w 184804"/>
                <a:gd name="connsiteY1" fmla="*/ 0 h 153558"/>
                <a:gd name="connsiteX2" fmla="*/ 28187 w 184804"/>
                <a:gd name="connsiteY2" fmla="*/ 28187 h 153558"/>
                <a:gd name="connsiteX3" fmla="*/ 156617 w 184804"/>
                <a:gd name="connsiteY3" fmla="*/ 28187 h 153558"/>
                <a:gd name="connsiteX4" fmla="*/ 156617 w 184804"/>
                <a:gd name="connsiteY4" fmla="*/ 125371 h 153558"/>
                <a:gd name="connsiteX5" fmla="*/ 28187 w 184804"/>
                <a:gd name="connsiteY5" fmla="*/ 125371 h 153558"/>
                <a:gd name="connsiteX6" fmla="*/ 28187 w 184804"/>
                <a:gd name="connsiteY6" fmla="*/ 28187 h 153558"/>
                <a:gd name="connsiteX7" fmla="*/ 0 w 184804"/>
                <a:gd name="connsiteY7" fmla="*/ 28187 h 153558"/>
                <a:gd name="connsiteX8" fmla="*/ 0 w 184804"/>
                <a:gd name="connsiteY8" fmla="*/ 106930 h 153558"/>
                <a:gd name="connsiteX9" fmla="*/ 46628 w 184804"/>
                <a:gd name="connsiteY9" fmla="*/ 153558 h 153558"/>
                <a:gd name="connsiteX10" fmla="*/ 138176 w 184804"/>
                <a:gd name="connsiteY10" fmla="*/ 153558 h 153558"/>
                <a:gd name="connsiteX11" fmla="*/ 184804 w 184804"/>
                <a:gd name="connsiteY11" fmla="*/ 106930 h 153558"/>
                <a:gd name="connsiteX12" fmla="*/ 184804 w 184804"/>
                <a:gd name="connsiteY12" fmla="*/ 46628 h 153558"/>
                <a:gd name="connsiteX13" fmla="*/ 138176 w 184804"/>
                <a:gd name="connsiteY13" fmla="*/ 0 h 153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4804" h="153558">
                  <a:moveTo>
                    <a:pt x="138146" y="0"/>
                  </a:moveTo>
                  <a:lnTo>
                    <a:pt x="28187" y="0"/>
                  </a:lnTo>
                  <a:lnTo>
                    <a:pt x="28187" y="28187"/>
                  </a:lnTo>
                  <a:lnTo>
                    <a:pt x="156617" y="28187"/>
                  </a:lnTo>
                  <a:lnTo>
                    <a:pt x="156617" y="125371"/>
                  </a:lnTo>
                  <a:lnTo>
                    <a:pt x="28187" y="125371"/>
                  </a:lnTo>
                  <a:lnTo>
                    <a:pt x="28187" y="28187"/>
                  </a:lnTo>
                  <a:lnTo>
                    <a:pt x="0" y="28187"/>
                  </a:lnTo>
                  <a:lnTo>
                    <a:pt x="0" y="106930"/>
                  </a:lnTo>
                  <a:cubicBezTo>
                    <a:pt x="0" y="132628"/>
                    <a:pt x="20900" y="153558"/>
                    <a:pt x="46628" y="153558"/>
                  </a:cubicBezTo>
                  <a:lnTo>
                    <a:pt x="138176" y="153558"/>
                  </a:lnTo>
                  <a:cubicBezTo>
                    <a:pt x="163874" y="153558"/>
                    <a:pt x="184804" y="132658"/>
                    <a:pt x="184804" y="106930"/>
                  </a:cubicBezTo>
                  <a:lnTo>
                    <a:pt x="184804" y="46628"/>
                  </a:lnTo>
                  <a:cubicBezTo>
                    <a:pt x="184804" y="20930"/>
                    <a:pt x="163904" y="0"/>
                    <a:pt x="138176" y="0"/>
                  </a:cubicBezTo>
                </a:path>
              </a:pathLst>
            </a:custGeom>
            <a:grpFill/>
            <a:ln w="28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DBE5BBFA-2F4C-4A9B-5FE2-B31F4A309A1C}"/>
                </a:ext>
              </a:extLst>
            </p:cNvPr>
            <p:cNvSpPr/>
            <p:nvPr/>
          </p:nvSpPr>
          <p:spPr>
            <a:xfrm>
              <a:off x="11749088" y="6478506"/>
              <a:ext cx="43659" cy="28186"/>
            </a:xfrm>
            <a:custGeom>
              <a:avLst/>
              <a:gdLst>
                <a:gd name="connsiteX0" fmla="*/ 35923 w 43659"/>
                <a:gd name="connsiteY0" fmla="*/ 0 h 28186"/>
                <a:gd name="connsiteX1" fmla="*/ 0 w 43659"/>
                <a:gd name="connsiteY1" fmla="*/ 0 h 28186"/>
                <a:gd name="connsiteX2" fmla="*/ 0 w 43659"/>
                <a:gd name="connsiteY2" fmla="*/ 28187 h 28186"/>
                <a:gd name="connsiteX3" fmla="*/ 35923 w 43659"/>
                <a:gd name="connsiteY3" fmla="*/ 28187 h 28186"/>
                <a:gd name="connsiteX4" fmla="*/ 43660 w 43659"/>
                <a:gd name="connsiteY4" fmla="*/ 28187 h 28186"/>
                <a:gd name="connsiteX5" fmla="*/ 43660 w 43659"/>
                <a:gd name="connsiteY5" fmla="*/ 0 h 28186"/>
                <a:gd name="connsiteX6" fmla="*/ 35923 w 43659"/>
                <a:gd name="connsiteY6" fmla="*/ 0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659" h="28186">
                  <a:moveTo>
                    <a:pt x="35923" y="0"/>
                  </a:moveTo>
                  <a:lnTo>
                    <a:pt x="0" y="0"/>
                  </a:lnTo>
                  <a:lnTo>
                    <a:pt x="0" y="28187"/>
                  </a:lnTo>
                  <a:lnTo>
                    <a:pt x="35923" y="28187"/>
                  </a:lnTo>
                  <a:lnTo>
                    <a:pt x="43660" y="28187"/>
                  </a:lnTo>
                  <a:lnTo>
                    <a:pt x="43660" y="0"/>
                  </a:lnTo>
                  <a:lnTo>
                    <a:pt x="35923" y="0"/>
                  </a:lnTo>
                  <a:close/>
                </a:path>
              </a:pathLst>
            </a:custGeom>
            <a:grpFill/>
            <a:ln w="28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C193E17-4D0A-3C51-469B-AED8FC696012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7A9A4B2B-FD29-4C87-8B05-CA6DDDFEC31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4" name="Footer Placeholder 15">
            <a:extLst>
              <a:ext uri="{FF2B5EF4-FFF2-40B4-BE49-F238E27FC236}">
                <a16:creationId xmlns:a16="http://schemas.microsoft.com/office/drawing/2014/main" id="{463F52D7-DE94-7C67-AFD3-CEF607766114}"/>
              </a:ext>
            </a:extLst>
          </p:cNvPr>
          <p:cNvSpPr txBox="1">
            <a:spLocks/>
          </p:cNvSpPr>
          <p:nvPr userDrawn="1"/>
        </p:nvSpPr>
        <p:spPr>
          <a:xfrm>
            <a:off x="442913" y="6416675"/>
            <a:ext cx="2933699" cy="215389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GB" sz="700" kern="1200" cap="all" spc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Confidential. </a:t>
            </a:r>
            <a:r>
              <a:rPr lang="en-IN" dirty="0" err="1"/>
              <a:t>Boldyn</a:t>
            </a:r>
            <a:r>
              <a:rPr lang="en-IN" dirty="0"/>
              <a:t> Networks 2024. </a:t>
            </a:r>
          </a:p>
        </p:txBody>
      </p:sp>
    </p:spTree>
    <p:extLst>
      <p:ext uri="{BB962C8B-B14F-4D97-AF65-F5344CB8AC3E}">
        <p14:creationId xmlns:p14="http://schemas.microsoft.com/office/powerpoint/2010/main" val="2133061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175B3-17B3-40CE-4AA7-5528587A6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34B76-D0A1-AF70-5F49-4B1753992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465B9-5A69-2BFB-2D78-31CCBC690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F381C-A810-40CD-96C2-3AF060D04EB7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3C841-DC91-C6DB-8CED-013B6603F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1743D-7EFB-4581-8A29-7345D6D8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ECDB-26B9-46D2-86AA-78B4B70CA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20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BF934-BA67-99A8-AFA6-0C91C1069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B92EE-A721-C8E5-76A2-9E08F9251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93103-24AB-59C1-56F1-79378A5E5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F381C-A810-40CD-96C2-3AF060D04EB7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9B69F-7E66-4160-D0BA-6AFCE831A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44E11-6F91-9C74-3B92-C0E5D8D28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ECDB-26B9-46D2-86AA-78B4B70CA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6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F5C1D-5F5F-D624-C4E8-D00089A83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77600-7AD5-5729-4129-243A0E1A41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4136D8-40DC-B5BB-0713-9C80EF46B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AE364-A8D5-B2A6-89EF-7497F5ACA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F381C-A810-40CD-96C2-3AF060D04EB7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C3404-0FE1-8271-285A-E89544814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CA61E-7182-A08B-1151-56FCF1926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ECDB-26B9-46D2-86AA-78B4B70CA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64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EC08F-A26E-848B-9ED9-D88A59EE9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EC82C-55AA-110A-8389-A7752D108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469C9-EBCB-704A-EB65-318324AB9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E098E9-54CE-6671-5EAA-94C4240537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88CA7F-E9FB-E93F-CFBF-BCFFAA2F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25F549-DCF9-24BB-A539-FF8D5A65F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F381C-A810-40CD-96C2-3AF060D04EB7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53D8D1-74B1-FA4B-2B9D-B7926E033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649B8A-3353-FC1F-3459-116794231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ECDB-26B9-46D2-86AA-78B4B70CA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0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4BD03-C246-E6CC-77E1-382FAD5EF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5B1213-ECB9-5614-C811-E6E04EE4D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F381C-A810-40CD-96C2-3AF060D04EB7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F39506-5EE3-6795-3547-2FA14539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037912-EADF-E4F2-9A81-44ECBA9AD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ECDB-26B9-46D2-86AA-78B4B70CA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8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BDA63D-5201-6D0A-116E-F744C6F6A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F381C-A810-40CD-96C2-3AF060D04EB7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EEDA7-64C2-7BEB-CD4D-66D99959E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2AE72-5BDF-5865-4728-58F58DC79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ECDB-26B9-46D2-86AA-78B4B70CA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4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8E129-0185-FE21-CB18-9FD8747B0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02273-EB1E-5CD3-1537-8A20F8DF4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FD2A2-B0F6-101A-2DDB-E8E3E9B1D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0F641-516D-82B2-1B9F-68DD696C2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F381C-A810-40CD-96C2-3AF060D04EB7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59609-4C82-3C17-94AD-3C291AF95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24D46-AC7E-1CCA-057E-0E07D8B33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ECDB-26B9-46D2-86AA-78B4B70CA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31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93C52-A4DA-ACB6-B807-816DB766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AD81F2-6FB4-F978-36CF-C280411536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F8D1EA-8B91-FBAF-08FF-BF0BF69CD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B47F6-D268-0319-9D63-38B170267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F381C-A810-40CD-96C2-3AF060D04EB7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4E25A-679D-84A6-BA50-8AE64BC49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6673D-E8CE-C32C-97A7-A32EE116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ECDB-26B9-46D2-86AA-78B4B70CA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27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376880-D355-17F2-BE48-AAA034EDF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E3654-F9A1-4571-63AD-26908C128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FFDE2-5238-B698-4606-BC88B7DCED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7F381C-A810-40CD-96C2-3AF060D04EB7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B1722-E7F1-E763-CA13-D366FC027F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0CC18-9652-E637-E701-3666F41932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E7ECDB-26B9-46D2-86AA-78B4B70CA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08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diagramLayout" Target="../diagrams/layout6.xml"/><Relationship Id="rId7" Type="http://schemas.openxmlformats.org/officeDocument/2006/relationships/oleObject" Target="../embeddings/oleObject3.bin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diagramLayout" Target="../diagrams/layout7.xml"/><Relationship Id="rId7" Type="http://schemas.openxmlformats.org/officeDocument/2006/relationships/oleObject" Target="../embeddings/oleObject4.bin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diagramLayout" Target="../diagrams/layout9.xml"/><Relationship Id="rId7" Type="http://schemas.openxmlformats.org/officeDocument/2006/relationships/oleObject" Target="../embeddings/oleObject5.bin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35.png"/><Relationship Id="rId18" Type="http://schemas.openxmlformats.org/officeDocument/2006/relationships/customXml" Target="../ink/ink7.xml"/><Relationship Id="rId3" Type="http://schemas.openxmlformats.org/officeDocument/2006/relationships/image" Target="../media/image29.pn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customXml" Target="../ink/ink4.xml"/><Relationship Id="rId17" Type="http://schemas.openxmlformats.org/officeDocument/2006/relationships/image" Target="../media/image37.png"/><Relationship Id="rId2" Type="http://schemas.openxmlformats.org/officeDocument/2006/relationships/image" Target="../media/image28.png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34.png"/><Relationship Id="rId5" Type="http://schemas.openxmlformats.org/officeDocument/2006/relationships/image" Target="../media/image31.png"/><Relationship Id="rId15" Type="http://schemas.openxmlformats.org/officeDocument/2006/relationships/image" Target="../media/image36.png"/><Relationship Id="rId23" Type="http://schemas.openxmlformats.org/officeDocument/2006/relationships/image" Target="../media/image40.png"/><Relationship Id="rId10" Type="http://schemas.openxmlformats.org/officeDocument/2006/relationships/customXml" Target="../ink/ink3.xml"/><Relationship Id="rId19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image" Target="../media/image33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diagramLayout" Target="../diagrams/layout11.xml"/><Relationship Id="rId7" Type="http://schemas.openxmlformats.org/officeDocument/2006/relationships/oleObject" Target="../embeddings/oleObject6.bin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package" Target="../embeddings/Microsoft_Excel_Macro-Enabled_Worksheet.xlsm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Excel_Worksheet.xls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34B653-1902-1AE7-2254-C8652665C822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                                        </a:t>
            </a:r>
            <a:r>
              <a:rPr kumimoji="0" lang="en-US" sz="2400" b="0" i="0" u="none" strike="noStrike" kern="1200" cap="none" spc="-6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Table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of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Contents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1C5AEBC-FB57-9DE4-CD92-CB94B16BAC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274056"/>
              </p:ext>
            </p:extLst>
          </p:nvPr>
        </p:nvGraphicFramePr>
        <p:xfrm>
          <a:off x="1314450" y="971550"/>
          <a:ext cx="9772650" cy="5286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736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9EE5AA-9883-BBF2-7F69-92C98AE0ED27}"/>
              </a:ext>
            </a:extLst>
          </p:cNvPr>
          <p:cNvSpPr txBox="1"/>
          <p:nvPr/>
        </p:nvSpPr>
        <p:spPr>
          <a:xfrm>
            <a:off x="0" y="3262666"/>
            <a:ext cx="12192000" cy="584775"/>
          </a:xfrm>
          <a:prstGeom prst="rect">
            <a:avLst/>
          </a:prstGeom>
          <a:solidFill>
            <a:srgbClr val="E91785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200" b="1" dirty="0"/>
              <a:t>CSV_ Generator Application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F416AFF-B4E6-7283-8F33-1908598AB5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905092"/>
              </p:ext>
            </p:extLst>
          </p:nvPr>
        </p:nvGraphicFramePr>
        <p:xfrm>
          <a:off x="398819" y="272370"/>
          <a:ext cx="5476687" cy="109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8296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9EE5AA-9883-BBF2-7F69-92C98AE0ED27}"/>
              </a:ext>
            </a:extLst>
          </p:cNvPr>
          <p:cNvSpPr txBox="1"/>
          <p:nvPr/>
        </p:nvSpPr>
        <p:spPr>
          <a:xfrm>
            <a:off x="0" y="3262666"/>
            <a:ext cx="12192000" cy="584775"/>
          </a:xfrm>
          <a:prstGeom prst="rect">
            <a:avLst/>
          </a:prstGeom>
          <a:solidFill>
            <a:srgbClr val="E91785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200" b="1" dirty="0"/>
              <a:t>Gladiator CSV_ Generator Application</a:t>
            </a:r>
          </a:p>
        </p:txBody>
      </p:sp>
    </p:spTree>
    <p:extLst>
      <p:ext uri="{BB962C8B-B14F-4D97-AF65-F5344CB8AC3E}">
        <p14:creationId xmlns:p14="http://schemas.microsoft.com/office/powerpoint/2010/main" val="1612656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6CB5346-2BDE-281A-C881-CEF886EFEC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552485"/>
              </p:ext>
            </p:extLst>
          </p:nvPr>
        </p:nvGraphicFramePr>
        <p:xfrm>
          <a:off x="333376" y="-581025"/>
          <a:ext cx="11858624" cy="7296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DAA7319-EDDE-0C59-9008-03D527FAC3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763484"/>
              </p:ext>
            </p:extLst>
          </p:nvPr>
        </p:nvGraphicFramePr>
        <p:xfrm>
          <a:off x="4878218" y="2067228"/>
          <a:ext cx="2911814" cy="2456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7" imgW="914400" imgH="771525" progId="Package">
                  <p:embed/>
                </p:oleObj>
              </mc:Choice>
              <mc:Fallback>
                <p:oleObj name="Packager Shell Object" showAsIcon="1" r:id="rId7" imgW="914400" imgH="771525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78218" y="2067228"/>
                        <a:ext cx="2911814" cy="2456845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  <a:ln w="1905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816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F40722-196E-DD8D-8F5D-05BFA83A2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4" y="817123"/>
            <a:ext cx="5334921" cy="52237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BDED29-B8CF-1116-7A5B-85FE791942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377"/>
          <a:stretch/>
        </p:blipFill>
        <p:spPr>
          <a:xfrm>
            <a:off x="5471109" y="817123"/>
            <a:ext cx="6432732" cy="27490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0D4631-A7D6-1CFE-83BD-EA88B81BA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0232" y="3706237"/>
            <a:ext cx="2190078" cy="252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260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529D95-D7EC-85AD-8A8F-300F14F60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070" y="3409544"/>
            <a:ext cx="3785372" cy="32422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1FFD35-6321-C4CC-C9B6-4E98C3473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538" y="1783592"/>
            <a:ext cx="5933873" cy="39231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40FB5B-F352-4642-9BF9-7A25E59BD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36" y="254852"/>
            <a:ext cx="5420006" cy="3081735"/>
          </a:xfrm>
          <a:prstGeom prst="rect">
            <a:avLst/>
          </a:prstGeom>
        </p:spPr>
      </p:pic>
      <p:sp>
        <p:nvSpPr>
          <p:cNvPr id="22" name="Thought Bubble: Cloud 21">
            <a:extLst>
              <a:ext uri="{FF2B5EF4-FFF2-40B4-BE49-F238E27FC236}">
                <a16:creationId xmlns:a16="http://schemas.microsoft.com/office/drawing/2014/main" id="{B43D7502-8576-D061-B4DF-2C401B93850B}"/>
              </a:ext>
            </a:extLst>
          </p:cNvPr>
          <p:cNvSpPr/>
          <p:nvPr/>
        </p:nvSpPr>
        <p:spPr>
          <a:xfrm>
            <a:off x="428017" y="2220338"/>
            <a:ext cx="1417057" cy="768485"/>
          </a:xfrm>
          <a:prstGeom prst="cloudCallou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Click 1st</a:t>
            </a:r>
          </a:p>
        </p:txBody>
      </p:sp>
      <p:sp>
        <p:nvSpPr>
          <p:cNvPr id="23" name="Thought Bubble: Cloud 22">
            <a:extLst>
              <a:ext uri="{FF2B5EF4-FFF2-40B4-BE49-F238E27FC236}">
                <a16:creationId xmlns:a16="http://schemas.microsoft.com/office/drawing/2014/main" id="{DBF47143-48C1-BFD0-9799-52BB59F23ADE}"/>
              </a:ext>
            </a:extLst>
          </p:cNvPr>
          <p:cNvSpPr/>
          <p:nvPr/>
        </p:nvSpPr>
        <p:spPr>
          <a:xfrm>
            <a:off x="10648481" y="4315840"/>
            <a:ext cx="1417057" cy="768485"/>
          </a:xfrm>
          <a:prstGeom prst="cloudCallou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Click 3rd</a:t>
            </a:r>
          </a:p>
        </p:txBody>
      </p:sp>
      <p:sp>
        <p:nvSpPr>
          <p:cNvPr id="24" name="Thought Bubble: Cloud 23">
            <a:extLst>
              <a:ext uri="{FF2B5EF4-FFF2-40B4-BE49-F238E27FC236}">
                <a16:creationId xmlns:a16="http://schemas.microsoft.com/office/drawing/2014/main" id="{89AABC24-66CE-2ED1-E10A-0DA6FF18C510}"/>
              </a:ext>
            </a:extLst>
          </p:cNvPr>
          <p:cNvSpPr/>
          <p:nvPr/>
        </p:nvSpPr>
        <p:spPr>
          <a:xfrm>
            <a:off x="3787302" y="5509098"/>
            <a:ext cx="1417057" cy="768485"/>
          </a:xfrm>
          <a:prstGeom prst="cloudCallou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Click 2nd</a:t>
            </a:r>
          </a:p>
        </p:txBody>
      </p:sp>
      <p:sp>
        <p:nvSpPr>
          <p:cNvPr id="26" name="Callout: Line with Border and Accent Bar 25">
            <a:extLst>
              <a:ext uri="{FF2B5EF4-FFF2-40B4-BE49-F238E27FC236}">
                <a16:creationId xmlns:a16="http://schemas.microsoft.com/office/drawing/2014/main" id="{B79092A9-EE78-CBB5-830E-6BECE9F1E42B}"/>
              </a:ext>
            </a:extLst>
          </p:cNvPr>
          <p:cNvSpPr/>
          <p:nvPr/>
        </p:nvSpPr>
        <p:spPr>
          <a:xfrm>
            <a:off x="9478228" y="3083669"/>
            <a:ext cx="1293655" cy="768485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Result Renamed Successfully</a:t>
            </a:r>
          </a:p>
          <a:p>
            <a:pPr algn="ctr"/>
            <a:endParaRPr lang="en-US" sz="1200" dirty="0"/>
          </a:p>
        </p:txBody>
      </p:sp>
      <p:sp>
        <p:nvSpPr>
          <p:cNvPr id="27" name="Callout: Line with Border and Accent Bar 26">
            <a:extLst>
              <a:ext uri="{FF2B5EF4-FFF2-40B4-BE49-F238E27FC236}">
                <a16:creationId xmlns:a16="http://schemas.microsoft.com/office/drawing/2014/main" id="{6E57F80F-A3F4-AD5A-63A0-7DC9FE3B3391}"/>
              </a:ext>
            </a:extLst>
          </p:cNvPr>
          <p:cNvSpPr/>
          <p:nvPr/>
        </p:nvSpPr>
        <p:spPr>
          <a:xfrm>
            <a:off x="3703121" y="4192621"/>
            <a:ext cx="1501238" cy="828249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Folder create and CSV moved Successfully</a:t>
            </a:r>
          </a:p>
        </p:txBody>
      </p:sp>
      <p:sp>
        <p:nvSpPr>
          <p:cNvPr id="29" name="Callout: Line with Border and Accent Bar 28">
            <a:extLst>
              <a:ext uri="{FF2B5EF4-FFF2-40B4-BE49-F238E27FC236}">
                <a16:creationId xmlns:a16="http://schemas.microsoft.com/office/drawing/2014/main" id="{1C7ABD53-6575-BF9E-FEC3-F98A6649F141}"/>
              </a:ext>
            </a:extLst>
          </p:cNvPr>
          <p:cNvSpPr/>
          <p:nvPr/>
        </p:nvSpPr>
        <p:spPr>
          <a:xfrm>
            <a:off x="5703774" y="496379"/>
            <a:ext cx="1501238" cy="828249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CSV Copy Successfully</a:t>
            </a:r>
          </a:p>
        </p:txBody>
      </p:sp>
    </p:spTree>
    <p:extLst>
      <p:ext uri="{BB962C8B-B14F-4D97-AF65-F5344CB8AC3E}">
        <p14:creationId xmlns:p14="http://schemas.microsoft.com/office/powerpoint/2010/main" val="2228890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9EE5AA-9883-BBF2-7F69-92C98AE0ED27}"/>
              </a:ext>
            </a:extLst>
          </p:cNvPr>
          <p:cNvSpPr txBox="1"/>
          <p:nvPr/>
        </p:nvSpPr>
        <p:spPr>
          <a:xfrm>
            <a:off x="0" y="3262666"/>
            <a:ext cx="12192000" cy="584775"/>
          </a:xfrm>
          <a:prstGeom prst="rect">
            <a:avLst/>
          </a:prstGeom>
          <a:solidFill>
            <a:srgbClr val="E91785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200" b="1" dirty="0"/>
              <a:t>Wind-Console CSV_ Generator Application</a:t>
            </a:r>
          </a:p>
        </p:txBody>
      </p:sp>
    </p:spTree>
    <p:extLst>
      <p:ext uri="{BB962C8B-B14F-4D97-AF65-F5344CB8AC3E}">
        <p14:creationId xmlns:p14="http://schemas.microsoft.com/office/powerpoint/2010/main" val="2950224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6CB5346-2BDE-281A-C881-CEF886EFEC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4682242"/>
              </p:ext>
            </p:extLst>
          </p:nvPr>
        </p:nvGraphicFramePr>
        <p:xfrm>
          <a:off x="-152400" y="-1183482"/>
          <a:ext cx="12477749" cy="7596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D4ADD2A9-16CD-E45D-57C2-012E4AC767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9570443"/>
              </p:ext>
            </p:extLst>
          </p:nvPr>
        </p:nvGraphicFramePr>
        <p:xfrm>
          <a:off x="4700282" y="1838528"/>
          <a:ext cx="2772383" cy="2704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7" imgW="914400" imgH="771525" progId="Package">
                  <p:embed/>
                </p:oleObj>
              </mc:Choice>
              <mc:Fallback>
                <p:oleObj name="Packager Shell Object" showAsIcon="1" r:id="rId7" imgW="914400" imgH="771525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00282" y="1838528"/>
                        <a:ext cx="2772383" cy="2704289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5594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4E5610-06F0-3AC2-D7FB-FD2AAF9CE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765" y="392184"/>
            <a:ext cx="9280971" cy="56677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1E48CC-B829-9592-7613-4921476CE972}"/>
              </a:ext>
            </a:extLst>
          </p:cNvPr>
          <p:cNvSpPr txBox="1"/>
          <p:nvPr/>
        </p:nvSpPr>
        <p:spPr>
          <a:xfrm>
            <a:off x="4978106" y="6191734"/>
            <a:ext cx="1321387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2062615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0E57353-DB71-ED63-CF5C-905F5D13A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753" y="410289"/>
            <a:ext cx="9186654" cy="56677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C10FEE-C4AA-0721-A6CA-D3C56FC09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1813" y="3244173"/>
            <a:ext cx="2876951" cy="270547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E3B7998-5F7E-BB29-2543-FFB6709E3922}"/>
              </a:ext>
            </a:extLst>
          </p:cNvPr>
          <p:cNvCxnSpPr>
            <a:cxnSpLocks/>
          </p:cNvCxnSpPr>
          <p:nvPr/>
        </p:nvCxnSpPr>
        <p:spPr>
          <a:xfrm>
            <a:off x="10116766" y="758757"/>
            <a:ext cx="9435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ACA7AEF-9E18-20A5-2708-C450917A41AF}"/>
              </a:ext>
            </a:extLst>
          </p:cNvPr>
          <p:cNvCxnSpPr>
            <a:cxnSpLocks/>
          </p:cNvCxnSpPr>
          <p:nvPr/>
        </p:nvCxnSpPr>
        <p:spPr>
          <a:xfrm>
            <a:off x="10063263" y="908349"/>
            <a:ext cx="1211094" cy="5508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4D1D5E1-8CC5-B21C-565A-CAD7846DCB21}"/>
              </a:ext>
            </a:extLst>
          </p:cNvPr>
          <p:cNvCxnSpPr>
            <a:cxnSpLocks/>
          </p:cNvCxnSpPr>
          <p:nvPr/>
        </p:nvCxnSpPr>
        <p:spPr>
          <a:xfrm>
            <a:off x="10063263" y="1151540"/>
            <a:ext cx="997086" cy="9168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99745D6-FD70-6C04-CB10-82569B072385}"/>
              </a:ext>
            </a:extLst>
          </p:cNvPr>
          <p:cNvSpPr txBox="1"/>
          <p:nvPr/>
        </p:nvSpPr>
        <p:spPr>
          <a:xfrm rot="16200000">
            <a:off x="9421000" y="1351283"/>
            <a:ext cx="680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Centaur" panose="02030504050205020304" pitchFamily="18" charset="0"/>
              </a:rPr>
              <a:t>{</a:t>
            </a:r>
            <a:endParaRPr lang="en-US" dirty="0">
              <a:latin typeface="Centaur" panose="02030504050205020304" pitchFamily="18" charset="0"/>
            </a:endParaRP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3A04B3C-15BA-9814-EB74-6B5A8CF28D2E}"/>
              </a:ext>
            </a:extLst>
          </p:cNvPr>
          <p:cNvCxnSpPr/>
          <p:nvPr/>
        </p:nvCxnSpPr>
        <p:spPr>
          <a:xfrm>
            <a:off x="9571331" y="1878856"/>
            <a:ext cx="1177047" cy="61833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9E94C364-50E2-68F7-065D-E60A8ABD4E8C}"/>
              </a:ext>
            </a:extLst>
          </p:cNvPr>
          <p:cNvSpPr/>
          <p:nvPr/>
        </p:nvSpPr>
        <p:spPr>
          <a:xfrm>
            <a:off x="11182350" y="609600"/>
            <a:ext cx="390525" cy="2987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30BA5DD-0225-0CC7-A628-C632AFD401E6}"/>
              </a:ext>
            </a:extLst>
          </p:cNvPr>
          <p:cNvSpPr/>
          <p:nvPr/>
        </p:nvSpPr>
        <p:spPr>
          <a:xfrm>
            <a:off x="11357018" y="1286105"/>
            <a:ext cx="390525" cy="2987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9482681-31DF-E957-E281-72FD399E733F}"/>
              </a:ext>
            </a:extLst>
          </p:cNvPr>
          <p:cNvSpPr/>
          <p:nvPr/>
        </p:nvSpPr>
        <p:spPr>
          <a:xfrm>
            <a:off x="11318918" y="1897676"/>
            <a:ext cx="390525" cy="2987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BC349F1-9F0D-18CA-8263-97068F2C5E4F}"/>
              </a:ext>
            </a:extLst>
          </p:cNvPr>
          <p:cNvSpPr/>
          <p:nvPr/>
        </p:nvSpPr>
        <p:spPr>
          <a:xfrm>
            <a:off x="10865086" y="2347812"/>
            <a:ext cx="390525" cy="2987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1DA32DC5-F6C3-8AEB-65C0-CFB8DEFA5137}"/>
              </a:ext>
            </a:extLst>
          </p:cNvPr>
          <p:cNvCxnSpPr/>
          <p:nvPr/>
        </p:nvCxnSpPr>
        <p:spPr>
          <a:xfrm>
            <a:off x="9650240" y="4860908"/>
            <a:ext cx="1177047" cy="61833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C0FE3FDE-4FD4-0990-CABD-8ACD7B59C288}"/>
              </a:ext>
            </a:extLst>
          </p:cNvPr>
          <p:cNvSpPr/>
          <p:nvPr/>
        </p:nvSpPr>
        <p:spPr>
          <a:xfrm>
            <a:off x="10943995" y="5329864"/>
            <a:ext cx="390525" cy="2987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C54AA277-8CB2-7A6C-A5BA-FC615C489939}"/>
              </a:ext>
            </a:extLst>
          </p:cNvPr>
          <p:cNvCxnSpPr/>
          <p:nvPr/>
        </p:nvCxnSpPr>
        <p:spPr>
          <a:xfrm>
            <a:off x="6265701" y="5768892"/>
            <a:ext cx="1177047" cy="61833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714F3BBB-C192-2693-A6F4-F164831648B5}"/>
              </a:ext>
            </a:extLst>
          </p:cNvPr>
          <p:cNvSpPr/>
          <p:nvPr/>
        </p:nvSpPr>
        <p:spPr>
          <a:xfrm>
            <a:off x="7559456" y="6237848"/>
            <a:ext cx="390525" cy="2987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0B20402E-70C9-80ED-9C9E-01DA2CB3E660}"/>
              </a:ext>
            </a:extLst>
          </p:cNvPr>
          <p:cNvCxnSpPr>
            <a:cxnSpLocks/>
          </p:cNvCxnSpPr>
          <p:nvPr/>
        </p:nvCxnSpPr>
        <p:spPr>
          <a:xfrm>
            <a:off x="3102301" y="5329864"/>
            <a:ext cx="1154111" cy="10573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3186A200-2C7D-122E-1813-B054FC60ADA6}"/>
              </a:ext>
            </a:extLst>
          </p:cNvPr>
          <p:cNvSpPr/>
          <p:nvPr/>
        </p:nvSpPr>
        <p:spPr>
          <a:xfrm>
            <a:off x="4437282" y="6237848"/>
            <a:ext cx="390525" cy="2987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44AE1F1-6F16-5708-3228-BBFAF83AADC2}"/>
              </a:ext>
            </a:extLst>
          </p:cNvPr>
          <p:cNvCxnSpPr>
            <a:cxnSpLocks/>
          </p:cNvCxnSpPr>
          <p:nvPr/>
        </p:nvCxnSpPr>
        <p:spPr>
          <a:xfrm rot="5400000">
            <a:off x="497067" y="2197117"/>
            <a:ext cx="1855928" cy="15984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FF5D172-6021-CB5A-E2CD-C4B06C93E608}"/>
              </a:ext>
            </a:extLst>
          </p:cNvPr>
          <p:cNvCxnSpPr>
            <a:cxnSpLocks/>
          </p:cNvCxnSpPr>
          <p:nvPr/>
        </p:nvCxnSpPr>
        <p:spPr>
          <a:xfrm flipH="1">
            <a:off x="2224251" y="2068371"/>
            <a:ext cx="491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0DA9AD95-21FA-B966-31FD-A16CD4EA5F13}"/>
              </a:ext>
            </a:extLst>
          </p:cNvPr>
          <p:cNvSpPr/>
          <p:nvPr/>
        </p:nvSpPr>
        <p:spPr>
          <a:xfrm>
            <a:off x="411803" y="4008998"/>
            <a:ext cx="390525" cy="2987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97361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9EE5AA-9883-BBF2-7F69-92C98AE0ED27}"/>
              </a:ext>
            </a:extLst>
          </p:cNvPr>
          <p:cNvSpPr txBox="1"/>
          <p:nvPr/>
        </p:nvSpPr>
        <p:spPr>
          <a:xfrm>
            <a:off x="0" y="3262666"/>
            <a:ext cx="12192000" cy="584775"/>
          </a:xfrm>
          <a:prstGeom prst="rect">
            <a:avLst/>
          </a:prstGeom>
          <a:solidFill>
            <a:srgbClr val="E91785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200" b="1" dirty="0"/>
              <a:t>CSV_Cleaner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F416AFF-B4E6-7283-8F33-1908598AB5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2667000"/>
              </p:ext>
            </p:extLst>
          </p:nvPr>
        </p:nvGraphicFramePr>
        <p:xfrm>
          <a:off x="398819" y="272370"/>
          <a:ext cx="5476687" cy="109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3842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C0FAC0-5E00-74E4-0A65-3BCE59808214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spc="-65" dirty="0">
                <a:solidFill>
                  <a:srgbClr val="000000"/>
                </a:solidFill>
                <a:latin typeface="Arial"/>
                <a:cs typeface="Arial"/>
              </a:rPr>
              <a:t>Table 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lang="en-US" sz="240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Contents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501E44C-8D7B-6141-DFF1-B2986ABC41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3761705"/>
              </p:ext>
            </p:extLst>
          </p:nvPr>
        </p:nvGraphicFramePr>
        <p:xfrm>
          <a:off x="1314450" y="971550"/>
          <a:ext cx="9772650" cy="5286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172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1274AF2-29FB-3C66-ABA3-FA66EA2866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242393"/>
              </p:ext>
            </p:extLst>
          </p:nvPr>
        </p:nvGraphicFramePr>
        <p:xfrm>
          <a:off x="1333501" y="-904876"/>
          <a:ext cx="9991724" cy="7667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1FEC3EDB-2C64-4494-D230-61A7B6931A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0340050"/>
              </p:ext>
            </p:extLst>
          </p:nvPr>
        </p:nvGraphicFramePr>
        <p:xfrm>
          <a:off x="4918285" y="2218309"/>
          <a:ext cx="2869780" cy="2421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7" imgW="914400" imgH="771525" progId="Package">
                  <p:embed/>
                </p:oleObj>
              </mc:Choice>
              <mc:Fallback>
                <p:oleObj name="Packager Shell Object" showAsIcon="1" r:id="rId7" imgW="914400" imgH="771525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18285" y="2218309"/>
                        <a:ext cx="2869780" cy="2421381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7201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0E3A03-B56D-6546-FA82-E90698F41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79" y="836493"/>
            <a:ext cx="3567198" cy="46115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F7339C-83CE-227E-8B20-587ABF3124DA}"/>
              </a:ext>
            </a:extLst>
          </p:cNvPr>
          <p:cNvSpPr txBox="1"/>
          <p:nvPr/>
        </p:nvSpPr>
        <p:spPr>
          <a:xfrm>
            <a:off x="1172942" y="5651625"/>
            <a:ext cx="960742" cy="2778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612648">
              <a:spcAft>
                <a:spcPts val="600"/>
              </a:spcAft>
            </a:pPr>
            <a:r>
              <a:rPr lang="en-US" sz="120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Home Page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78AD76-30D9-73F7-8C13-77F1D15F7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870" y="836493"/>
            <a:ext cx="3837098" cy="46115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FEB13A-0685-D0D4-B322-CFB989170082}"/>
              </a:ext>
            </a:extLst>
          </p:cNvPr>
          <p:cNvSpPr txBox="1"/>
          <p:nvPr/>
        </p:nvSpPr>
        <p:spPr>
          <a:xfrm>
            <a:off x="9118048" y="5651624"/>
            <a:ext cx="960742" cy="2778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612648">
              <a:spcAft>
                <a:spcPts val="600"/>
              </a:spcAft>
            </a:pPr>
            <a:r>
              <a:rPr lang="en-US" sz="120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4AB5E29-8106-CEEC-91B9-152A36B2E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9649" y="860892"/>
            <a:ext cx="3591649" cy="458716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FE2D359-301C-7609-753E-10D03FB6405A}"/>
              </a:ext>
            </a:extLst>
          </p:cNvPr>
          <p:cNvSpPr txBox="1"/>
          <p:nvPr/>
        </p:nvSpPr>
        <p:spPr>
          <a:xfrm>
            <a:off x="4715872" y="5673581"/>
            <a:ext cx="1999202" cy="2778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612648">
              <a:spcAft>
                <a:spcPts val="600"/>
              </a:spcAft>
            </a:pPr>
            <a:r>
              <a:rPr lang="en-US" sz="1206" dirty="0"/>
              <a:t>Path and Column Selected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E1FB264-B655-9196-522D-DEC4F6FC99A7}"/>
              </a:ext>
            </a:extLst>
          </p:cNvPr>
          <p:cNvSpPr/>
          <p:nvPr/>
        </p:nvSpPr>
        <p:spPr>
          <a:xfrm>
            <a:off x="7886700" y="3705225"/>
            <a:ext cx="333375" cy="264319"/>
          </a:xfrm>
          <a:prstGeom prst="ellipse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C176C0A-E492-02DA-1056-67010E9771B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646" t="-3656" r="41926" b="32853"/>
          <a:stretch/>
        </p:blipFill>
        <p:spPr>
          <a:xfrm>
            <a:off x="7257167" y="1273306"/>
            <a:ext cx="4445548" cy="1478509"/>
          </a:xfrm>
          <a:prstGeom prst="rect">
            <a:avLst/>
          </a:prstGeom>
          <a:gradFill>
            <a:gsLst>
              <a:gs pos="83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8575">
            <a:solidFill>
              <a:srgbClr val="FFFF00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C73D0ED-C152-D9F9-05DB-4A6F57CA3A50}"/>
                  </a:ext>
                </a:extLst>
              </p14:cNvPr>
              <p14:cNvContentPartPr/>
              <p14:nvPr/>
            </p14:nvContentPartPr>
            <p14:xfrm>
              <a:off x="8170890" y="2761965"/>
              <a:ext cx="3503880" cy="12067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C73D0ED-C152-D9F9-05DB-4A6F57CA3A5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64770" y="2755845"/>
                <a:ext cx="3516120" cy="12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7B79419-A334-0E33-8B2D-A19353D6B72F}"/>
                  </a:ext>
                </a:extLst>
              </p14:cNvPr>
              <p14:cNvContentPartPr/>
              <p14:nvPr/>
            </p14:nvContentPartPr>
            <p14:xfrm>
              <a:off x="8139180" y="2753280"/>
              <a:ext cx="3584160" cy="12344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7B79419-A334-0E33-8B2D-A19353D6B72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21180" y="2735280"/>
                <a:ext cx="3619800" cy="12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7D38001-FC1B-E9AE-8A2F-1FE8F73C0565}"/>
                  </a:ext>
                </a:extLst>
              </p14:cNvPr>
              <p14:cNvContentPartPr/>
              <p14:nvPr/>
            </p14:nvContentPartPr>
            <p14:xfrm>
              <a:off x="8025780" y="3970800"/>
              <a:ext cx="131400" cy="378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7D38001-FC1B-E9AE-8A2F-1FE8F73C056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007780" y="3952800"/>
                <a:ext cx="16704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98E5992-C124-B9F7-5379-DF577526DBD7}"/>
                  </a:ext>
                </a:extLst>
              </p14:cNvPr>
              <p14:cNvContentPartPr/>
              <p14:nvPr/>
            </p14:nvContentPartPr>
            <p14:xfrm>
              <a:off x="7229460" y="2762280"/>
              <a:ext cx="736560" cy="12258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98E5992-C124-B9F7-5379-DF577526DBD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11460" y="2744280"/>
                <a:ext cx="772200" cy="12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BBC21FC-3B59-85E9-F505-D8A7EE0F4A00}"/>
                  </a:ext>
                </a:extLst>
              </p14:cNvPr>
              <p14:cNvContentPartPr/>
              <p14:nvPr/>
            </p14:nvContentPartPr>
            <p14:xfrm>
              <a:off x="7962724" y="3976620"/>
              <a:ext cx="133560" cy="223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BBC21FC-3B59-85E9-F505-D8A7EE0F4A0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944724" y="3958620"/>
                <a:ext cx="169200" cy="57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B61200FF-1D0A-FD88-81D7-FCD7E3F3E60A}"/>
              </a:ext>
            </a:extLst>
          </p:cNvPr>
          <p:cNvGrpSpPr/>
          <p:nvPr/>
        </p:nvGrpSpPr>
        <p:grpSpPr>
          <a:xfrm>
            <a:off x="7967044" y="3937740"/>
            <a:ext cx="205560" cy="78120"/>
            <a:chOff x="7967044" y="3937740"/>
            <a:chExt cx="205560" cy="7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A57E4C3-BD28-A930-EBA9-E700F37FDFBD}"/>
                    </a:ext>
                  </a:extLst>
                </p14:cNvPr>
                <p14:cNvContentPartPr/>
                <p14:nvPr/>
              </p14:nvContentPartPr>
              <p14:xfrm>
                <a:off x="7967044" y="3993900"/>
                <a:ext cx="54000" cy="219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A57E4C3-BD28-A930-EBA9-E700F37FDFB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49044" y="3975900"/>
                  <a:ext cx="896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1634043-2CCC-7F36-DDBD-3BE74A7FC026}"/>
                    </a:ext>
                  </a:extLst>
                </p14:cNvPr>
                <p14:cNvContentPartPr/>
                <p14:nvPr/>
              </p14:nvContentPartPr>
              <p14:xfrm>
                <a:off x="7978204" y="3998580"/>
                <a:ext cx="36360" cy="147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1634043-2CCC-7F36-DDBD-3BE74A7FC02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60204" y="3980580"/>
                  <a:ext cx="720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77877BF-BFEB-BC51-1E95-185BA9397FA4}"/>
                    </a:ext>
                  </a:extLst>
                </p14:cNvPr>
                <p14:cNvContentPartPr/>
                <p14:nvPr/>
              </p14:nvContentPartPr>
              <p14:xfrm>
                <a:off x="7971724" y="3976260"/>
                <a:ext cx="177120" cy="352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77877BF-BFEB-BC51-1E95-185BA9397FA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953724" y="3958260"/>
                  <a:ext cx="2127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DDDF908-AFED-9C07-F682-311FCF76D195}"/>
                    </a:ext>
                  </a:extLst>
                </p14:cNvPr>
                <p14:cNvContentPartPr/>
                <p14:nvPr/>
              </p14:nvContentPartPr>
              <p14:xfrm>
                <a:off x="8151004" y="3937740"/>
                <a:ext cx="21600" cy="15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DDDF908-AFED-9C07-F682-311FCF76D19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133004" y="3919740"/>
                  <a:ext cx="57240" cy="51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68354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9EE5AA-9883-BBF2-7F69-92C98AE0ED27}"/>
              </a:ext>
            </a:extLst>
          </p:cNvPr>
          <p:cNvSpPr txBox="1"/>
          <p:nvPr/>
        </p:nvSpPr>
        <p:spPr>
          <a:xfrm>
            <a:off x="0" y="3262666"/>
            <a:ext cx="12192000" cy="584775"/>
          </a:xfrm>
          <a:prstGeom prst="rect">
            <a:avLst/>
          </a:prstGeom>
          <a:solidFill>
            <a:srgbClr val="E91785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200" b="1" dirty="0"/>
              <a:t>KPI_Summery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F416AFF-B4E6-7283-8F33-1908598AB5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8255021"/>
              </p:ext>
            </p:extLst>
          </p:nvPr>
        </p:nvGraphicFramePr>
        <p:xfrm>
          <a:off x="398819" y="272370"/>
          <a:ext cx="5476687" cy="109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3291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1274AF2-29FB-3C66-ABA3-FA66EA2866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7871435"/>
              </p:ext>
            </p:extLst>
          </p:nvPr>
        </p:nvGraphicFramePr>
        <p:xfrm>
          <a:off x="798476" y="-1021607"/>
          <a:ext cx="9991724" cy="7667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99D04D3-B76E-39BD-1932-E32E0A2FE3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350721"/>
              </p:ext>
            </p:extLst>
          </p:nvPr>
        </p:nvGraphicFramePr>
        <p:xfrm>
          <a:off x="4186161" y="1817571"/>
          <a:ext cx="3819677" cy="3222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7" imgW="914400" imgH="771525" progId="Package">
                  <p:embed/>
                </p:oleObj>
              </mc:Choice>
              <mc:Fallback>
                <p:oleObj name="Packager Shell Object" showAsIcon="1" r:id="rId7" imgW="914400" imgH="771525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86161" y="1817571"/>
                        <a:ext cx="3819677" cy="32228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4252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1A0A65-B9DE-5137-5ECF-BF84C9A7A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26" y="401171"/>
            <a:ext cx="5713987" cy="33124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C7E7BF-4C69-6CB0-D150-5AD90FF8C370}"/>
              </a:ext>
            </a:extLst>
          </p:cNvPr>
          <p:cNvSpPr txBox="1"/>
          <p:nvPr/>
        </p:nvSpPr>
        <p:spPr>
          <a:xfrm>
            <a:off x="2187774" y="3838112"/>
            <a:ext cx="1460097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612648">
              <a:spcAft>
                <a:spcPts val="600"/>
              </a:spcAft>
            </a:pPr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Home Page</a:t>
            </a:r>
            <a:endParaRPr lang="en-US" sz="28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27AD53-CE4A-2146-AF63-866561F21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834" y="2871035"/>
            <a:ext cx="6763623" cy="35857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C2C98D-17AA-54BF-0FED-A0B58ECB1774}"/>
              </a:ext>
            </a:extLst>
          </p:cNvPr>
          <p:cNvSpPr txBox="1"/>
          <p:nvPr/>
        </p:nvSpPr>
        <p:spPr>
          <a:xfrm>
            <a:off x="8086518" y="2327083"/>
            <a:ext cx="1826033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612648">
              <a:spcAft>
                <a:spcPts val="600"/>
              </a:spcAft>
            </a:pPr>
            <a:r>
              <a:rPr lang="en-US" b="1" dirty="0"/>
              <a:t>Data Entered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36325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9188B0-A67D-DAFD-91C1-23BC02BBE884}"/>
              </a:ext>
            </a:extLst>
          </p:cNvPr>
          <p:cNvSpPr txBox="1"/>
          <p:nvPr/>
        </p:nvSpPr>
        <p:spPr>
          <a:xfrm>
            <a:off x="589237" y="570603"/>
            <a:ext cx="1460097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612648">
              <a:spcAft>
                <a:spcPts val="600"/>
              </a:spcAft>
            </a:pPr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Results</a:t>
            </a:r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B99EE2-05EC-9A0B-9396-CA1E51755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37" y="1465229"/>
            <a:ext cx="3815059" cy="425827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022151-890B-2939-6F3F-4E1B1AFF2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564" y="1465231"/>
            <a:ext cx="3461407" cy="425827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92E442-D064-69E8-D859-D9D161AF2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8239" y="1465230"/>
            <a:ext cx="3461407" cy="425827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3340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9EE5AA-9883-BBF2-7F69-92C98AE0ED27}"/>
              </a:ext>
            </a:extLst>
          </p:cNvPr>
          <p:cNvSpPr txBox="1"/>
          <p:nvPr/>
        </p:nvSpPr>
        <p:spPr>
          <a:xfrm>
            <a:off x="0" y="3262666"/>
            <a:ext cx="12192000" cy="584775"/>
          </a:xfrm>
          <a:prstGeom prst="rect">
            <a:avLst/>
          </a:prstGeom>
          <a:solidFill>
            <a:srgbClr val="E91785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200" b="1" dirty="0"/>
              <a:t> Exploring RF Data with Python Dash and Pandas!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E6B2B5DD-6327-ADA3-A245-8E572EADE875}"/>
              </a:ext>
            </a:extLst>
          </p:cNvPr>
          <p:cNvGraphicFramePr/>
          <p:nvPr/>
        </p:nvGraphicFramePr>
        <p:xfrm>
          <a:off x="398819" y="272370"/>
          <a:ext cx="5476687" cy="109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7553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0B8E0333-D4A0-F3D8-9ED7-9BD83F2642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140428"/>
              </p:ext>
            </p:extLst>
          </p:nvPr>
        </p:nvGraphicFramePr>
        <p:xfrm>
          <a:off x="2305049" y="1952625"/>
          <a:ext cx="2771775" cy="265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914400" imgH="771525" progId="Package">
                  <p:embed/>
                </p:oleObj>
              </mc:Choice>
              <mc:Fallback>
                <p:oleObj name="Packager Shell Object" showAsIcon="1" r:id="rId2" imgW="914400" imgH="771525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05049" y="1952625"/>
                        <a:ext cx="2771775" cy="265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DFD54F1-46E4-9430-F947-4C99748D63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276711"/>
              </p:ext>
            </p:extLst>
          </p:nvPr>
        </p:nvGraphicFramePr>
        <p:xfrm>
          <a:off x="6407623" y="2190750"/>
          <a:ext cx="2403002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showAsIcon="1" r:id="rId4" imgW="914400" imgH="771525" progId="Excel.SheetMacroEnabled.12">
                  <p:embed/>
                </p:oleObj>
              </mc:Choice>
              <mc:Fallback>
                <p:oleObj name="Macro-Enabled Worksheet" showAsIcon="1" r:id="rId4" imgW="914400" imgH="771525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07623" y="2190750"/>
                        <a:ext cx="2403002" cy="217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3076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404C74-A9AF-5367-A6C2-C562F14945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48932"/>
          <a:stretch/>
        </p:blipFill>
        <p:spPr>
          <a:xfrm>
            <a:off x="1681279" y="723867"/>
            <a:ext cx="2504782" cy="30468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C2764C-9CC1-3A68-B9C4-6A494E7AB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405" y="723675"/>
            <a:ext cx="2428648" cy="30468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25C78F-E368-DA04-B6C6-EEC15E6305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7957"/>
          <a:stretch/>
        </p:blipFill>
        <p:spPr>
          <a:xfrm>
            <a:off x="7020366" y="382151"/>
            <a:ext cx="2245640" cy="304684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3DE4F8-CCD3-EE75-2F3C-5E36185D2B9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6399"/>
          <a:stretch/>
        </p:blipFill>
        <p:spPr>
          <a:xfrm>
            <a:off x="9475347" y="382151"/>
            <a:ext cx="2274262" cy="304684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CBBB32-8611-7B28-D7E0-A368BE2C4C0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9831"/>
          <a:stretch/>
        </p:blipFill>
        <p:spPr>
          <a:xfrm>
            <a:off x="6953691" y="3539944"/>
            <a:ext cx="2339410" cy="299961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CBBB32-8611-7B28-D7E0-A368BE2C4C0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0050"/>
          <a:stretch/>
        </p:blipFill>
        <p:spPr>
          <a:xfrm>
            <a:off x="9458473" y="3539944"/>
            <a:ext cx="2428648" cy="299961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DEA394-ACCA-1B4E-213D-808BBDF1DF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546" y="3998740"/>
            <a:ext cx="6509507" cy="230665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94EF1DA-4A79-177A-3FB3-5AC76EF88E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8468" y="157688"/>
            <a:ext cx="1849190" cy="44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57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0DC4878-5D5B-37A0-36B3-C6A14CB0C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457" y="68537"/>
            <a:ext cx="10278177" cy="656572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70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9EE5AA-9883-BBF2-7F69-92C98AE0ED27}"/>
              </a:ext>
            </a:extLst>
          </p:cNvPr>
          <p:cNvSpPr txBox="1"/>
          <p:nvPr/>
        </p:nvSpPr>
        <p:spPr>
          <a:xfrm>
            <a:off x="0" y="3262666"/>
            <a:ext cx="12192000" cy="584775"/>
          </a:xfrm>
          <a:prstGeom prst="rect">
            <a:avLst/>
          </a:prstGeom>
          <a:solidFill>
            <a:srgbClr val="E91785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200" b="1" dirty="0"/>
              <a:t>Tkinter Application for Mobile Signal Data Management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F416AFF-B4E6-7283-8F33-1908598AB5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9460097"/>
              </p:ext>
            </p:extLst>
          </p:nvPr>
        </p:nvGraphicFramePr>
        <p:xfrm>
          <a:off x="398819" y="272370"/>
          <a:ext cx="5476687" cy="109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3057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502488C0-6A5D-4677-7C18-9B04878959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6501072"/>
              </p:ext>
            </p:extLst>
          </p:nvPr>
        </p:nvGraphicFramePr>
        <p:xfrm>
          <a:off x="1985962" y="2065337"/>
          <a:ext cx="3330623" cy="212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981180" imgH="514350" progId="Package">
                  <p:embed/>
                </p:oleObj>
              </mc:Choice>
              <mc:Fallback>
                <p:oleObj name="Packager Shell Object" showAsIcon="1" r:id="rId2" imgW="981180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85962" y="2065337"/>
                        <a:ext cx="3330623" cy="2125663"/>
                      </a:xfrm>
                      <a:prstGeom prst="rect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E66BE97-8648-8E7B-47BB-83312D9B86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133866"/>
              </p:ext>
            </p:extLst>
          </p:nvPr>
        </p:nvGraphicFramePr>
        <p:xfrm>
          <a:off x="6096000" y="2065337"/>
          <a:ext cx="3258726" cy="212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4" imgW="914400" imgH="771525" progId="Excel.Sheet.12">
                  <p:embed/>
                </p:oleObj>
              </mc:Choice>
              <mc:Fallback>
                <p:oleObj name="Worksheet" showAsIcon="1" r:id="rId4" imgW="914400" imgH="7715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0" y="2065337"/>
                        <a:ext cx="3258726" cy="2125663"/>
                      </a:xfrm>
                      <a:prstGeom prst="rect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3502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B8B7384-4D6C-8709-D7F7-C47C21E9D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05" y="638160"/>
            <a:ext cx="2975295" cy="3809325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E581EED-466C-C268-6B6D-61FAD630F4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034" y="2821025"/>
            <a:ext cx="2975294" cy="3809325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D7A3A0F7-EC10-6200-CA0C-3AF52EDB11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760" y="638159"/>
            <a:ext cx="3108117" cy="3809325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45283921-8882-AD77-BEEE-A27858A8D5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955" y="2821025"/>
            <a:ext cx="3093597" cy="3809325"/>
          </a:xfrm>
          <a:prstGeom prst="rect">
            <a:avLst/>
          </a:prstGeom>
        </p:spPr>
      </p:pic>
      <p:sp>
        <p:nvSpPr>
          <p:cNvPr id="15" name="Arrow: Bent 14">
            <a:extLst>
              <a:ext uri="{FF2B5EF4-FFF2-40B4-BE49-F238E27FC236}">
                <a16:creationId xmlns:a16="http://schemas.microsoft.com/office/drawing/2014/main" id="{622D0326-AA74-6572-A669-7D27A85C2D09}"/>
              </a:ext>
            </a:extLst>
          </p:cNvPr>
          <p:cNvSpPr/>
          <p:nvPr/>
        </p:nvSpPr>
        <p:spPr>
          <a:xfrm rot="5400000">
            <a:off x="8380886" y="2159791"/>
            <a:ext cx="1247598" cy="766059"/>
          </a:xfrm>
          <a:prstGeom prst="bentArrow">
            <a:avLst>
              <a:gd name="adj1" fmla="val 25000"/>
              <a:gd name="adj2" fmla="val 25725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CB0CAD4-5CDE-EBFA-CE81-5F82498F400B}"/>
              </a:ext>
            </a:extLst>
          </p:cNvPr>
          <p:cNvSpPr/>
          <p:nvPr/>
        </p:nvSpPr>
        <p:spPr>
          <a:xfrm rot="5400000">
            <a:off x="3406287" y="2307066"/>
            <a:ext cx="1247598" cy="766059"/>
          </a:xfrm>
          <a:prstGeom prst="bentArrow">
            <a:avLst>
              <a:gd name="adj1" fmla="val 25000"/>
              <a:gd name="adj2" fmla="val 25725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683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269</Words>
  <Application>Microsoft Office PowerPoint</Application>
  <PresentationFormat>Widescreen</PresentationFormat>
  <Paragraphs>82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Meiryo</vt:lpstr>
      <vt:lpstr>Aptos</vt:lpstr>
      <vt:lpstr>Aptos Display</vt:lpstr>
      <vt:lpstr>Arial</vt:lpstr>
      <vt:lpstr>Centaur</vt:lpstr>
      <vt:lpstr>Verdana</vt:lpstr>
      <vt:lpstr>Office Theme</vt:lpstr>
      <vt:lpstr>Packager Shell Object</vt:lpstr>
      <vt:lpstr>Worksheet</vt:lpstr>
      <vt:lpstr>Macro-Enabled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Design Storage</dc:creator>
  <cp:lastModifiedBy>Design Storage</cp:lastModifiedBy>
  <cp:revision>7</cp:revision>
  <dcterms:created xsi:type="dcterms:W3CDTF">2024-08-02T12:12:21Z</dcterms:created>
  <dcterms:modified xsi:type="dcterms:W3CDTF">2024-08-02T18:00:44Z</dcterms:modified>
</cp:coreProperties>
</file>