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7" r:id="rId6"/>
    <p:sldId id="274" r:id="rId7"/>
    <p:sldId id="269" r:id="rId8"/>
    <p:sldId id="275" r:id="rId9"/>
    <p:sldId id="271" r:id="rId10"/>
    <p:sldId id="273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Co Assassin" initials="SA" lastIdx="1" clrIdx="0">
    <p:extLst>
      <p:ext uri="{19B8F6BF-5375-455C-9EA6-DF929625EA0E}">
        <p15:presenceInfo xmlns:p15="http://schemas.microsoft.com/office/powerpoint/2012/main" userId="SyCo Assass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681F6-6CEE-4FA5-A45C-7510FBFF8B13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9C8B5-4332-4707-94F9-23A4C1176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0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469F-348A-421C-ACDD-2740EA90CFB4}" type="datetime1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9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2E32-65BA-42BC-AA5E-DE17F3F110A5}" type="datetime1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2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25E2-EDDE-4F86-8743-B59871D0081B}" type="datetime1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9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CAC8-0364-437F-9BC1-DB436C65DAF5}" type="datetime1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6704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34F8-559A-4AC1-9B51-ED2FD17549ED}" type="datetime1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75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0199-9313-4CFB-8656-0486159DDF2E}" type="datetime1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29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0FD3-7677-4F14-A0A3-53159909E928}" type="datetime1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72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8F84-A6D9-4C38-8EFF-22069FA4524B}" type="datetime1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68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0AAA-7A23-4963-B50D-CDAE678DF871}" type="datetime1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9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DD8B-9120-45D5-B8B0-AF4718B064E0}" type="datetime1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8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4C25-1ADE-4CAB-88A6-A7251E1AB730}" type="datetime1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4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A836-5082-4B4E-86C6-1F9D3108BBFB}" type="datetime1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6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0A9A-E0C6-4AA4-83A1-6DA11D165DF6}" type="datetime1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0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D9E5-A416-4BFF-AAA0-EBF35F62E3B4}" type="datetime1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4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139E-D00D-45D4-81C0-0BCD2E41C6F7}" type="datetime1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3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BAA-CD02-4A71-BA93-9695F483EE58}" type="datetime1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26E3-F1B9-482E-8717-687254EC7ECD}" type="datetime1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1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37148C4-DF98-4DFD-A114-71B8487D7885}" type="datetime1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0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A3F2-94A2-8C71-D135-B28842834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Tic-Tac-toe in 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99117-D001-6503-2FF6-E5D622A83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hassan Farooq ahmad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6A57C-1230-4790-8E3F-C5F98CA9EE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11702" y="199652"/>
            <a:ext cx="2743200" cy="365125"/>
          </a:xfrm>
        </p:spPr>
        <p:txBody>
          <a:bodyPr/>
          <a:lstStyle/>
          <a:p>
            <a:fld id="{01C047E2-08F6-4191-AA63-5B73C5E8B543}" type="datetime1">
              <a:rPr lang="en-US" smtClean="0"/>
              <a:t>6/14/2024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622AA-7599-F777-8381-A910C0AA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9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0AF5-E8A8-ECD4-4AD0-9ACCF672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it’s my turn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037301-AE5E-23CB-7CCE-6463C3F09CE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234" y="2641600"/>
            <a:ext cx="6087532" cy="34242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EFC4C-F8B5-8869-4708-F972DBF1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DD8B-9120-45D5-B8B0-AF4718B064E0}" type="datetime1">
              <a:rPr lang="en-US" smtClean="0"/>
              <a:t>6/14/2024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1EFC9-60AC-89B5-CC38-D8D7C22F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05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4858-3D2B-998E-31C9-0A1E70D22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552" y="2743200"/>
            <a:ext cx="7799402" cy="1186618"/>
          </a:xfrm>
        </p:spPr>
        <p:txBody>
          <a:bodyPr>
            <a:noAutofit/>
          </a:bodyPr>
          <a:lstStyle/>
          <a:p>
            <a:r>
              <a:rPr lang="en-US" sz="9600" cap="none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72684-A49A-95FE-E5CB-732176C0851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150095" y="-464032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41C43-B3F7-7B2E-B2FB-16D14922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307E-2079-4D9A-A04A-7A18F4FD7DCF}" type="datetime1">
              <a:rPr lang="en-US" smtClean="0"/>
              <a:t>6/14/2024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664D3-8BA0-53F4-B936-3ABB3EB2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4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BFEB6-551F-0CCD-7366-48594CED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US" dirty="0"/>
              <a:t>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D2FBA-56DF-A40E-BB45-04D9FC3CCF7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90166"/>
            <a:ext cx="4733991" cy="4536140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Here's a breakdown of the contents and their purposes within the project: </a:t>
            </a:r>
          </a:p>
          <a:p>
            <a:pPr lvl="1">
              <a:lnSpc>
                <a:spcPct val="150000"/>
              </a:lnSpc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1">
              <a:lnSpc>
                <a:spcPct val="150000"/>
              </a:lnSpc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 and Scope</a:t>
            </a:r>
          </a:p>
          <a:p>
            <a:pPr lvl="1">
              <a:lnSpc>
                <a:spcPct val="150000"/>
              </a:lnSpc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lvl="1">
              <a:lnSpc>
                <a:spcPct val="150000"/>
              </a:lnSpc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Tools</a:t>
            </a:r>
          </a:p>
          <a:p>
            <a:pPr lvl="1">
              <a:lnSpc>
                <a:spcPct val="150000"/>
              </a:lnSpc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E7633-F8CA-3DD7-24FF-90310BAB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11702" y="199652"/>
            <a:ext cx="2743200" cy="365125"/>
          </a:xfrm>
        </p:spPr>
        <p:txBody>
          <a:bodyPr/>
          <a:lstStyle/>
          <a:p>
            <a:fld id="{0E6E2057-8628-426E-962F-61B553864C41}" type="datetime1">
              <a:rPr lang="en-US" smtClean="0"/>
              <a:t>6/14/2024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B47A3-A00C-B763-F102-83AA9B15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EBF70F-A313-8579-086A-AA7177AC5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917" y="2785820"/>
            <a:ext cx="5558117" cy="25263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41437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308D-7A9F-209F-A080-8B8597412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268712"/>
            <a:ext cx="10364451" cy="159617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57E5E-D5B8-B3A0-D2B8-819CDEF7EA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2429" y="1724247"/>
            <a:ext cx="6598629" cy="442933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cap="none" dirty="0"/>
              <a:t>The tic tac toe game project in C++ is a console-based application that revitalizes the classic game of tic tac toe, where players strategically place their marks, 'X' or 'O', on a 3x3 grid. The objective is to align three of one's own marks either horizontally, vertically, or diagonally, securing victory over the opponent. This project offers two gameplay modes: single-player versus a computer opponent and two-player mode for direct competition.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C2858-0C81-C67E-1CC5-E7BDE312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11702" y="199652"/>
            <a:ext cx="2743200" cy="365125"/>
          </a:xfrm>
        </p:spPr>
        <p:txBody>
          <a:bodyPr/>
          <a:lstStyle/>
          <a:p>
            <a:fld id="{D3CF5692-E35A-4C2E-8049-426D4B979C67}" type="datetime1">
              <a:rPr lang="en-US" smtClean="0"/>
              <a:t>6/14/2024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1CFB3-6AB3-C0A9-0B9E-52372131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340B27-D8AE-71AC-F760-5B6BDB1F9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412" y="2084337"/>
            <a:ext cx="4016188" cy="38497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8826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EFE32-56F5-DB7C-EFEB-B72F8756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 and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8ED81-95D3-A563-2C24-335A6C478F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09482"/>
            <a:ext cx="10363826" cy="4661647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cap="none" dirty="0"/>
              <a:t>The vision for the tic tac toe game project in C++ is to create a compelling and interactive digital version of the classic game, accessible via a console application. This project aims to capture the essence of tic tac toe, a game known for its simplicity and strategic depth, and bring it to life in a modern programming environment. The goal is to develop a game that is not only fun and engaging but also serves as a practical demonstration of object-oriented programming (OOP) principles, showcasing how these principles can be applied to create complex and interactive software applications.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FB1BC-76AB-5F44-7E5C-2BAAEA31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11702" y="199652"/>
            <a:ext cx="2743200" cy="365125"/>
          </a:xfrm>
        </p:spPr>
        <p:txBody>
          <a:bodyPr/>
          <a:lstStyle/>
          <a:p>
            <a:fld id="{559DEDE7-FB33-43ED-A260-4DC21863F2BB}" type="datetime1">
              <a:rPr lang="en-US" smtClean="0"/>
              <a:t>6/14/2024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39AE-21E2-C210-684E-85D338C4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944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8B5EF-8979-4879-6256-237E3932E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057" y="382214"/>
            <a:ext cx="10364451" cy="96864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5F2C1-A7B1-EA75-FDAB-3E9EE379F9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480" y="1308847"/>
            <a:ext cx="7674414" cy="50381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user-friendly interface</a:t>
            </a:r>
          </a:p>
          <a:p>
            <a:pPr>
              <a:lnSpc>
                <a:spcPct val="150000"/>
              </a:lnSpc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performance</a:t>
            </a:r>
          </a:p>
          <a:p>
            <a:pPr>
              <a:lnSpc>
                <a:spcPct val="150000"/>
              </a:lnSpc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the game features optionally</a:t>
            </a:r>
          </a:p>
          <a:p>
            <a:pPr>
              <a:lnSpc>
                <a:spcPct val="150000"/>
              </a:lnSpc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Multiplayer functionality</a:t>
            </a:r>
          </a:p>
          <a:p>
            <a:pPr>
              <a:lnSpc>
                <a:spcPct val="150000"/>
              </a:lnSpc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Scoring system and leaderboards</a:t>
            </a:r>
          </a:p>
          <a:p>
            <a:pPr>
              <a:lnSpc>
                <a:spcPct val="150000"/>
              </a:lnSpc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features</a:t>
            </a:r>
          </a:p>
          <a:p>
            <a:pPr>
              <a:lnSpc>
                <a:spcPct val="150000"/>
              </a:lnSpc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compatibility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281C6-984E-5BA0-8C74-5003E91B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11702" y="199652"/>
            <a:ext cx="2743200" cy="365125"/>
          </a:xfrm>
        </p:spPr>
        <p:txBody>
          <a:bodyPr/>
          <a:lstStyle/>
          <a:p>
            <a:fld id="{C35DF731-7B51-4A3F-BC01-A99E837648A0}" type="datetime1">
              <a:rPr lang="en-US" smtClean="0"/>
              <a:t>6/14/2024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FE490-9D40-305A-D425-1D7A4892B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8CA555-8C53-6063-6DCD-6E722EB99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52" y="1918447"/>
            <a:ext cx="2960568" cy="299421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225423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49D0-458C-B155-A226-B12ABE8D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31856-AB56-6739-9C93-E3561DD9FD3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09609" y="2136028"/>
            <a:ext cx="4738703" cy="40544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 C++</a:t>
            </a:r>
          </a:p>
          <a:p>
            <a:pPr>
              <a:lnSpc>
                <a:spcPct val="150000"/>
              </a:lnSpc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Word</a:t>
            </a:r>
          </a:p>
          <a:p>
            <a:pPr>
              <a:lnSpc>
                <a:spcPct val="150000"/>
              </a:lnSpc>
            </a:pP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MS Power Point 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94F48-DC0B-506F-E3E5-6DA660D9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DD8B-9120-45D5-B8B0-AF4718B064E0}" type="datetime1">
              <a:rPr lang="en-US" smtClean="0"/>
              <a:t>6/14/2024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4E33F-DA92-E1E3-3C99-269004E6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8B9C8A-D60C-C70E-6241-9E810DC3B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973" y="2019487"/>
            <a:ext cx="3875928" cy="326968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335052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281B-09A9-5AC7-C4D9-C26220C2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23AF8-C22D-7031-B18F-88BF9BEC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B160-96FA-48B6-93D9-B2B61E57AC79}" type="datetime1">
              <a:rPr lang="en-US" smtClean="0"/>
              <a:t>6/14/2024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9FB3B-E26B-8544-9635-B441C0B8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7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EDE5DB7-EEDA-26E1-AA70-8FD629F2BBD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68" y="89555"/>
            <a:ext cx="9413269" cy="6518636"/>
          </a:xfrm>
        </p:spPr>
      </p:pic>
    </p:spTree>
    <p:extLst>
      <p:ext uri="{BB962C8B-B14F-4D97-AF65-F5344CB8AC3E}">
        <p14:creationId xmlns:p14="http://schemas.microsoft.com/office/powerpoint/2010/main" val="2147687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306B3-6713-3A81-C794-F07D600E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53D3C-0335-A477-175B-E73B2635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DD8B-9120-45D5-B8B0-AF4718B064E0}" type="datetime1">
              <a:rPr lang="en-US" smtClean="0"/>
              <a:t>6/14/2024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02B77-C486-82DD-BFD8-7ACE48AF0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1BC3994-E2B3-805A-7F2B-37F069864A53}"/>
              </a:ext>
            </a:extLst>
          </p:cNvPr>
          <p:cNvGraphicFramePr>
            <a:graphicFrameLocks noGrp="1" noChangeAspect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73403463"/>
              </p:ext>
            </p:extLst>
          </p:nvPr>
        </p:nvGraphicFramePr>
        <p:xfrm>
          <a:off x="4309472" y="2971944"/>
          <a:ext cx="3573056" cy="1497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234701" imgH="518215" progId="Package">
                  <p:embed/>
                </p:oleObj>
              </mc:Choice>
              <mc:Fallback>
                <p:oleObj name="Packager Shell Object" showAsIcon="1" r:id="rId2" imgW="1234701" imgH="51821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09472" y="2971944"/>
                        <a:ext cx="3573056" cy="14971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5845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F77F-6F51-AF24-E5C9-5BF2E85CD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queries?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B24AF3-B8EA-F9EA-735D-12FDBBD1286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42" y="2483683"/>
            <a:ext cx="6436659" cy="37558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97428-0462-D85F-571B-3FAF6D82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DD8B-9120-45D5-B8B0-AF4718B064E0}" type="datetime1">
              <a:rPr lang="en-US" smtClean="0"/>
              <a:t>6/14/2024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DA808-EB1D-45DB-F1EC-984070CA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2380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267</TotalTime>
  <Words>295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Tw Cen MT</vt:lpstr>
      <vt:lpstr>Droplet</vt:lpstr>
      <vt:lpstr>Package</vt:lpstr>
      <vt:lpstr>Tic-Tac-toe in oop</vt:lpstr>
      <vt:lpstr>Contents of Project</vt:lpstr>
      <vt:lpstr>IntroDuction</vt:lpstr>
      <vt:lpstr>Vision and scope</vt:lpstr>
      <vt:lpstr>Objectives of Project</vt:lpstr>
      <vt:lpstr>Implementation Tools</vt:lpstr>
      <vt:lpstr>PowerPoint Presentation</vt:lpstr>
      <vt:lpstr>Program</vt:lpstr>
      <vt:lpstr>Any queries?</vt:lpstr>
      <vt:lpstr>Now it’s my turn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 in c++</dc:title>
  <dc:creator>SyCo Assassin</dc:creator>
  <cp:lastModifiedBy>SyCo Assassin</cp:lastModifiedBy>
  <cp:revision>15</cp:revision>
  <dcterms:created xsi:type="dcterms:W3CDTF">2024-01-16T07:28:10Z</dcterms:created>
  <dcterms:modified xsi:type="dcterms:W3CDTF">2024-06-14T06:33:15Z</dcterms:modified>
</cp:coreProperties>
</file>