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7" r:id="rId6"/>
    <p:sldId id="274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Co Assassin" initials="SA" lastIdx="1" clrIdx="0">
    <p:extLst>
      <p:ext uri="{19B8F6BF-5375-455C-9EA6-DF929625EA0E}">
        <p15:presenceInfo xmlns:p15="http://schemas.microsoft.com/office/powerpoint/2012/main" userId="SyCo Assass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681F6-6CEE-4FA5-A45C-7510FBFF8B1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9C8B5-4332-4707-94F9-23A4C1176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0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298469F-348A-421C-ACDD-2740EA90CFB4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26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2E32-65BA-42BC-AA5E-DE17F3F110A5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4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48C4-DF98-4DFD-A114-71B8487D7885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269079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48C4-DF98-4DFD-A114-71B8487D7885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685262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48C4-DF98-4DFD-A114-71B8487D7885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64836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48C4-DF98-4DFD-A114-71B8487D7885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176558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48C4-DF98-4DFD-A114-71B8487D7885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676138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48C4-DF98-4DFD-A114-71B8487D7885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091614"/>
      </p:ext>
    </p:extLst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48C4-DF98-4DFD-A114-71B8487D7885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618358"/>
      </p:ext>
    </p:extLst>
  </p:cSld>
  <p:clrMapOvr>
    <a:masterClrMapping/>
  </p:clrMapOvr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DD8B-9120-45D5-B8B0-AF4718B064E0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4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48C4-DF98-4DFD-A114-71B8487D7885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48829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4C25-1ADE-4CAB-88A6-A7251E1AB730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15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48C4-DF98-4DFD-A114-71B8487D7885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3685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48C4-DF98-4DFD-A114-71B8487D7885}" type="datetime1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069166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D9E5-A416-4BFF-AAA0-EBF35F62E3B4}" type="datetime1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53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139E-D00D-45D4-81C0-0BCD2E41C6F7}" type="datetime1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4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48C4-DF98-4DFD-A114-71B8487D7885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798332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26E3-F1B9-482E-8717-687254EC7ECD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6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7148C4-DF98-4DFD-A114-71B8487D7885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0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  <p:sldLayoutId id="2147483876" r:id="rId18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A3F2-94A2-8C71-D135-B28842834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Pharmacy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99117-D001-6503-2FF6-E5D622A83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Ahmad Bhatti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6A57C-1230-4790-8E3F-C5F98CA9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11702" y="199652"/>
            <a:ext cx="2743200" cy="365125"/>
          </a:xfrm>
        </p:spPr>
        <p:txBody>
          <a:bodyPr/>
          <a:lstStyle/>
          <a:p>
            <a:fld id="{01C047E2-08F6-4191-AA63-5B73C5E8B543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622AA-7599-F777-8381-A910C0AA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90184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BFEB6-551F-0CCD-7366-48594CED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D2FBA-56DF-A40E-BB45-04D9FC3CCF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7823" y="2170452"/>
            <a:ext cx="10596354" cy="453614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Here's a breakdown of the contents and their purposes within the project: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Pharmacy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PrescriptionMedicine Class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Function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E7633-F8CA-3DD7-24FF-90310BAB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11702" y="199652"/>
            <a:ext cx="2743200" cy="365125"/>
          </a:xfrm>
        </p:spPr>
        <p:txBody>
          <a:bodyPr/>
          <a:lstStyle/>
          <a:p>
            <a:fld id="{0E6E2057-8628-426E-962F-61B553864C41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B47A3-A00C-B763-F102-83AA9B151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437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308D-7A9F-209F-A080-8B859741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268712"/>
            <a:ext cx="10364451" cy="159617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57E5E-D5B8-B3A0-D2B8-819CDEF7EA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2429" y="1724247"/>
            <a:ext cx="10525171" cy="442933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a Pharmacy Management System (PMS) as a digital platform that automates various pharmacy operations.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PMS in reducing errors, minimizing operating overhead, and enhancing patient safety through automated prescription processing and real-time communication</a:t>
            </a:r>
            <a:r>
              <a:rPr lang="en-US" dirty="0"/>
              <a:t>.</a:t>
            </a:r>
            <a:endParaRPr lang="en-US" cap="non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C2858-0C81-C67E-1CC5-E7BDE312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11702" y="199652"/>
            <a:ext cx="2743200" cy="365125"/>
          </a:xfrm>
        </p:spPr>
        <p:txBody>
          <a:bodyPr/>
          <a:lstStyle/>
          <a:p>
            <a:fld id="{D3CF5692-E35A-4C2E-8049-426D4B979C67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1CFB3-6AB3-C0A9-0B9E-52372131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66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FE32-56F5-DB7C-EFEB-B72F8756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8ED81-95D3-A563-2C24-335A6C478F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09482"/>
            <a:ext cx="10363826" cy="4661647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vision of developing a PMS that combines innovative technologies with traditional pharmacy practices to enhance operational efficiency and patient care.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project, including the integration of features like inventory management, e-prescribing, compounding, medication therapy management, and billing solutions.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FB1BC-76AB-5F44-7E5C-2BAAEA31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11702" y="199652"/>
            <a:ext cx="2743200" cy="365125"/>
          </a:xfrm>
        </p:spPr>
        <p:txBody>
          <a:bodyPr/>
          <a:lstStyle/>
          <a:p>
            <a:fld id="{559DEDE7-FB33-43ED-A260-4DC21863F2BB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39AE-21E2-C210-684E-85D338C4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944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B5EF-8979-4879-6256-237E3932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057" y="382214"/>
            <a:ext cx="10364451" cy="123919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5F2C1-A7B1-EA75-FDAB-3E9EE379F9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480" y="1803971"/>
            <a:ext cx="10472028" cy="45430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medication errors and improve patient safety through automated prescription processing and real-time communication.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streamline administrative tasks and efficiently manage stock levels, facilitating prescription refills and enhancing patient engagement.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integrate with EHR/EMR systems and third-party platforms like insurance and POS systems for seamless operation and enhanced functionality.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281C6-984E-5BA0-8C74-5003E91B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11702" y="199652"/>
            <a:ext cx="2743200" cy="365125"/>
          </a:xfrm>
        </p:spPr>
        <p:txBody>
          <a:bodyPr/>
          <a:lstStyle/>
          <a:p>
            <a:fld id="{C35DF731-7B51-4A3F-BC01-A99E837648A0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FE490-9D40-305A-D425-1D7A4892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423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49D0-458C-B155-A226-B12ABE8D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31856-AB56-6739-9C93-E3561DD9FD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09609" y="2136028"/>
            <a:ext cx="9989433" cy="40544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Tools in my program are: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inheritance</a:t>
            </a:r>
          </a:p>
          <a:p>
            <a:pPr algn="just">
              <a:lnSpc>
                <a:spcPct val="150000"/>
              </a:lnSpc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</a:t>
            </a:r>
          </a:p>
          <a:p>
            <a:pPr algn="just">
              <a:lnSpc>
                <a:spcPct val="150000"/>
              </a:lnSpc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memory management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94F48-DC0B-506F-E3E5-6DA660D9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DD8B-9120-45D5-B8B0-AF4718B064E0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4E33F-DA92-E1E3-3C99-269004E6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052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281B-09A9-5AC7-C4D9-C26220C2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23AF8-C22D-7031-B18F-88BF9BEC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B160-96FA-48B6-93D9-B2B61E57AC79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9FB3B-E26B-8544-9635-B441C0B8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7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436AD5-7147-80AB-51A2-67756F27F0E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97" y="273377"/>
            <a:ext cx="11567279" cy="6078718"/>
          </a:xfrm>
        </p:spPr>
      </p:pic>
    </p:spTree>
    <p:extLst>
      <p:ext uri="{BB962C8B-B14F-4D97-AF65-F5344CB8AC3E}">
        <p14:creationId xmlns:p14="http://schemas.microsoft.com/office/powerpoint/2010/main" val="214768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4858-3D2B-998E-31C9-0A1E70D22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552" y="2743200"/>
            <a:ext cx="7799402" cy="1186618"/>
          </a:xfrm>
        </p:spPr>
        <p:txBody>
          <a:bodyPr>
            <a:noAutofit/>
          </a:bodyPr>
          <a:lstStyle/>
          <a:p>
            <a:r>
              <a:rPr lang="en-US" sz="9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72684-A49A-95FE-E5CB-732176C0851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50095" y="-464032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41C43-B3F7-7B2E-B2FB-16D14922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307E-2079-4D9A-A04A-7A18F4FD7DCF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664D3-8BA0-53F4-B936-3ABB3EB2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43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249</TotalTime>
  <Words>216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Garamond</vt:lpstr>
      <vt:lpstr>Times New Roman</vt:lpstr>
      <vt:lpstr>Organic</vt:lpstr>
      <vt:lpstr>Pharmacy management system</vt:lpstr>
      <vt:lpstr>Contents</vt:lpstr>
      <vt:lpstr>Introduction</vt:lpstr>
      <vt:lpstr>Vision and scope</vt:lpstr>
      <vt:lpstr> Objectives of Project</vt:lpstr>
      <vt:lpstr>Implementation Tools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 in c++</dc:title>
  <dc:creator>SyCo Assassin</dc:creator>
  <cp:lastModifiedBy>SyCo Assassin</cp:lastModifiedBy>
  <cp:revision>10</cp:revision>
  <dcterms:created xsi:type="dcterms:W3CDTF">2024-01-16T07:28:10Z</dcterms:created>
  <dcterms:modified xsi:type="dcterms:W3CDTF">2024-06-06T17:35:17Z</dcterms:modified>
</cp:coreProperties>
</file>