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F69-DD22-4172-8E33-5E87BE70641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6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F69-DD22-4172-8E33-5E87BE70641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18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F69-DD22-4172-8E33-5E87BE70641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15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F69-DD22-4172-8E33-5E87BE70641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0209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F69-DD22-4172-8E33-5E87BE70641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03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F69-DD22-4172-8E33-5E87BE70641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44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F69-DD22-4172-8E33-5E87BE70641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64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F69-DD22-4172-8E33-5E87BE70641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33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F69-DD22-4172-8E33-5E87BE70641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1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F69-DD22-4172-8E33-5E87BE70641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F69-DD22-4172-8E33-5E87BE70641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8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F69-DD22-4172-8E33-5E87BE70641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F69-DD22-4172-8E33-5E87BE70641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F69-DD22-4172-8E33-5E87BE70641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0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F69-DD22-4172-8E33-5E87BE70641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81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F69-DD22-4172-8E33-5E87BE70641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7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1F69-DD22-4172-8E33-5E87BE70641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8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771F69-DD22-4172-8E33-5E87BE706411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FDADC4B-1F94-4451-893E-64C0F1C7F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4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A3F2-94A2-8C71-D135-B28842834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Calculator in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9117-D001-6503-2FF6-E5D622A83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hassan Farooq ahmad and toseef Iqbal butt</a:t>
            </a:r>
          </a:p>
        </p:txBody>
      </p:sp>
    </p:spTree>
    <p:extLst>
      <p:ext uri="{BB962C8B-B14F-4D97-AF65-F5344CB8AC3E}">
        <p14:creationId xmlns:p14="http://schemas.microsoft.com/office/powerpoint/2010/main" val="322629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68EA-7046-5796-7728-7E1009AB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09A89-EA4C-6E0F-24D2-5E6C3FD2CF3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62" y="61546"/>
            <a:ext cx="11951676" cy="6734908"/>
          </a:xfrm>
        </p:spPr>
      </p:pic>
    </p:spTree>
    <p:extLst>
      <p:ext uri="{BB962C8B-B14F-4D97-AF65-F5344CB8AC3E}">
        <p14:creationId xmlns:p14="http://schemas.microsoft.com/office/powerpoint/2010/main" val="132165845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11E4-8112-1735-66B1-45F678E4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8F0F7E-C00E-F481-6AD6-511E1268877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54" y="132434"/>
            <a:ext cx="11248292" cy="6593132"/>
          </a:xfrm>
        </p:spPr>
      </p:pic>
    </p:spTree>
    <p:extLst>
      <p:ext uri="{BB962C8B-B14F-4D97-AF65-F5344CB8AC3E}">
        <p14:creationId xmlns:p14="http://schemas.microsoft.com/office/powerpoint/2010/main" val="319594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281B-09A9-5AC7-C4D9-C26220C2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9B34C8-BA5E-9F2C-BF2B-2E42B22FF1C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41" y="193431"/>
            <a:ext cx="11794944" cy="6431456"/>
          </a:xfrm>
        </p:spPr>
      </p:pic>
    </p:spTree>
    <p:extLst>
      <p:ext uri="{BB962C8B-B14F-4D97-AF65-F5344CB8AC3E}">
        <p14:creationId xmlns:p14="http://schemas.microsoft.com/office/powerpoint/2010/main" val="214768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96C5-AB4C-E0CA-0283-DA937A14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of Code…………..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D66EE8-83E9-3951-F6EC-9F7ECAB4B744}"/>
              </a:ext>
            </a:extLst>
          </p:cNvPr>
          <p:cNvGraphicFramePr>
            <a:graphicFrameLocks noGrp="1" noChangeAspect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41464292"/>
              </p:ext>
            </p:extLst>
          </p:nvPr>
        </p:nvGraphicFramePr>
        <p:xfrm>
          <a:off x="3221038" y="2366963"/>
          <a:ext cx="5749925" cy="342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498600" imgH="297000" progId="Package">
                  <p:embed/>
                </p:oleObj>
              </mc:Choice>
              <mc:Fallback>
                <p:oleObj name="Packager Shell Object" showAsIcon="1" r:id="rId2" imgW="498600" imgH="2970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21038" y="2366963"/>
                        <a:ext cx="5749925" cy="3424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89946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4858-3D2B-998E-31C9-0A1E70D2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4552" y="2743200"/>
            <a:ext cx="7799402" cy="1186618"/>
          </a:xfrm>
        </p:spPr>
        <p:txBody>
          <a:bodyPr>
            <a:noAutofit/>
          </a:bodyPr>
          <a:lstStyle/>
          <a:p>
            <a:r>
              <a:rPr lang="en-US" sz="9600" cap="none" dirty="0"/>
              <a:t>JazakAllah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72684-A49A-95FE-E5CB-732176C085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50095" y="-464032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584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FEB6-551F-0CCD-7366-48594CED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2FBA-56DF-A40E-BB45-04D9FC3CCF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cap="none" dirty="0"/>
              <a:t>Control structure is a process in which control the flow of execution in the program. Basic structures are given below:</a:t>
            </a:r>
          </a:p>
          <a:p>
            <a:pPr lvl="1">
              <a:lnSpc>
                <a:spcPct val="200000"/>
              </a:lnSpc>
            </a:pPr>
            <a:r>
              <a:rPr lang="en-US" cap="none" dirty="0"/>
              <a:t>Sequence</a:t>
            </a:r>
          </a:p>
          <a:p>
            <a:pPr lvl="1">
              <a:lnSpc>
                <a:spcPct val="200000"/>
              </a:lnSpc>
            </a:pPr>
            <a:r>
              <a:rPr lang="en-US" cap="none" dirty="0"/>
              <a:t>Conditional statements</a:t>
            </a:r>
          </a:p>
          <a:p>
            <a:pPr lvl="1">
              <a:lnSpc>
                <a:spcPct val="200000"/>
              </a:lnSpc>
            </a:pPr>
            <a:r>
              <a:rPr lang="en-US" cap="none" dirty="0"/>
              <a:t>Reptative structure</a:t>
            </a:r>
          </a:p>
        </p:txBody>
      </p:sp>
    </p:spTree>
    <p:extLst>
      <p:ext uri="{BB962C8B-B14F-4D97-AF65-F5344CB8AC3E}">
        <p14:creationId xmlns:p14="http://schemas.microsoft.com/office/powerpoint/2010/main" val="23441437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308D-7A9F-209F-A080-8B859741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57E5E-D5B8-B3A0-D2B8-819CDEF7EA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cap="none" dirty="0"/>
              <a:t>An array is a group of consecutive memory location with same number and type.</a:t>
            </a:r>
          </a:p>
          <a:p>
            <a:pPr>
              <a:lnSpc>
                <a:spcPct val="200000"/>
              </a:lnSpc>
            </a:pPr>
            <a:r>
              <a:rPr lang="en-US" cap="none" dirty="0"/>
              <a:t>Each element in the array is accessed with reference to its position of location in the array.</a:t>
            </a:r>
          </a:p>
          <a:p>
            <a:pPr>
              <a:lnSpc>
                <a:spcPct val="200000"/>
              </a:lnSpc>
            </a:pPr>
            <a:r>
              <a:rPr lang="en-US" cap="none" dirty="0"/>
              <a:t>This position is called index.</a:t>
            </a:r>
          </a:p>
          <a:p>
            <a:pPr>
              <a:lnSpc>
                <a:spcPct val="200000"/>
              </a:lnSpc>
            </a:pPr>
            <a:r>
              <a:rPr lang="en-US" cap="none" dirty="0"/>
              <a:t>Array index start from zero.</a:t>
            </a:r>
          </a:p>
          <a:p>
            <a:pPr>
              <a:lnSpc>
                <a:spcPct val="200000"/>
              </a:lnSpc>
            </a:pPr>
            <a:r>
              <a:rPr lang="en-US" cap="none" dirty="0"/>
              <a:t>Declaration: DataType Name[ ] = {Data};</a:t>
            </a:r>
          </a:p>
        </p:txBody>
      </p:sp>
    </p:spTree>
    <p:extLst>
      <p:ext uri="{BB962C8B-B14F-4D97-AF65-F5344CB8AC3E}">
        <p14:creationId xmlns:p14="http://schemas.microsoft.com/office/powerpoint/2010/main" val="198826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FE32-56F5-DB7C-EFEB-B72F8756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8ED81-95D3-A563-2C24-335A6C478FD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cap="none" dirty="0"/>
              <a:t>A function is a named blocked of code that performed some action. A statement written in a function are executed when it is called by its name.</a:t>
            </a:r>
          </a:p>
          <a:p>
            <a:pPr>
              <a:lnSpc>
                <a:spcPct val="200000"/>
              </a:lnSpc>
            </a:pPr>
            <a:r>
              <a:rPr lang="en-US" cap="none" dirty="0"/>
              <a:t>Types of functions</a:t>
            </a:r>
          </a:p>
          <a:p>
            <a:pPr>
              <a:lnSpc>
                <a:spcPct val="200000"/>
              </a:lnSpc>
            </a:pPr>
            <a:r>
              <a:rPr lang="en-US" cap="none" dirty="0"/>
              <a:t>1) user define function </a:t>
            </a:r>
          </a:p>
          <a:p>
            <a:pPr>
              <a:lnSpc>
                <a:spcPct val="200000"/>
              </a:lnSpc>
            </a:pPr>
            <a:r>
              <a:rPr lang="en-US" cap="none" dirty="0"/>
              <a:t>2) build in function</a:t>
            </a:r>
          </a:p>
        </p:txBody>
      </p:sp>
    </p:spTree>
    <p:extLst>
      <p:ext uri="{BB962C8B-B14F-4D97-AF65-F5344CB8AC3E}">
        <p14:creationId xmlns:p14="http://schemas.microsoft.com/office/powerpoint/2010/main" val="38787944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8B5EF-8979-4879-6256-237E3932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5F2C1-A7B1-EA75-FDAB-3E9EE379F9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cap="none" dirty="0"/>
              <a:t>In this project, we use control structures, arrays, and functions to make a special calculator in C++ with these functions which calculates: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cap="none" dirty="0"/>
              <a:t> Addition, Substraction, Multliplication, Division.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cap="none" dirty="0"/>
              <a:t> Angles(Sine, Cosine, Tangent).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cap="none" dirty="0"/>
              <a:t> log of Number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cap="none" dirty="0"/>
              <a:t> Square &amp; Square Root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cap="none" dirty="0"/>
              <a:t> Factorial of Number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4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A74D-C47F-2DDE-7A02-4B0C9556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01E170-426D-361C-EA77-69E890F747D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98" y="109300"/>
            <a:ext cx="11964804" cy="6542512"/>
          </a:xfrm>
        </p:spPr>
      </p:pic>
    </p:spTree>
    <p:extLst>
      <p:ext uri="{BB962C8B-B14F-4D97-AF65-F5344CB8AC3E}">
        <p14:creationId xmlns:p14="http://schemas.microsoft.com/office/powerpoint/2010/main" val="2259590984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5A11-3229-B316-51FA-C74904C8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08FF62-B442-235B-4AB9-4D0365E774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9759201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E952-269A-6AE0-AE80-CB5F0D77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0CD61B-B5C4-410E-3727-E15A79CD4C3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70" y="79131"/>
            <a:ext cx="11512060" cy="6699738"/>
          </a:xfrm>
        </p:spPr>
      </p:pic>
    </p:spTree>
    <p:extLst>
      <p:ext uri="{BB962C8B-B14F-4D97-AF65-F5344CB8AC3E}">
        <p14:creationId xmlns:p14="http://schemas.microsoft.com/office/powerpoint/2010/main" val="113909964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5FCC-FF2C-3C87-0C98-BC8A5C1DD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93B668-9C17-0FD8-D871-AEC11171896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15" y="35719"/>
            <a:ext cx="11617570" cy="6786562"/>
          </a:xfrm>
        </p:spPr>
      </p:pic>
    </p:spTree>
    <p:extLst>
      <p:ext uri="{BB962C8B-B14F-4D97-AF65-F5344CB8AC3E}">
        <p14:creationId xmlns:p14="http://schemas.microsoft.com/office/powerpoint/2010/main" val="373303498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118</TotalTime>
  <Words>207</Words>
  <Application>Microsoft Office PowerPoint</Application>
  <PresentationFormat>Widescreen</PresentationFormat>
  <Paragraphs>28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Tw Cen MT</vt:lpstr>
      <vt:lpstr>Droplet</vt:lpstr>
      <vt:lpstr>Packager Shell Object</vt:lpstr>
      <vt:lpstr>Calculator in c++</vt:lpstr>
      <vt:lpstr>Control structures</vt:lpstr>
      <vt:lpstr>Arrays</vt:lpstr>
      <vt:lpstr>Functions</vt:lpstr>
      <vt:lpstr>Our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of Code…………..</vt:lpstr>
      <vt:lpstr>JazakAllah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in c++</dc:title>
  <dc:creator>SyCo Assassin</dc:creator>
  <cp:lastModifiedBy>SyCo Assassin</cp:lastModifiedBy>
  <cp:revision>6</cp:revision>
  <dcterms:created xsi:type="dcterms:W3CDTF">2024-01-16T07:28:10Z</dcterms:created>
  <dcterms:modified xsi:type="dcterms:W3CDTF">2024-01-18T06:34:56Z</dcterms:modified>
</cp:coreProperties>
</file>