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3:19.940"/>
    </inkml:context>
    <inkml:brush xml:id="br0">
      <inkml:brushProperty name="width" value="0.1" units="cm"/>
      <inkml:brushProperty name="height" value="0.1" units="cm"/>
    </inkml:brush>
  </inkml:definitions>
  <inkml:trace contextRef="#ctx0" brushRef="#br0">1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3:34.305"/>
    </inkml:context>
    <inkml:brush xml:id="br0">
      <inkml:brushProperty name="width" value="0.1" units="cm"/>
      <inkml:brushProperty name="height" value="0.1" units="cm"/>
    </inkml:brush>
  </inkml:definitions>
  <inkml:trace contextRef="#ctx0" brushRef="#br0">1 46 24575,'11'0'0,"8"0"0,8 0 0,3 0 0,8 0 0,9 0 0,11-5 0,3-2 0,-5 0 0,-6 1 0,0 3 0,-5 0 0,-3-4 0,-9 0-8191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42.950"/>
    </inkml:context>
    <inkml:brush xml:id="br0">
      <inkml:brushProperty name="width" value="0.1" units="cm"/>
      <inkml:brushProperty name="height" value="0.1" units="cm"/>
    </inkml:brush>
  </inkml:definitions>
  <inkml:trace contextRef="#ctx0" brushRef="#br0">511 1 24575,'-16'-1'0,"-1"1"0,1 1 0,0 0 0,0 1 0,0 1 0,0 1 0,0 0 0,1 1 0,0 1 0,0 0 0,0 1 0,1 0 0,0 1 0,0 1 0,1 1 0,0 0 0,0 0 0,1 1 0,1 1 0,-14 16 0,5-1 0,2 1 0,0 1 0,2 0 0,1 2 0,2-1 0,0 2 0,-10 42 0,7-5 0,2 0 0,-7 102 0,16 288 48,7-249-1461,-2-173-5413</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1:45.438"/>
    </inkml:context>
    <inkml:brush xml:id="br0">
      <inkml:brushProperty name="width" value="0.1" units="cm"/>
      <inkml:brushProperty name="height" value="0.1" units="cm"/>
    </inkml:brush>
  </inkml:definitions>
  <inkml:trace contextRef="#ctx0" brushRef="#br0">45 1 24575,'0'635'0,"-2"-610"0,0-1 0,-10 42 0,6-39 0,1-1 0,0 30 0,5-4-24,0-23-647,-6 53 1,0-48-6156</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1:46.282"/>
    </inkml:context>
    <inkml:brush xml:id="br0">
      <inkml:brushProperty name="width" value="0.1" units="cm"/>
      <inkml:brushProperty name="height" value="0.1" units="cm"/>
    </inkml:brush>
  </inkml:definitions>
  <inkml:trace contextRef="#ctx0" brushRef="#br0">0 131 24575,'0'-5'0,"0"-8"0,6-1 0,6-4 0,13-4 0,7 2 0,4 4 0,1 4 0,0 5 0,-7 4-8191</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1:48.064"/>
    </inkml:context>
    <inkml:brush xml:id="br0">
      <inkml:brushProperty name="width" value="0.1" units="cm"/>
      <inkml:brushProperty name="height" value="0.1" units="cm"/>
    </inkml:brush>
  </inkml:definitions>
  <inkml:trace contextRef="#ctx0" brushRef="#br0">28 3 24575,'0'2'0,"0"0"0,-1 0 0,1 0 0,-1-1 0,1 1 0,-1 0 0,0 0 0,1-1 0,-1 1 0,0 0 0,0-1 0,0 1 0,-2 1 0,1 2 0,23-12 0,-5 1 0,1 1 0,0 0 0,-1 2 0,2 0 0,-1 0 0,0 2 0,0 0 0,1 1 0,26 4 0,-37-3 0,0 0 0,0 0 0,0 1 0,0 0 0,-1 1 0,1-1 0,-1 2 0,1-1 0,-1 0 0,0 1 0,0 0 0,0 1 0,-1-1 0,0 1 0,0 0 0,0 0 0,0 1 0,-1 0 0,0-1 0,0 1 0,0 1 0,-1-1 0,0 0 0,0 1 0,2 9 0,-2-8 0,-1 1 0,0-1 0,-1 0 0,0 1 0,0-1 0,-1 1 0,0-1 0,0 1 0,-1-1 0,0 1 0,-3 10 0,0-9 0,0 0 0,-1 0 0,1-1 0,-2 0 0,1 0 0,-2 0 0,1-1 0,-13 13 0,8-10 0,0 0 0,-1 0 0,0-1 0,-1-1 0,0 0 0,-1-1 0,0 0 0,0-1 0,0-1 0,-1 0 0,0-1 0,0 0 0,0-2 0,-1 0 0,0 0 0,-21 0 0,5-2-1365,5 0-5461</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1:49.455"/>
    </inkml:context>
    <inkml:brush xml:id="br0">
      <inkml:brushProperty name="width" value="0.1" units="cm"/>
      <inkml:brushProperty name="height" value="0.1" units="cm"/>
    </inkml:brush>
  </inkml:definitions>
  <inkml:trace contextRef="#ctx0" brushRef="#br0">1 1 24575,'0'5'0,"0"8"0,0 7 0,0-1-8191</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1:51.690"/>
    </inkml:context>
    <inkml:brush xml:id="br0">
      <inkml:brushProperty name="width" value="0.1" units="cm"/>
      <inkml:brushProperty name="height" value="0.1" units="cm"/>
    </inkml:brush>
  </inkml:definitions>
  <inkml:trace contextRef="#ctx0" brushRef="#br0">33 0 24575,'0'920'0,"0"-910"-170,0 0-1,-1 0 0,0 0 1,-1 0-1,0 0 0,-1 0 1,-7 18-1,-3 0-6655</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1:54.081"/>
    </inkml:context>
    <inkml:brush xml:id="br0">
      <inkml:brushProperty name="width" value="0.1" units="cm"/>
      <inkml:brushProperty name="height" value="0.1" units="cm"/>
    </inkml:brush>
  </inkml:definitions>
  <inkml:trace contextRef="#ctx0" brushRef="#br0">290 1 24575,'-9'0'0,"1"-1"0,-1 1 0,0 1 0,0-1 0,0 2 0,0-1 0,1 1 0,-1 0 0,0 1 0,1 0 0,0 1 0,0-1 0,0 2 0,0-1 0,1 1 0,-1 0 0,1 0 0,1 1 0,-1 0 0,1 1 0,0-1 0,0 1 0,1 0 0,-9 14 0,-2 4 0,1 0 0,-18 41 0,28-51 0,0-1 0,1 1 0,1 0 0,0 0 0,1 0 0,-1 26 0,3-32 0,-1 18 0,2 0 0,6 48 0,-5-67 0,0 1 0,0-1 0,1 1 0,0-1 0,1 0 0,0 0 0,0 0 0,1-1 0,0 0 0,0 1 0,0-2 0,11 11 0,-5-6 0,1-1 0,0 0 0,0-1 0,1-1 0,0 0 0,1-1 0,-1 0 0,1-1 0,1 0 0,-1-1 0,1-1 0,0 0 0,0-1 0,0-1 0,1 0 0,16-1 0,-31-1-4,1 0-1,0 0 0,-1 0 0,1 0 1,-1 0-1,1-1 0,0 1 0,-1 0 1,1-1-1,-1 1 0,1-1 0,-1 0 1,1 0-1,-1 1 0,0-1 1,2-2-1,-2 3 12,-1-1 0,0 1 0,0-1 0,1 1 1,-1-1-1,0 0 0,0 1 0,0-1 0,0 1 0,0-1 0,0 0 1,0 1-1,0-1 0,0 1 0,0-1 0,0 0 0,0 1 0,0-1 1,-1 1-1,1-1 0,0 1 0,0-1 0,-1 0 0,1 1 1,0-1-1,-1 1 0,0-1 0,-2-3-142,1 1 0,-1 0 0,-1 0 0,1 1 0,0-1 0,-1 1 0,1-1 0,-1 1 0,0 0 0,-5-1 0,-17-5-6691</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1:56.832"/>
    </inkml:context>
    <inkml:brush xml:id="br0">
      <inkml:brushProperty name="width" value="0.1" units="cm"/>
      <inkml:brushProperty name="height" value="0.1" units="cm"/>
    </inkml:brush>
  </inkml:definitions>
  <inkml:trace contextRef="#ctx0" brushRef="#br0">0 263 24575,'1'-7'0,"0"-1"0,0 1 0,1 0 0,-1 0 0,2 0 0,-1 0 0,1 1 0,0-1 0,0 1 0,1-1 0,0 1 0,0 0 0,6-6 0,10-11 0,41-37 0,-41 42 0,-12 11 0,0 0 0,1 1 0,-1 0 0,1 1 0,1 0 0,-1 0 0,1 1 0,14-4 0,-17 6 0,-1 0 0,1 1 0,0 0 0,0 0 0,0 0 0,0 1 0,0 0 0,0 0 0,0 1 0,0 0 0,-1 0 0,1 0 0,10 5 0,-14-5 0,0 1 0,0 0 0,0 0 0,0 1 0,-1-1 0,1 1 0,-1-1 0,1 1 0,-1 0 0,0 0 0,0 0 0,0 0 0,-1 0 0,1 0 0,-1 0 0,1 1 0,-1-1 0,0 0 0,0 1 0,-1-1 0,1 8 0,1 8 0,-1 0 0,-3 36 0,0-31 0,1 20 0,0-11 0,-1-1 0,-7 42 0,6-62 0,0 0 0,-1-1 0,0 1 0,-1-1 0,0 0 0,-1 0 0,0-1 0,-1 0 0,-13 16 0,-22 19-1365,23-29-5461</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1:58.833"/>
    </inkml:context>
    <inkml:brush xml:id="br0">
      <inkml:brushProperty name="width" value="0.1" units="cm"/>
      <inkml:brushProperty name="height" value="0.1" units="cm"/>
    </inkml:brush>
  </inkml:definitions>
  <inkml:trace contextRef="#ctx0" brushRef="#br0">0 1 24575,'0'1181'-1365,"0"-1146"-5461</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2:01.428"/>
    </inkml:context>
    <inkml:brush xml:id="br0">
      <inkml:brushProperty name="width" value="0.1" units="cm"/>
      <inkml:brushProperty name="height" value="0.1" units="cm"/>
    </inkml:brush>
  </inkml:definitions>
  <inkml:trace contextRef="#ctx0" brushRef="#br0">72 258 24575,'1'-14'0,"-1"1"0,2-1 0,0 0 0,1 1 0,0-1 0,1 1 0,0 0 0,1 0 0,1 0 0,11-19 0,-13 25 0,1 1 0,-1-1 0,1 1 0,1 0 0,-1 0 0,1 1 0,0 0 0,0 0 0,1 0 0,-1 0 0,1 1 0,0 1 0,0-1 0,1 1 0,-1 0 0,1 0 0,-1 1 0,1 0 0,13-1 0,-19 3 0,0-1 0,1 1 0,-1 0 0,0 0 0,0 0 0,1 0 0,-1 0 0,0 1 0,0-1 0,0 1 0,0-1 0,1 1 0,-1 0 0,0 0 0,0 0 0,0 0 0,0 0 0,-1 0 0,1 0 0,0 1 0,0-1 0,-1 1 0,1 0 0,-1-1 0,1 1 0,-1 0 0,0 0 0,0 0 0,0-1 0,0 1 0,0 1 0,0-1 0,0 0 0,-1 0 0,1 0 0,-1 0 0,1 0 0,-1 1 0,0 3 0,0 10 0,0 0 0,-2 0 0,0 0 0,-7 26 0,3-8 0,0-6 0,-1-1 0,-1 0 0,-18 39 0,-1 6 0,12-30 0,5-15 0,1 0 0,1 1 0,1 0 0,1 0 0,-2 51 0,8-75 0,-2 19 0,2 0 0,1 0 0,1 0 0,1 0 0,6 24 0,-7-40 0,1 0 0,0-1 0,-1 0 0,2 0 0,-1 0 0,1 0 0,0 0 0,0-1 0,0 0 0,1 0 0,0 0 0,0 0 0,0-1 0,1 0 0,0 0 0,-1 0 0,1 0 0,0-1 0,1 0 0,-1-1 0,11 4 0,3-1 0,1-1 0,0-1 0,0-1 0,0-1 0,0 0 0,1-2 0,26-3 0,-44 3 0,-1 1 0,0-1 0,0 0 0,0 0 0,0 0 0,0 0 0,0-1 0,0 1 0,-1-1 0,1 1 0,0-1 0,-1 0 0,1 0 0,-1 0 0,0-1 0,0 1 0,0 0 0,0-1 0,0 1 0,2-4 0,-2 0 0,1 0 0,-1 0 0,0 0 0,0 0 0,0-1 0,-1 1 0,0 0 0,-1 0 0,1-13 0,-1 10 0,-1 0 0,0 0 0,0 1 0,0-1 0,-1 1 0,-1-1 0,1 1 0,-1 0 0,-1-1 0,1 2 0,-1-1 0,-1 0 0,0 1 0,0 0 0,-8-10 0,-6 4 0,-1 1 0,-1 0 0,0 2 0,0 0 0,-1 1 0,0 2 0,-45-10 0,-16-7 0,23 10 0,46 11 0,0 1 0,1-2 0,-1 0 0,-21-10 0,31 12 0,1 0 0,-1 0 0,1 0 0,0-1 0,-1 0 0,1 1 0,1-1 0,-1 0 0,0 0 0,1-1 0,-1 1 0,1 0 0,0-1 0,0 0 0,1 1 0,-1-1 0,1 0 0,0 0 0,0 0 0,-1-7 0,-1-7 0,0-1 0,2 0 0,1 1 0,0-1 0,1 0 0,1 1 0,1-1 0,0 1 0,1-1 0,2 1 0,-1 0 0,2 1 0,1 0 0,0 0 0,18-28 0,-4 14-1365,-4 3-5461</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2:08.321"/>
    </inkml:context>
    <inkml:brush xml:id="br0">
      <inkml:brushProperty name="width" value="0.1" units="cm"/>
      <inkml:brushProperty name="height" value="0.1" units="cm"/>
    </inkml:brush>
  </inkml:definitions>
  <inkml:trace contextRef="#ctx0" brushRef="#br0">35 0 24575,'-6'0'0,"-1"6"0,0 6 0,1 8 0,2 5 0,2 4 0,0 2 0,2 2 0,0 0 0,0 0 0,0-1 0,1 1 0,-1-6-8191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47.889"/>
    </inkml:context>
    <inkml:brush xml:id="br0">
      <inkml:brushProperty name="width" value="0.1" units="cm"/>
      <inkml:brushProperty name="height" value="0.1" units="cm"/>
    </inkml:brush>
  </inkml:definitions>
  <inkml:trace contextRef="#ctx0" brushRef="#br0">0 90 24575,'11'-6'0,"9"-1"0,6 0 0,10-4 0,10 0 0,2 1 0,-2 4 0,-3 1 0,-4 3 0,3 1 0,0 1 0,-3 0 0,4 0 0,-1 1 0,4-6 0,-1-2 0,-3 0 0,-8 2-8191</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2:09.900"/>
    </inkml:context>
    <inkml:brush xml:id="br0">
      <inkml:brushProperty name="width" value="0.1" units="cm"/>
      <inkml:brushProperty name="height" value="0.1" units="cm"/>
    </inkml:brush>
  </inkml:definitions>
  <inkml:trace contextRef="#ctx0" brushRef="#br0">1 1 24575,'2'8'0,"-1"0"0,2 0 0,-1 0 0,2 0 0,-1 0 0,1 0 0,0-1 0,0 0 0,1 0 0,0 0 0,8 9 0,0 1 0,6 9 0,1 0 0,46 45 0,-52-59 0,0-1 0,1 0 0,0-1 0,1-1 0,0 0 0,34 13 0,-11-11 0,1-1 0,81 8 0,-63-10 0,-10-1 0,0-3 0,0-2 0,0-2 0,0-1 0,0-3 0,0-3 0,0-1 0,-1-2 0,-1-2 0,51-21 0,-28 4 60,83-46 0,-121 57-357,-1-1 0,-1-1 0,-1-2 0,47-47 0,-53 44-6529</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2:11.603"/>
    </inkml:context>
    <inkml:brush xml:id="br0">
      <inkml:brushProperty name="width" value="0.1" units="cm"/>
      <inkml:brushProperty name="height" value="0.1" units="cm"/>
    </inkml:brush>
  </inkml:definitions>
  <inkml:trace contextRef="#ctx0" brushRef="#br0">1 382 24575,'24'1'0,"1"1"0,-1 1 0,0 1 0,35 11 0,92 39 0,-36-11 0,-29-15 0,1-4 0,160 22 0,-207-41 0,-1-3 0,1-1 0,-1-2 0,1-1 0,-1-3 0,0-1 0,0-1 0,71-25 0,-42 3 0,127-73 0,49-57 0,32-19 0,-264 171-195,-1 0 0,0 0 0,0-1 0,0-1 0,-1 0 0,11-11 0,-5-2-6631</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2:13.062"/>
    </inkml:context>
    <inkml:brush xml:id="br0">
      <inkml:brushProperty name="width" value="0.1" units="cm"/>
      <inkml:brushProperty name="height" value="0.1" units="cm"/>
    </inkml:brush>
  </inkml:definitions>
  <inkml:trace contextRef="#ctx0" brushRef="#br0">0 165 24575,'22'2'0,"0"1"0,-1 0 0,0 2 0,1 1 0,-2 0 0,35 16 0,-28-11 0,2 0 0,50 10 0,31-4 0,0-4 0,2-6 0,133-7 0,-211-3 0,0-2 0,-1-1 0,0-1 0,43-16 0,124-59 0,-75 28 0,-106 46-195,-1-1 0,-1-1 0,0-1 0,0 0 0,-1-2 0,20-19 0,-16 15-6631</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2:14.667"/>
    </inkml:context>
    <inkml:brush xml:id="br0">
      <inkml:brushProperty name="width" value="0.1" units="cm"/>
      <inkml:brushProperty name="height" value="0.1" units="cm"/>
    </inkml:brush>
  </inkml:definitions>
  <inkml:trace contextRef="#ctx0" brushRef="#br0">0 762 24575,'147'3'0,"-37"0"0,138-14 0,-192 0 0,-1-2 0,0-3 0,-2-1 0,65-32 0,-86 35 0,-1-1 0,0-2 0,42-30 0,-59 37 0,-1-1 0,0 0 0,-1-1 0,-1 0 0,0-1 0,0-1 0,-2 1 0,1-1 0,9-21 0,38-70 0,-38 73 0,-2 0 0,21-51 0,-8 19 99,-22 50-587,0-1 0,10-30 0,-12 22-6338</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2:16.448"/>
    </inkml:context>
    <inkml:brush xml:id="br0">
      <inkml:brushProperty name="width" value="0.1" units="cm"/>
      <inkml:brushProperty name="height" value="0.1" units="cm"/>
    </inkml:brush>
  </inkml:definitions>
  <inkml:trace contextRef="#ctx0" brushRef="#br0">1 262 24575,'0'14'0,"1"0"0,1 0 0,1 0 0,0 0 0,0 0 0,2-1 0,0 0 0,0 0 0,9 16 0,1-5 0,0 0 0,1-1 0,33 35 0,-44-53 0,0-1 0,0 0 0,1 0 0,0 0 0,0-1 0,0 0 0,0 0 0,0-1 0,0 1 0,1-1 0,-1 0 0,1-1 0,0 0 0,10 1 0,14-1 0,61-4 0,-39 0 0,-12 3 0,62-10 0,-86 7 0,0-1 0,-1-1 0,1 0 0,-1-2 0,0 1 0,19-13 0,-20 11 0,15-10 0,1 1 0,41-15 0,-58 26 0,0 0 0,0-1 0,-1-1 0,0 0 0,0-1 0,-1 0 0,18-18 0,2-6 0,32-45 0,-29 34 0,-21 25 30,-1-1 0,-1 0-1,15-35 1,10-16-1514,-20 45-5342</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2:18.105"/>
    </inkml:context>
    <inkml:brush xml:id="br0">
      <inkml:brushProperty name="width" value="0.1" units="cm"/>
      <inkml:brushProperty name="height" value="0.1" units="cm"/>
    </inkml:brush>
  </inkml:definitions>
  <inkml:trace contextRef="#ctx0" brushRef="#br0">0 296 24575,'1'4'0,"-1"1"0,1 0 0,0 0 0,1-1 0,-1 1 0,1-1 0,0 1 0,0-1 0,0 0 0,1 0 0,-1 0 0,1 0 0,0 0 0,0 0 0,1-1 0,3 4 0,10 8 0,0-2 0,22 15 0,-27-20 0,1-1 0,0 1 0,1-1 0,0-1 0,0-1 0,1 0 0,0-1 0,0 0 0,0-1 0,0-1 0,0 0 0,0-1 0,0-1 0,1 0 0,-1-1 0,0-1 0,0 0 0,0-1 0,0-1 0,0 0 0,-1-1 0,1-1 0,-1 0 0,-1-1 0,1 0 0,-1-1 0,0-1 0,-1 0 0,0 0 0,18-19 0,-15 14 0,0 2 0,1 0 0,32-18 0,-27 18 0,38-30 0,32-28-239,116-70 0,-158 108-648,-26 17-5939</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2:19.230"/>
    </inkml:context>
    <inkml:brush xml:id="br0">
      <inkml:brushProperty name="width" value="0.1" units="cm"/>
      <inkml:brushProperty name="height" value="0.1" units="cm"/>
    </inkml:brush>
  </inkml:definitions>
  <inkml:trace contextRef="#ctx0" brushRef="#br0">0 103 24575,'3'1'0,"1"0"0,-1 0 0,0 1 0,0-1 0,0 1 0,-1 0 0,1 0 0,0 0 0,-1 0 0,1 0 0,-1 1 0,0-1 0,0 1 0,4 4 0,10 11 0,19 11 0,1-1 0,1-2 0,2-1 0,1-3 0,0-1 0,2-1 0,50 15 0,-66-26 0,0-2 0,0-1 0,1 0 0,0-2 0,0-1 0,0-2 0,0 0 0,0-2 0,0-1 0,0-1 0,0-1 0,0-2 0,35-11 0,-18-3 0,0-3 0,-1-1 0,-2-1 0,-1-3 0,38-33 0,-57 43-227,-2-1-1,0 0 1,-1-1-1,-1-1 1,19-30-1,-15 17-6598</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2:20.606"/>
    </inkml:context>
    <inkml:brush xml:id="br0">
      <inkml:brushProperty name="width" value="0.1" units="cm"/>
      <inkml:brushProperty name="height" value="0.1" units="cm"/>
    </inkml:brush>
  </inkml:definitions>
  <inkml:trace contextRef="#ctx0" brushRef="#br0">0 92 24575,'31'27'0,"2"-1"0,54 34 0,-72-51 0,56 35 0,3-2 0,81 31 0,-131-64 0,1-1 0,0-1 0,1-1 0,-1-1 0,42 2 0,131-8 0,-111-2 0,-46 1 0,0-1 0,0-3 0,0-1 0,-1-2 0,0-2 0,-1-2 0,42-19 0,1 0 0,57-27 0,-120 50 0,-1-2 0,0 0 0,-1-1 0,-1-1 0,20-18 0,-33 28-41,14-13-224,0-1 0,-2 0 0,0-2 1,21-33-1,-23 27-6561</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2:22.575"/>
    </inkml:context>
    <inkml:brush xml:id="br0">
      <inkml:brushProperty name="width" value="0.1" units="cm"/>
      <inkml:brushProperty name="height" value="0.1" units="cm"/>
    </inkml:brush>
  </inkml:definitions>
  <inkml:trace contextRef="#ctx0" brushRef="#br0">1 127 24575,'0'-1'0,"0"1"0,0-1 0,0 1 0,0-1 0,0 1 0,0-1 0,0 1 0,0-1 0,0 1 0,0-1 0,1 1 0,-1 0 0,0-1 0,0 1 0,0-1 0,1 1 0,-1 0 0,0-1 0,0 1 0,1-1 0,-1 1 0,0 0 0,1 0 0,-1-1 0,1 1 0,-1 0 0,0-1 0,1 1 0,-1 0 0,1 0 0,-1 0 0,0 0 0,1-1 0,-1 1 0,2 0 0,20 5 0,22 19 0,-42-22 0,41 25 0,127 71 0,-151-89 0,0-1 0,0-1 0,1 0 0,0-2 0,0 0 0,0-1 0,30 1 0,266-9 0,-300 2 0,-1 0 0,0-1 0,0-1 0,0-1 0,0 0 0,-1-1 0,18-10 0,94-63 0,-46 26 0,-33 25-682,76-62-1,-97 68-6143</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2:23.857"/>
    </inkml:context>
    <inkml:brush xml:id="br0">
      <inkml:brushProperty name="width" value="0.1" units="cm"/>
      <inkml:brushProperty name="height" value="0.1" units="cm"/>
    </inkml:brush>
  </inkml:definitions>
  <inkml:trace contextRef="#ctx0" brushRef="#br0">0 104 24575,'16'2'0,"1"1"0,-1 0 0,0 1 0,0 0 0,-1 2 0,1 0 0,-1 0 0,0 1 0,-1 1 0,24 17 0,-16-11 0,0-1 0,2-1 0,30 11 0,-22-14 0,1-1 0,0-2 0,0-2 0,52 2 0,-29-6 0,108-15 0,-118 7 0,0-2 0,-1-2 0,0-2 0,-1-1 0,-1-3 0,0-2 0,-2-1 0,0-2 0,-1-2 0,39-33 0,-57 40-1365,-2 2-5461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53.079"/>
    </inkml:context>
    <inkml:brush xml:id="br0">
      <inkml:brushProperty name="width" value="0.1" units="cm"/>
      <inkml:brushProperty name="height" value="0.1" units="cm"/>
    </inkml:brush>
  </inkml:definitions>
  <inkml:trace contextRef="#ctx0" brushRef="#br0">126 1 24575,'0'68'0,"2"-19"0,-10 91 0,7-134 0,0-1 0,0 1 0,1-1 0,0 1 0,0-1 0,0 1 0,1 0 0,-1-1 0,1 1 0,1-1 0,-1 0 0,1 1 0,3 6 0,-3-9 0,1 1 0,0-1 0,0 0 0,0 0 0,0 0 0,0-1 0,0 1 0,1-1 0,0 1 0,-1-1 0,1 0 0,0-1 0,0 1 0,0-1 0,0 1 0,0-1 0,0 0 0,7 0 0,8 1 0,1-1 0,27-1 0,-30-1 0,0 0 0,0 2 0,0 0 0,33 7 0,-46-7 0,0 0 0,0 1 0,0-1 0,-1 1 0,1 0 0,0 0 0,-1 1 0,1-1 0,-1 1 0,0-1 0,0 1 0,0 0 0,0 0 0,0 0 0,-1 1 0,1-1 0,-1 1 0,0-1 0,0 1 0,0 0 0,-1 0 0,1 0 0,-1 0 0,1 6 0,0 6 0,0-1 0,-1 1 0,-1-1 0,-1 0 0,0 1 0,-1-1 0,-1 0 0,0 0 0,-1 0 0,-1 0 0,0 0 0,-1-1 0,-1 0 0,0-1 0,0 1 0,-2-1 0,1 0 0,-2-1 0,0 0 0,0-1 0,-1 0 0,0-1 0,-1 0 0,0 0 0,-1-1 0,0-1 0,-15 7 0,1-5-170,0-1-1,-1-1 0,0-2 1,0 0-1,0-2 0,-1-1 1,-31-2-1,32-1-6655</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2:24.951"/>
    </inkml:context>
    <inkml:brush xml:id="br0">
      <inkml:brushProperty name="width" value="0.1" units="cm"/>
      <inkml:brushProperty name="height" value="0.1" units="cm"/>
    </inkml:brush>
  </inkml:definitions>
  <inkml:trace contextRef="#ctx0" brushRef="#br0">1 8 24575,'0'-1'0,"0"1"0,0 0 0,0-1 0,0 1 0,0 0 0,0-1 0,0 1 0,1 0 0,-1-1 0,0 1 0,0 0 0,0 0 0,0-1 0,1 1 0,-1 0 0,0 0 0,0 0 0,1-1 0,-1 1 0,0 0 0,0 0 0,1 0 0,-1 0 0,0-1 0,1 1 0,-1 0 0,0 0 0,1 0 0,-1 0 0,0 0 0,1 0 0,-1 0 0,0 0 0,1 0 0,-1 0 0,0 0 0,1 0 0,-1 0 0,0 0 0,0 0 0,1 0 0,-1 0 0,0 1 0,1-1 0,-1 0 0,0 0 0,0 0 0,1 0 0,-1 1 0,0-1 0,0 0 0,1 0 0,-1 1 0,0-1 0,0 0 0,0 0 0,1 1 0,-1-1 0,0 1 0,19 14 0,17 23 0,44 57 0,-55-61 0,2-2 0,1-1 0,47 40 0,-55-55 0,0-2 0,1 0 0,1-2 0,1 0 0,-1-2 0,2 0 0,-1-1 0,1-2 0,1 0 0,33 4 0,19-3 0,1-3 0,144-10 0,-189 2 0,-1-1 0,0-2 0,0-1 0,-1-1 0,43-18 0,-53 18 0,-1-1 0,-1-2 0,0 1 0,0-2 0,-1-1 0,0 0 0,-1-1 0,29-31 0,3-12-1365,-28 36-5461</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2:26.405"/>
    </inkml:context>
    <inkml:brush xml:id="br0">
      <inkml:brushProperty name="width" value="0.1" units="cm"/>
      <inkml:brushProperty name="height" value="0.1" units="cm"/>
    </inkml:brush>
  </inkml:definitions>
  <inkml:trace contextRef="#ctx0" brushRef="#br0">1 0 24575,'91'97'0,"-55"-56"0,3 0 0,1-3 0,74 54 0,-103-85 0,1-1 0,0 0 0,1-1 0,-1 0 0,1-1 0,0 0 0,0-1 0,0-1 0,22 2 0,9-3 0,68-6 0,-95 3-65,0 0 0,0-1 0,0-1 0,-1-1 0,0-1 0,0 0 0,0-1 0,0 0 0,-1-1 0,0-1 0,-1-1 0,0 0 0,-1-1 0,0 0 0,0-1 0,-1 0 0,-1-1 0,0 0 0,-1-1 0,11-18 0,-9 8-6761</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2:27.999"/>
    </inkml:context>
    <inkml:brush xml:id="br0">
      <inkml:brushProperty name="width" value="0.1" units="cm"/>
      <inkml:brushProperty name="height" value="0.1" units="cm"/>
    </inkml:brush>
  </inkml:definitions>
  <inkml:trace contextRef="#ctx0" brushRef="#br0">0 0 24575,'0'1101'0,"0"-1101"-22,1 0 0,-1 1 0,0-1 0,1 0 0,-1 0 0,0 0 0,1 0 0,-1 0 0,0 0 0,1 0 0,-1 0-1,0 0 1,1 0 0,-1-1 0,0 1 0,1 0 0,-1 0 0,0 0 0,1 0 0,-1 0 0,0 0 0,0-1 0,1 1 0,-1 0 0,0 0-1,0-1 1,1 1 0,-1 0 0,0 0 0,0-1 0,1 1 0,-1 0 0,0 0 0,0-1 0,0 1 0,0 0 0,0-1 0,0 1 0,0 0 0,1-1-1,-1 1 1,0 0 0,0-1 0,0 1 0,1-2-350,12-17-6454</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2:29.264"/>
    </inkml:context>
    <inkml:brush xml:id="br0">
      <inkml:brushProperty name="width" value="0.1" units="cm"/>
      <inkml:brushProperty name="height" value="0.1" units="cm"/>
    </inkml:brush>
  </inkml:definitions>
  <inkml:trace contextRef="#ctx0" brushRef="#br0">20 464 24575,'-2'-1'0,"1"-1"0,-1 0 0,0 0 0,1 0 0,-1 0 0,1 0 0,0 0 0,0-1 0,0 1 0,0 0 0,0-1 0,0 1 0,0 0 0,1-1 0,0 1 0,-1-1 0,1 1 0,0-1 0,0-4 0,1 2 0,0 0 0,1-1 0,-1 1 0,1 0 0,0 1 0,0-1 0,1 0 0,-1 1 0,5-6 0,4-4 0,1 0 0,1 0 0,0 1 0,23-18 0,-2 7 0,1 1 0,0 2 0,2 1 0,1 2 0,54-18 0,207-47 0,-163 49 0,-120 29-341,-1 2 0,1 0-1,23-2 1,-12 6-6485</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2:30.390"/>
    </inkml:context>
    <inkml:brush xml:id="br0">
      <inkml:brushProperty name="width" value="0.1" units="cm"/>
      <inkml:brushProperty name="height" value="0.1" units="cm"/>
    </inkml:brush>
  </inkml:definitions>
  <inkml:trace contextRef="#ctx0" brushRef="#br0">1 533 24575,'5'-5'0,"3"-19"0,9-10 0,9-10 0,9-14 0,11-2 0,2-2 0,4 10 0,-2 7 0,-3 8 0,-5 8 0,-4 5 0,-3 6 0,-2 1 0,-1 3 0,-7 4-8191</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2:34.579"/>
    </inkml:context>
    <inkml:brush xml:id="br0">
      <inkml:brushProperty name="width" value="0.1" units="cm"/>
      <inkml:brushProperty name="height" value="0.1" units="cm"/>
    </inkml:brush>
  </inkml:definitions>
  <inkml:trace contextRef="#ctx0" brushRef="#br0">1258 517 24575,'0'-3'0,"-1"1"0,1-1 0,-1 0 0,0 1 0,0-1 0,0 0 0,-1 1 0,1 0 0,-1-1 0,1 1 0,-1 0 0,0-1 0,1 1 0,-1 0 0,0 1 0,-1-1 0,1 0 0,-4-2 0,-49-29 0,41 26 0,-23-16 0,-61-52 0,62 46 0,-56-35 0,5 12 0,-191-101 0,262 146 0,1 1 0,-1 1 0,0 1 0,0 0 0,0 1 0,0 0 0,-1 2 0,1 0 0,-1 1 0,-28 3 0,35-2 0,1 0 0,0 1 0,0 1 0,0-1 0,0 2 0,0-1 0,1 1 0,-1 0 0,1 1 0,0 0 0,0 0 0,1 1 0,-1 0 0,1 0 0,0 1 0,1-1 0,0 2 0,0-1 0,-9 16 0,-25 60-196,-47 147 0,66-170-777,12-33-5853</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2:36.345"/>
    </inkml:context>
    <inkml:brush xml:id="br0">
      <inkml:brushProperty name="width" value="0.1" units="cm"/>
      <inkml:brushProperty name="height" value="0.1" units="cm"/>
    </inkml:brush>
  </inkml:definitions>
  <inkml:trace contextRef="#ctx0" brushRef="#br0">20 0 24575,'-1'0'0,"0"0"0,0 0 0,1 1 0,-1-1 0,0 0 0,1 0 0,-1 0 0,0 0 0,0 1 0,1-1 0,-1 0 0,0 1 0,1-1 0,-1 0 0,1 1 0,-1-1 0,0 1 0,1-1 0,-1 1 0,1-1 0,-1 1 0,1-1 0,0 1 0,-1 0 0,1-1 0,-1 1 0,1 0 0,-1 0 0,0 27 0,14 24 0,83 194 0,-25-70 0,-70-171 0,1 1 0,0-1 0,0 0 0,0 0 0,1 0 0,0 0 0,0-1 0,0 1 0,0-1 0,1 0 0,0 1 0,0-2 0,0 1 0,0 0 0,0-1 0,1 0 0,0 0 0,-1 0 0,1 0 0,0-1 0,0 0 0,1 0 0,-1 0 0,0-1 0,1 0 0,-1 0 0,1 0 0,-1-1 0,1 1 0,-1-1 0,11-2 0,10-1 0,-1 0 0,0-2 0,-1-1 0,30-11 0,-22 7 0,51-10 0,-48 13-273,0-2 0,-1-1 0,0-1 0,52-26 0,-59 24-6553</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54.235"/>
    </inkml:context>
    <inkml:brush xml:id="br0">
      <inkml:brushProperty name="width" value="0.1" units="cm"/>
      <inkml:brushProperty name="height" value="0.1" units="cm"/>
    </inkml:brush>
  </inkml:definitions>
  <inkml:trace contextRef="#ctx0" brushRef="#br0">307 0 24575,'1'8'0,"0"0"0,1-1 0,0 1 0,1-1 0,0 1 0,0-1 0,0 0 0,1 0 0,0-1 0,1 1 0,-1-1 0,1 0 0,0 0 0,11 9 0,-8-7 0,-1 1 0,1-1 0,-2 1 0,1 1 0,-1-1 0,8 18 0,-13-21 0,1 0 0,-1-1 0,-1 1 0,1 0 0,-1 0 0,0 0 0,0 0 0,0-1 0,-1 1 0,0 0 0,0 0 0,-1-1 0,0 1 0,0 0 0,0-1 0,0 0 0,-1 1 0,-6 8 0,-5 7 0,-2-1 0,0 0 0,-20 18 0,26-28 0,-33 30 0,-3-2 0,-1-1 0,-2-3 0,-60 32 0,108-66 3,0 0-1,1 0 0,-1 1 1,0-1-1,0 0 0,0 1 1,0-1-1,1 1 0,-1-1 1,0 1-1,0-1 0,1 1 1,-1-1-1,0 1 1,1 0-1,-1-1 0,1 1 1,-1 0-1,1-1 0,-1 1 1,1 0-1,-1 0 0,1 0 1,0 0-1,-1-1 0,1 1 1,0 0-1,0 2 0,1-3-91,1 1-1,-1-1 1,1 1-1,-1-1 0,1 0 1,0 0-1,-1 1 1,1-1-1,0 0 1,-1-1-1,1 1 0,0 0 1,-1 0-1,1-1 1,2 0-1,36-8-6736</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55.361"/>
    </inkml:context>
    <inkml:brush xml:id="br0">
      <inkml:brushProperty name="width" value="0.1" units="cm"/>
      <inkml:brushProperty name="height" value="0.1" units="cm"/>
    </inkml:brush>
  </inkml:definitions>
  <inkml:trace contextRef="#ctx0" brushRef="#br0">2 0 24575,'-2'117'0,"5"131"0,-3-238 0,1 1 0,0-1 0,1 0 0,0 1 0,1-1 0,0 0 0,6 13 0,-7-19 0,1-1 0,-1 1 0,0-1 0,1 0 0,0 1 0,0-1 0,0-1 0,0 1 0,0 0 0,0-1 0,1 1 0,0-1 0,-1 0 0,1 0 0,0-1 0,0 1 0,0-1 0,0 1 0,0-1 0,0-1 0,5 2 0,23 2 0,-1-2 0,1-1 0,-1-1 0,1-1 0,0-2 0,-1-2 0,0 0 0,50-17 0,-75 20-136,0-1-1,0 0 1,-1 0-1,0 0 1,1-1-1,-1 0 1,-1 0-1,1 0 0,5-7 1,6-11-6690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55.690"/>
    </inkml:context>
    <inkml:brush xml:id="br0">
      <inkml:brushProperty name="width" value="0.1" units="cm"/>
      <inkml:brushProperty name="height" value="0.1" units="cm"/>
    </inkml:brush>
  </inkml:definitions>
  <inkml:trace contextRef="#ctx0" brushRef="#br0">1 1 24575,'-1'5'0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56.237"/>
    </inkml:context>
    <inkml:brush xml:id="br0">
      <inkml:brushProperty name="width" value="0.1" units="cm"/>
      <inkml:brushProperty name="height" value="0.1" units="cm"/>
    </inkml:brush>
  </inkml:definitions>
  <inkml:trace contextRef="#ctx0" brushRef="#br0">1 1 24575,'-1'5'0,"1"8"0,0 11 0,0 8 0,0 4 0,0 1 0,0-1 0,0 0 0,0-2 0,0-6-8191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58.268"/>
    </inkml:context>
    <inkml:brush xml:id="br0">
      <inkml:brushProperty name="width" value="0.1" units="cm"/>
      <inkml:brushProperty name="height" value="0.1" units="cm"/>
    </inkml:brush>
  </inkml:definitions>
  <inkml:trace contextRef="#ctx0" brushRef="#br0">1 0 24575,'-1'636'-1365,"1"-609"-5461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59.457"/>
    </inkml:context>
    <inkml:brush xml:id="br0">
      <inkml:brushProperty name="width" value="0.1" units="cm"/>
      <inkml:brushProperty name="height" value="0.1" units="cm"/>
    </inkml:brush>
  </inkml:definitions>
  <inkml:trace contextRef="#ctx0" brushRef="#br0">0 1 24575,'13'16'0,"0"1"0,-1 0 0,-2 1 0,1 1 0,-2-1 0,0 2 0,-2-1 0,10 37 0,-5-19 0,20 43 0,-23-58 0,0 0 0,-2 0 0,0 1 0,-2 0 0,0 0 0,-1 0 0,0 32 0,1-15 0,19 70 0,-14-74 0,-2 1 0,5 57 0,-10-35 0,-3 0 0,-2 0 0,-3-1 0,-2 1 0,-3-1 0,-33 109 0,22-102-1365,14-38-5461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7:03.286"/>
    </inkml:context>
    <inkml:brush xml:id="br0">
      <inkml:brushProperty name="width" value="0.1" units="cm"/>
      <inkml:brushProperty name="height" value="0.1" units="cm"/>
    </inkml:brush>
  </inkml:definitions>
  <inkml:trace contextRef="#ctx0" brushRef="#br0">1 1 24575,'0'5'0,"5"8"0,2 6 0,5 17 0,1 12 0,-2 21 0,2 8 0,0-2 0,2 1 0,-1-1 0,-3-8 0,-3-10 0,2-4 0,-1 0 0,-1-4 0,-3-4 0,-1-11-8191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3:35.806"/>
    </inkml:context>
    <inkml:brush xml:id="br0">
      <inkml:brushProperty name="width" value="0.1" units="cm"/>
      <inkml:brushProperty name="height" value="0.1" units="cm"/>
    </inkml:brush>
  </inkml:definitions>
  <inkml:trace contextRef="#ctx0" brushRef="#br0">33 6 24575,'-6'-5'0,"-1"8"0,1 10 0,0 8 0,2 5 0,2 15 0,1 6 0,0 6 0,1 4 0,0-2 0,1 1 0,-1-4 0,0-6 0,0-5 0,0-4 0,1-8-8191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7:54.148"/>
    </inkml:context>
    <inkml:brush xml:id="br0">
      <inkml:brushProperty name="width" value="0.1" units="cm"/>
      <inkml:brushProperty name="height" value="0.1" units="cm"/>
    </inkml:brush>
  </inkml:definitions>
  <inkml:trace contextRef="#ctx0" brushRef="#br0">0 0 24575,'0'6'0,"0"7"0,0 6 0,0 6 0,0 4 0,0 2 0,0 7 0,0 2 0,0 6 0,0 5 0,0-1 0,0-3 0,0 1 0,0-2 0,0-3 0,0-10-8191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7:54.539"/>
    </inkml:context>
    <inkml:brush xml:id="br0">
      <inkml:brushProperty name="width" value="0.1" units="cm"/>
      <inkml:brushProperty name="height" value="0.1" units="cm"/>
    </inkml:brush>
  </inkml:definitions>
  <inkml:trace contextRef="#ctx0" brushRef="#br0">1 6 24575,'0'-6'0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7:55.226"/>
    </inkml:context>
    <inkml:brush xml:id="br0">
      <inkml:brushProperty name="width" value="0.1" units="cm"/>
      <inkml:brushProperty name="height" value="0.1" units="cm"/>
    </inkml:brush>
  </inkml:definitions>
  <inkml:trace contextRef="#ctx0" brushRef="#br0">0 0 24575,'11'0'0,"14"0"0,14 0 0,11 0 0,8 0 0,4 0 0,3 0 0,-4 0 0,-7 0 0,-8 0 0,-5 0 0,-6 0 0,-8 6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7:56.023"/>
    </inkml:context>
    <inkml:brush xml:id="br0">
      <inkml:brushProperty name="width" value="0.1" units="cm"/>
      <inkml:brushProperty name="height" value="0.1" units="cm"/>
    </inkml:brush>
  </inkml:definitions>
  <inkml:trace contextRef="#ctx0" brushRef="#br0">1 20 24575,'0'-5'0,"5"-2"0,13 0 0,9 7 0,4 3 0,4 1 0,0 0 0,11 0 0,2-2 0,0 0 0,-4-1 0,-4-1 0,-3 0 0,-8 0-8191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7:57.508"/>
    </inkml:context>
    <inkml:brush xml:id="br0">
      <inkml:brushProperty name="width" value="0.1" units="cm"/>
      <inkml:brushProperty name="height" value="0.1" units="cm"/>
    </inkml:brush>
  </inkml:definitions>
  <inkml:trace contextRef="#ctx0" brushRef="#br0">132 4 24575,'6'0'0,"0"0"0,0 0 0,1 1 0,-1 0 0,0 0 0,0 0 0,0 1 0,0 0 0,0 0 0,0 0 0,9 6 0,-11-5 0,-1 0 0,1 0 0,-1 1 0,0-1 0,0 1 0,0-1 0,0 1 0,-1 0 0,1 0 0,-1 0 0,0 1 0,0-1 0,-1 1 0,1-1 0,-1 1 0,1 5 0,2 18 0,-1-1 0,-1 1 0,-1 0 0,-1 0 0,-2 0 0,-1-1 0,-1 1 0,-8 28 0,8-47 0,1 0 0,-1 0 0,-1 0 0,0-1 0,0 0 0,0 0 0,-1 0 0,0-1 0,-1 1 0,0-1 0,-14 11 0,16-14 0,0-1 0,0 1 0,0-1 0,0 0 0,0 0 0,0-1 0,-1 0 0,1 1 0,-1-2 0,0 1 0,0-1 0,0 0 0,1 0 0,-1-1 0,0 1 0,0-1 0,0-1 0,0 1 0,0-1 0,-7-2 0,10 2 0,0 0 0,1-1 0,-1 1 0,0-1 0,1 0 0,0 1 0,-1-1 0,1 0 0,0-1 0,0 1 0,0 0 0,1 0 0,-1-1 0,0 1 0,1-1 0,-1 0 0,1 1 0,0-1 0,0 0 0,0 0 0,1 0 0,-1 0 0,0 0 0,1 0 0,0 1 0,0-1 0,0 0 0,0 0 0,0 0 0,1-4 0,2-12 0,0 1 0,1 0 0,10-29 0,-10 35 0,21-91-3,-21 80-192,0 0 1,2 0-1,1 1 1,1 0-1,1 0 1,17-32-1,-8 28-6631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7:58.618"/>
    </inkml:context>
    <inkml:brush xml:id="br0">
      <inkml:brushProperty name="width" value="0.1" units="cm"/>
      <inkml:brushProperty name="height" value="0.1" units="cm"/>
    </inkml:brush>
  </inkml:definitions>
  <inkml:trace contextRef="#ctx0" brushRef="#br0">113 0 24575,'0'5'0,"0"8"0,0 6 0,0 6 0,-5 10 0,-8 9 0,-7 2 0,1 0 0,-3-9 0,3-5 0,5-8-8191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8:00.071"/>
    </inkml:context>
    <inkml:brush xml:id="br0">
      <inkml:brushProperty name="width" value="0.1" units="cm"/>
      <inkml:brushProperty name="height" value="0.1" units="cm"/>
    </inkml:brush>
  </inkml:definitions>
  <inkml:trace contextRef="#ctx0" brushRef="#br0">386 1 24575,'3'210'0,"-7"228"0,0-405 0,-2 0 0,-1 0 0,-1 0 0,-2-1 0,-1-1 0,-2 0 0,-31 56 0,38-78 0,0 0 0,0-1 0,-1 0 0,0 0 0,0-1 0,-1 0 0,0 0 0,-1 0 0,1-1 0,-15 7 0,20-11 0,0-1 0,0 1 0,0-1 0,0 1 0,0-1 0,0 0 0,0-1 0,-1 1 0,1 0 0,0-1 0,-1 0 0,1 0 0,0 0 0,0 0 0,-1 0 0,1-1 0,0 1 0,0-1 0,-1 0 0,1 0 0,0 0 0,0-1 0,0 1 0,0-1 0,0 1 0,1-1 0,-1 0 0,0 0 0,1 0 0,-1 0 0,1-1 0,0 1 0,0-1 0,0 1 0,0-1 0,-2-5 0,-9-16 0,1-1 0,2 0 0,1-1 0,1 0 0,1-1 0,1 0 0,1 0 0,1 0 0,1-43 0,5-18 0,22-141 0,-21 211 0,3-49-1365,-4 39-5461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8:00.602"/>
    </inkml:context>
    <inkml:brush xml:id="br0">
      <inkml:brushProperty name="width" value="0.1" units="cm"/>
      <inkml:brushProperty name="height" value="0.1" units="cm"/>
    </inkml:brush>
  </inkml:definitions>
  <inkml:trace contextRef="#ctx0" brushRef="#br0">0 1 24575,'0'0'-8191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8:01.305"/>
    </inkml:context>
    <inkml:brush xml:id="br0">
      <inkml:brushProperty name="width" value="0.1" units="cm"/>
      <inkml:brushProperty name="height" value="0.1" units="cm"/>
    </inkml:brush>
  </inkml:definitions>
  <inkml:trace contextRef="#ctx0" brushRef="#br0">0 30 24575,'6'0'0,"6"0"0,8 0 0,5 0 0,4 0 0,8 0 0,3 0 0,0 0 0,-2 0 0,-1-6 0,-2-1 0,-1 0 0,-2 1 0,-5 2-8191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8:02.181"/>
    </inkml:context>
    <inkml:brush xml:id="br0">
      <inkml:brushProperty name="width" value="0.1" units="cm"/>
      <inkml:brushProperty name="height" value="0.1" units="cm"/>
    </inkml:brush>
  </inkml:definitions>
  <inkml:trace contextRef="#ctx0" brushRef="#br0">1 26 24575,'5'0'0,"7"0"0,8 0 0,4 0 0,5-5 0,2-3 0,2 1 0,-5 2-8191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3:37.650"/>
    </inkml:context>
    <inkml:brush xml:id="br0">
      <inkml:brushProperty name="width" value="0.1" units="cm"/>
      <inkml:brushProperty name="height" value="0.1" units="cm"/>
    </inkml:brush>
  </inkml:definitions>
  <inkml:trace contextRef="#ctx0" brushRef="#br0">1 0 24575,'-1'6'0,"1"12"0,1 9 0,-1 5 0,-1 2 0,1 1 0,1 0 0,-1 0 0,-1-2 0,1 0 0,1-1 0,-1 0 0,-1 0 0,1 0 0,1 0 0,-1-6-8191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8:03.884"/>
    </inkml:context>
    <inkml:brush xml:id="br0">
      <inkml:brushProperty name="width" value="0.1" units="cm"/>
      <inkml:brushProperty name="height" value="0.1" units="cm"/>
    </inkml:brush>
  </inkml:definitions>
  <inkml:trace contextRef="#ctx0" brushRef="#br0">1 2 24575,'91'-2'0,"104"5"0,-193-3 0,0 0 0,0 0 0,0 0 0,1 0 0,-1 1 0,0-1 0,0 1 0,0-1 0,0 1 0,0 0 0,0 0 0,0 0 0,0 0 0,0 0 0,0 0 0,-1 1 0,1-1 0,0 1 0,-1-1 0,1 1 0,-1 0 0,1-1 0,-1 1 0,0 0 0,1 2 0,-1 0 0,0-1 0,-1 1 0,1 0 0,-1-1 0,0 1 0,0 0 0,0-1 0,-1 1 0,1-1 0,-1 1 0,0 0 0,0-1 0,-3 7 0,-5 8 0,0 1 0,-1-1 0,-1-1 0,-16 20 0,12-20 0,-1 0 0,0-2 0,-23 19 0,-3 1 0,39-33 0,0 1 0,0-1 0,1 1 0,-1-1 0,1 1 0,0 0 0,0 0 0,0 0 0,0 0 0,1 1 0,-1-1 0,1 0 0,-1 1 0,1-1 0,0 1 0,1-1 0,-1 1 0,1-1 0,-1 1 0,1-1 0,0 1 0,0 0 0,1 4 0,2-1 0,-1-1 0,1 1 0,-1-1 0,2 0 0,-1 0 0,1 0 0,0 0 0,0 0 0,1-1 0,-1 0 0,7 5 0,-3-2 0,-1 1 0,0-1 0,0 1 0,-1 0 0,0 1 0,-1-1 0,0 1 0,0 0 0,-1 0 0,0 1 0,-1 0 0,0-1 0,-1 1 0,0 0 0,-1 0 0,0 0 0,0 0 0,-3 19 0,3 27 0,0-25 0,-1 0 0,-1 0 0,-2-1 0,-13 61 0,13-83 0,-1 1 0,-1-1 0,1 0 0,-1-1 0,-8 11 0,12-17 0,0 0 0,-1 0 0,1 0 0,-1 0 0,1 0 0,-1 0 0,0 0 0,0-1 0,0 1 0,0-1 0,0 1 0,0-1 0,0 0 0,-1 0 0,1 0 0,0 0 0,-1 0 0,1 0 0,0 0 0,-1-1 0,1 0 0,-1 1 0,1-1 0,-1 0 0,-4 0 0,5-2-46,0 0 0,0 1 0,1-1 0,-1 0 0,0 0 0,1 0 0,-1 0 0,1-1 1,-1 1-1,1 0 0,0-1 0,0 1 0,0-1 0,0 1 0,1-1 0,-1 1 0,1-1 0,-1 1 0,1-1 0,0 0 0,0-3 0,0 3-308,-2-23-6472</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8:06.698"/>
    </inkml:context>
    <inkml:brush xml:id="br0">
      <inkml:brushProperty name="width" value="0.1" units="cm"/>
      <inkml:brushProperty name="height" value="0.1" units="cm"/>
    </inkml:brush>
  </inkml:definitions>
  <inkml:trace contextRef="#ctx0" brushRef="#br0">1 1 24575,'0'5'0,"0"8"0,0 6 0,0 6 0,0 4 0,0 2 0,0 2 0,0 0 0,5-6 0,8-1 0,6 5 0,6-2 0,10-7 0,3-6 0,2-6 0,4-6 0,-5-2-8191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8:09.589"/>
    </inkml:context>
    <inkml:brush xml:id="br0">
      <inkml:brushProperty name="width" value="0.1" units="cm"/>
      <inkml:brushProperty name="height" value="0.1" units="cm"/>
    </inkml:brush>
  </inkml:definitions>
  <inkml:trace contextRef="#ctx0" brushRef="#br0">1 0 24575,'0'11'0,"0"14"0,0 14 0,0 11 0,0 8 0,0 5 0,0 2 0,0-4 0,0-8 0,0-6 0,0-13-8191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8:09.965"/>
    </inkml:context>
    <inkml:brush xml:id="br0">
      <inkml:brushProperty name="width" value="0.1" units="cm"/>
      <inkml:brushProperty name="height" value="0.1" units="cm"/>
    </inkml:brush>
  </inkml:definitions>
  <inkml:trace contextRef="#ctx0" brushRef="#br0">0 0 24575,'0'0'-8191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8:10.793"/>
    </inkml:context>
    <inkml:brush xml:id="br0">
      <inkml:brushProperty name="width" value="0.1" units="cm"/>
      <inkml:brushProperty name="height" value="0.1" units="cm"/>
    </inkml:brush>
  </inkml:definitions>
  <inkml:trace contextRef="#ctx0" brushRef="#br0">752 126 24575,'-1'-1'0,"-17"-18"0,-1 1 0,-1 1 0,-38-26 0,51 39 0,1 0 0,-1 1 0,0 0 0,0 0 0,0 0 0,-1 1 0,1 0 0,0 1 0,-1 0 0,0 0 0,1 0 0,-1 1 0,1 0 0,-1 1 0,1 0 0,-1 0 0,-12 3 0,14-1 0,0-1 0,1 1 0,0 0 0,-1 0 0,1 1 0,0-1 0,1 1 0,-1 0 0,1 0 0,-1 1 0,1-1 0,1 1 0,-1 0 0,1 0 0,-6 10 0,-3 10 0,2 0 0,-11 35 0,5-15 0,-55 142 0,8 3 0,-73 376 0,131-535-105,-3 26-210,-2 1 0,-2-1 0,-29 76 0,33-114-6511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8:11.919"/>
    </inkml:context>
    <inkml:brush xml:id="br0">
      <inkml:brushProperty name="width" value="0.1" units="cm"/>
      <inkml:brushProperty name="height" value="0.1" units="cm"/>
    </inkml:brush>
  </inkml:definitions>
  <inkml:trace contextRef="#ctx0" brushRef="#br0">0 1 24575,'5'0'0,"13"0"0,9 0 0,10 0 0,10 0 0,3 0 0,-3 0 0,-3 0 0,-4 0 0,-4 0 0,-2 0 0,-1 0 0,-2 0 0,1 0 0,-7 0-8191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8:12.794"/>
    </inkml:context>
    <inkml:brush xml:id="br0">
      <inkml:brushProperty name="width" value="0.1" units="cm"/>
      <inkml:brushProperty name="height" value="0.1" units="cm"/>
    </inkml:brush>
  </inkml:definitions>
  <inkml:trace contextRef="#ctx0" brushRef="#br0">765 30 24575,'-1'-2'0,"1"1"0,-1-1 0,0 1 0,0-1 0,0 1 0,0-1 0,0 1 0,0 0 0,0-1 0,-1 1 0,1 0 0,0 0 0,-1 0 0,1 0 0,0 0 0,-1 0 0,0 1 0,1-1 0,-1 0 0,1 1 0,-1-1 0,0 1 0,1 0 0,-1-1 0,0 1 0,1 0 0,-3 0 0,-48-4 0,47 5 0,0-1 0,0 1 0,0 0 0,0 0 0,0 1 0,0 0 0,0 0 0,1 0 0,-1 0 0,1 1 0,-1-1 0,1 1 0,0 1 0,0-1 0,0 0 0,1 1 0,-1 0 0,-3 5 0,-6 9 0,1 0 0,1 1 0,-10 22 0,6-12 0,-77 150 0,7 4 0,9 3 0,-88 328 0,146-440-117,-41 193 368,50-213-751,3 1 1,1 108-1,6-139-6326</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8:20.485"/>
    </inkml:context>
    <inkml:brush xml:id="br0">
      <inkml:brushProperty name="width" value="0.1" units="cm"/>
      <inkml:brushProperty name="height" value="0.1" units="cm"/>
    </inkml:brush>
  </inkml:definitions>
  <inkml:trace contextRef="#ctx0" brushRef="#br0">100 1 24575,'-9'9'0,"-1"1"0,2 0 0,-1 0 0,2 1 0,-1 0 0,1 0 0,1 1 0,0 0 0,1 0 0,0 0 0,1 1 0,0 0 0,1 0 0,0 0 0,1 0 0,0 24 0,0 18 0,7 72 0,-3-110 0,1 0 0,0 1 0,1-1 0,1 0 0,1-1 0,0 1 0,1-1 0,12 19 0,-17-31 0,0 0 0,1 0 0,0-1 0,-1 1 0,1-1 0,1 1 0,-1-1 0,0 0 0,1 0 0,0-1 0,-1 1 0,1-1 0,0 0 0,0 0 0,0 0 0,1 0 0,-1-1 0,0 0 0,9 2 0,-8-3 0,0 0 0,0-1 0,0 1 0,0-1 0,-1 0 0,1-1 0,0 1 0,0-1 0,-1 0 0,1 0 0,-1 0 0,0 0 0,0-1 0,0 0 0,0 0 0,0 0 0,6-7 0,13-15 0,27-38 0,-38 45 0,2 1 0,0 0 0,1 0 0,0 2 0,30-24 0,-39 36 0,-1 0 0,0 0 0,-1-1 0,1 1 0,0-1 0,-1-1 0,0 1 0,0-1 0,0 1 0,-1-1 0,0 0 0,0 0 0,0-1 0,0 1 0,-1-1 0,0 1 0,0-1 0,0 0 0,-1 1 0,0-1 0,0 0 0,0 0 0,-1-10 0,1-19 0,-1 42 0,1 65 0,68 411 0,-57-411 0,-9-43 0,1-1 0,2 0 0,1 0 0,15 39 0,10 11-1365,-21-60-5461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8:21.689"/>
    </inkml:context>
    <inkml:brush xml:id="br0">
      <inkml:brushProperty name="width" value="0.1" units="cm"/>
      <inkml:brushProperty name="height" value="0.1" units="cm"/>
    </inkml:brush>
  </inkml:definitions>
  <inkml:trace contextRef="#ctx0" brushRef="#br0">0 1 24575,'7'0'0,"0"1"0,0 0 0,0 1 0,0 0 0,0 0 0,0 0 0,-1 1 0,1 0 0,-1 0 0,0 1 0,8 5 0,66 56 0,-42-32 0,-23-22 0,-2 1 0,1 1 0,-1 0 0,-1 0 0,0 1 0,15 25 0,-24-35 0,-1-1 0,0 2 0,-1-1 0,1 0 0,-1 0 0,1 0 0,-1 1 0,-1-1 0,1 0 0,-1 1 0,1-1 0,-1 1 0,0-1 0,-1 1 0,1-1 0,-1 0 0,0 1 0,0-1 0,0 0 0,-1 1 0,1-1 0,-1 0 0,0 0 0,0 0 0,-1-1 0,1 1 0,-1 0 0,1-1 0,-1 0 0,-1 1 0,1-1 0,0 0 0,-5 2 0,-10 9 0,-1-1 0,-22 12 0,29-19 0,1 0 0,-1 1 0,1 1 0,1-1 0,-1 2 0,2-1 0,-1 2 0,1-1 0,0 1 0,-11 18 0,4 0-1365,2-2-5461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8:26.332"/>
    </inkml:context>
    <inkml:brush xml:id="br0">
      <inkml:brushProperty name="width" value="0.1" units="cm"/>
      <inkml:brushProperty name="height" value="0.1" units="cm"/>
    </inkml:brush>
  </inkml:definitions>
  <inkml:trace contextRef="#ctx0" brushRef="#br0">37 511 24575,'0'-1'0,"0"0"0,0 0 0,1-1 0,-1 1 0,0 0 0,1 0 0,-1 0 0,1 0 0,0 0 0,-1 0 0,1 0 0,0 0 0,0 0 0,-1 1 0,1-1 0,0 0 0,0 0 0,0 1 0,0-1 0,0 0 0,0 1 0,0-1 0,0 1 0,0 0 0,0-1 0,1 1 0,-1 0 0,0-1 0,0 1 0,0 0 0,0 0 0,0 0 0,1 0 0,0 0 0,1 0 0,-1 0 0,1 0 0,0 0 0,-1 0 0,1 1 0,-1-1 0,1 1 0,0-1 0,-1 1 0,1 0 0,-1 0 0,1 0 0,-1 1 0,4 1 0,-2 4 0,1 0 0,-1 0 0,0 0 0,-1 0 0,0 1 0,0-1 0,0 1 0,2 14 0,5 12 0,-2-11 0,0 0 0,-2 0 0,-1 0 0,-1 1 0,2 30 0,-6-38 0,0 0 0,-1-1 0,-1 1 0,-1-1 0,0 0 0,0 0 0,-2 0 0,0 0 0,-8 16 0,-36 62 0,26-52 0,2 1 0,-23 64 0,40-94 0,0 1 0,1 0 0,0 0 0,1 0 0,1 0 0,0 1 0,1-1 0,0 0 0,1 0 0,1 1 0,0-1 0,1 0 0,5 16 0,-5-23 0,0-1 0,0 1 0,1 0 0,0-1 0,0 0 0,1 0 0,0 0 0,-1 0 0,1-1 0,1 0 0,-1 0 0,1 0 0,-1-1 0,1 0 0,0 0 0,1 0 0,-1-1 0,7 2 0,19 6 0,0-2 0,44 6 0,-56-11 0,-17-3 0,18 4 0,-1-1 0,1-1 0,-1 0 0,1-2 0,22-2 0,-39 1 0,0 1 0,1-1 0,-1 0 0,0 0 0,0-1 0,0 1 0,0-1 0,0 0 0,0 0 0,0 0 0,-1-1 0,1 1 0,-1-1 0,1 0 0,-1 0 0,0 0 0,0-1 0,-1 1 0,1 0 0,0-1 0,-1 0 0,0 0 0,0 0 0,0 0 0,-1 0 0,1 0 0,-1 0 0,0 0 0,0 0 0,0-5 0,3-19 0,-2 0 0,-1 0 0,-1 0 0,-1 0 0,-1 0 0,-2 0 0,-1 0 0,-1 1 0,-18-50 0,4 38 0,-50-70 0,1 0 0,-51-108 0,-14 9 0,133 208 0,-4-8 0,1 0 0,-1 0 0,2 0 0,-1 0 0,1 0 0,0-1 0,0 0 0,1 1 0,1-1 0,-1 0 0,1 0 0,1 0 0,0 0 0,0 0 0,1 0 0,0 0 0,0 0 0,1 0 0,5-13 0,-3 9 0,2 0 0,0 0 0,0 0 0,1 1 0,1 0 0,0 1 0,1 0 0,0 0 0,0 1 0,1 0 0,20-15 0,-8 8 0,2-2 0,1 1 0,37-19 0,-53 32 0,0 1 0,1 0 0,0 1 0,-1 0 0,1 1 0,1 0 0,-1 0 0,0 1 0,0 0 0,21 2 0,-29-1 0,1 0 0,-1 1 0,1-1 0,-1 1 0,1 0 0,-1 0 0,1 0 0,-1 0 0,0 0 0,0 0 0,1 1 0,-1-1 0,0 1 0,0-1 0,-1 1 0,1 0 0,3 3 0,-2 0 0,0 0 0,-1 0 0,1 0 0,-1 0 0,0 0 0,0 0 0,-1 0 0,2 6 0,0 13 0,0 0 0,-2 1 0,-2 25 0,0-24 0,0 16 0,-2 1 0,-1-1 0,-3 1 0,-1-1 0,-3-1 0,-30 79 0,20-72 0,-3 0 0,-2-1 0,-2-2 0,-1-1 0,-43 48 0,-45 36-1365,88-98-5461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3:38.666"/>
    </inkml:context>
    <inkml:brush xml:id="br0">
      <inkml:brushProperty name="width" value="0.1" units="cm"/>
      <inkml:brushProperty name="height" value="0.1" units="cm"/>
    </inkml:brush>
  </inkml:definitions>
  <inkml:trace contextRef="#ctx0" brushRef="#br0">1 59 24575,'5'0'0,"7"0"0,8 0 0,5 0 0,4 0 0,7-6 0,4-1 0,0 0 0,-2 1 0,-1-3 0,-2 0 0,-1 1 0,-7 2-8191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8:27.770"/>
    </inkml:context>
    <inkml:brush xml:id="br0">
      <inkml:brushProperty name="width" value="0.1" units="cm"/>
      <inkml:brushProperty name="height" value="0.1" units="cm"/>
    </inkml:brush>
  </inkml:definitions>
  <inkml:trace contextRef="#ctx0" brushRef="#br0">0 1 24575,'1'0'0,"0"0"0,0 0 0,0 1 0,0-1 0,0 1 0,0-1 0,0 1 0,0-1 0,0 1 0,0-1 0,0 1 0,-1 0 0,1-1 0,0 1 0,-1 0 0,1 0 0,0 0 0,-1 0 0,1 0 0,-1-1 0,1 1 0,-1 0 0,1 2 0,9 29 0,-8-24 0,72 361 0,-50-220 0,-7-10 0,-6 0 0,-8 186 0,-4-171 0,-2-114 0,-1-1 0,-2 1 0,-21 71 0,5-20 0,-10 38 0,30-121-227,0 0-1,0 0 1,-1-1-1,1 1 1,-9 13-1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8:29.332"/>
    </inkml:context>
    <inkml:brush xml:id="br0">
      <inkml:brushProperty name="width" value="0.1" units="cm"/>
      <inkml:brushProperty name="height" value="0.1" units="cm"/>
    </inkml:brush>
  </inkml:definitions>
  <inkml:trace contextRef="#ctx0" brushRef="#br0">0 1 24575,'816'0'-1365,"-783"0"-5461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8:30.739"/>
    </inkml:context>
    <inkml:brush xml:id="br0">
      <inkml:brushProperty name="width" value="0.1" units="cm"/>
      <inkml:brushProperty name="height" value="0.1" units="cm"/>
    </inkml:brush>
  </inkml:definitions>
  <inkml:trace contextRef="#ctx0" brushRef="#br0">58 0 24575,'0'11'0,"0"20"0,0 20 0,0 18 0,0 14 0,0 14 0,0 7 0,0 7 0,0 1 0,-5-8 0,-3-16 0,1-12 0,2-14 0,-4-6 0,-1-8 0,2-6 0,2-11-8191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8:31.942"/>
    </inkml:context>
    <inkml:brush xml:id="br0">
      <inkml:brushProperty name="width" value="0.1" units="cm"/>
      <inkml:brushProperty name="height" value="0.1" units="cm"/>
    </inkml:brush>
  </inkml:definitions>
  <inkml:trace contextRef="#ctx0" brushRef="#br0">1 43 24575,'-1'6'0,"7"1"0,6 0 0,13-1 0,12-2 0,6-2 0,1-1 0,-2 0 0,3-7 0,-1-1 0,-2 0 0,2 1 0,4-4 0,0 0 0,-3 2 0,-4-3 0,-9 0-8191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8:33.099"/>
    </inkml:context>
    <inkml:brush xml:id="br0">
      <inkml:brushProperty name="width" value="0.1" units="cm"/>
      <inkml:brushProperty name="height" value="0.1" units="cm"/>
    </inkml:brush>
  </inkml:definitions>
  <inkml:trace contextRef="#ctx0" brushRef="#br0">1 77 24575,'-1'5'0,"7"2"0,12 0 0,14-1 0,7-2 0,8-1 0,1-2 0,8-1 0,1-5 0,-4-3 0,-1-4 0,2-1 0,-3 2 0,1-3 0,-3 2 0,-5 2 0,-4-3 0,-9 2-8191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8:51.838"/>
    </inkml:context>
    <inkml:brush xml:id="br0">
      <inkml:brushProperty name="width" value="0.1" units="cm"/>
      <inkml:brushProperty name="height" value="0.1" units="cm"/>
    </inkml:brush>
  </inkml:definitions>
  <inkml:trace contextRef="#ctx0" brushRef="#br0">1 1 24575,'0'11'0,"5"8"0,8 8 0,1 3 0,-2 3 0,-2 0 0,2 1 0,-1 0 0,-3-1 0,-1 0 0,-4-1 0,-1 5 0,-7 2 0,-7 5 0,-3-5-8191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8:36.194"/>
    </inkml:context>
    <inkml:brush xml:id="br0">
      <inkml:brushProperty name="width" value="0.1" units="cm"/>
      <inkml:brushProperty name="height" value="0.1" units="cm"/>
    </inkml:brush>
  </inkml:definitions>
  <inkml:trace contextRef="#ctx0" brushRef="#br0">480 414 24575,'-1'-34'0,"-2"1"0,-1-1 0,-1 0 0,-2 1 0,-1 0 0,-2 1 0,-26-60 0,32 85 0,0-1 0,-1 0 0,0 1 0,0 0 0,-1 0 0,0 0 0,0 1 0,-1 0 0,0 0 0,-8-5 0,14 10 0,-1 0 0,0 0 0,0 0 0,0 0 0,0 0 0,1 1 0,-1-1 0,0 1 0,0-1 0,0 1 0,0 0 0,0-1 0,0 1 0,0 0 0,0 1 0,0-1 0,-1 0 0,2 1 0,-5 0 0,4 1 0,-1-1 0,1 1 0,0 0 0,-1 0 0,1 0 0,0 0 0,0 1 0,1-1 0,-1 0 0,0 1 0,1-1 0,-1 1 0,1 0 0,0-1 0,0 1 0,0 0 0,-1 5 0,-3 21 0,0 0 0,3 0 0,0 0 0,2 0 0,6 54 0,-3-39 0,28 240 0,-14-161 0,1 174 0,-18-278 0,-2 0 0,1-1 0,-2 0 0,-1 0 0,0 0 0,-1 0 0,-9 20 0,11-30 0,0-1 0,-1-1 0,1 1 0,-2-1 0,1 1 0,-1-1 0,0 0 0,0-1 0,-1 1 0,1-1 0,-1 0 0,-1-1 0,1 1 0,-1-1 0,1 0 0,-1-1 0,0 0 0,0 0 0,-15 4 0,18-7 0,1 1 0,-1-1 0,1 0 0,0-1 0,-1 1 0,1-1 0,0 1 0,0-1 0,-1 0 0,1 0 0,0 0 0,0-1 0,0 1 0,0-1 0,0 0 0,0 1 0,1-1 0,-1-1 0,0 1 0,1 0 0,0-1 0,-1 1 0,1-1 0,0 0 0,-2-4 0,-7-10 0,0-1 0,2 0 0,-8-20 0,9 20 0,2 3-273,0 0 0,1 0 0,1-1 0,-4-23 0,5 11-6553</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8:38.650"/>
    </inkml:context>
    <inkml:brush xml:id="br0">
      <inkml:brushProperty name="width" value="0.1" units="cm"/>
      <inkml:brushProperty name="height" value="0.1" units="cm"/>
    </inkml:brush>
  </inkml:definitions>
  <inkml:trace contextRef="#ctx0" brushRef="#br0">290 118 24575,'-1'-6'0,"1"1"0,-1 0 0,-1-1 0,1 1 0,-1 0 0,1 0 0,-1 0 0,-1 0 0,1 0 0,-1 0 0,0 1 0,0-1 0,0 1 0,-1 0 0,1 0 0,-1 0 0,-8-6 0,9 7 0,-1 1 0,1-1 0,-1 1 0,1 0 0,-1 0 0,0 0 0,1 0 0,-1 1 0,0-1 0,0 1 0,0 0 0,-1 0 0,1 1 0,0-1 0,0 1 0,0 0 0,0 0 0,-1 0 0,1 1 0,0-1 0,0 1 0,0 0 0,-4 2 0,-1 2 0,1 0 0,-1 1 0,2 0 0,-1 0 0,1 1 0,-1 0 0,2 0 0,-1 1 0,1-1 0,0 2 0,1-1 0,0 1 0,0-1 0,1 1 0,0 0 0,-5 20 0,1-1 0,2 0 0,0 1 0,2 0 0,-1 45 0,9-14 0,-3-58 0,-1 1 0,0-1 0,1 1 0,0-1 0,0 1 0,0-1 0,0 1 0,0-1 0,0 0 0,1 1 0,-1-1 0,1 0 0,0 0 0,-1 0 0,1 0 0,0 0 0,0-1 0,0 1 0,4 2 0,-5-4 0,1 0 0,-1 0 0,1 0 0,-1 0 0,0 0 0,1 0 0,-1 0 0,1 0 0,-1-1 0,0 1 0,1-1 0,-1 1 0,0-1 0,1 1 0,-1-1 0,0 0 0,0 1 0,0-1 0,1 0 0,-1 0 0,0 0 0,1-2 0,27-28 0,-23 23 0,18-22 0,-1-1 0,-2-1 0,20-41 0,9-14 0,-49 86 0,-1-1 0,1 0 0,0 1 0,0-1 0,0 1 0,0 0 0,0-1 0,1 1 0,-1 0 0,0 0 0,1-1 0,-1 1 0,1 0 0,-1 0 0,1 1 0,-1-1 0,1 0 0,-1 0 0,1 1 0,0-1 0,-1 1 0,1-1 0,0 1 0,0 0 0,2 0 0,-1 1 0,-1-1 0,0 1 0,1 0 0,-1 1 0,0-1 0,1 0 0,-1 1 0,0-1 0,0 1 0,0 0 0,-1-1 0,1 1 0,0 0 0,-1 0 0,3 3 0,5 9 0,-1 1 0,-1-1 0,0 1 0,7 22 0,3 27 44,-2 0 0,8 90 1,-13-77-794,23 88 0,-19-121-6077</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8:40.696"/>
    </inkml:context>
    <inkml:brush xml:id="br0">
      <inkml:brushProperty name="width" value="0.1" units="cm"/>
      <inkml:brushProperty name="height" value="0.1" units="cm"/>
    </inkml:brush>
  </inkml:definitions>
  <inkml:trace contextRef="#ctx0" brushRef="#br0">0 16 24575,'0'447'0,"0"-447"0,1 0 0,-1 0 0,0 0 0,0 0 0,0 0 0,0 0 0,1 0 0,-1 0 0,0-1 0,0 1 0,0 0 0,1 0 0,-1 0 0,0 0 0,0 0 0,0 0 0,0 0 0,1 0 0,-1 0 0,0 0 0,0 0 0,0 0 0,1 1 0,-1-1 0,0 0 0,0 0 0,0 0 0,1 0 0,-1 0 0,0 0 0,0 0 0,0 0 0,0 0 0,0 1 0,1-1 0,-1 0 0,0 0 0,0 0 0,0 0 0,0 1 0,0-1 0,0 0 0,0 0 0,0 0 0,1 0 0,-1 1 0,16-37 0,16-55 0,-12-1 0,1-9 0,-19 91 0,2 1 0,-1-1 0,1 1 0,1-1 0,-1 1 0,1 1 0,8-11 0,-12 18 0,0-1 0,0 1 0,0-1 0,0 1 0,0 0 0,1 0 0,-1-1 0,0 1 0,1 0 0,-1 0 0,1 0 0,-1 0 0,1 1 0,-1-1 0,1 0 0,0 1 0,-1-1 0,1 1 0,0-1 0,-1 1 0,1 0 0,0 0 0,0 0 0,-1 0 0,1 0 0,0 0 0,0 0 0,-1 0 0,1 1 0,0-1 0,-1 1 0,1 0 0,0-1 0,-1 1 0,1 0 0,-1 0 0,1 0 0,-1 0 0,1 0 0,-1 0 0,0 0 0,0 0 0,1 1 0,0 1 0,6 7 0,0 0 0,-1 0 0,-1 1 0,10 20 0,-13-24 0,8 12 0,-1 0 0,-1 1 0,-1 0 0,-1 1 0,-1-1 0,0 1 0,-2 1 0,0-1 0,0 27 0,-4-29 0,-1-14 0,1 0 0,-1 0 0,2 0 0,-1 1 0,0-1 0,1 0 0,0 0 0,0 0 0,0 0 0,1 0 0,3 6 0,-5-11 0,0 1 0,1 0 0,-1-1 0,1 1 0,-1-1 0,1 1 0,0-1 0,-1 0 0,1 1 0,0-1 0,-1 1 0,1-1 0,0 0 0,-1 0 0,1 1 0,0-1 0,-1 0 0,1 0 0,0 0 0,0 0 0,-1 0 0,1 0 0,0 0 0,0 0 0,-1 0 0,1 0 0,0 0 0,0-1 0,-1 1 0,1 0 0,0 0 0,-1-1 0,1 1 0,0 0 0,-1-1 0,1 1 0,-1-1 0,1 1 0,-1-1 0,1 1 0,0-1 0,-1 1 0,0-1 0,1 0 0,-1 1 0,1-1 0,-1-1 0,24-34 0,-23 34 0,44-83 0,58-160 0,-100 238 0,0-1 0,0 1 0,0 0 0,1 0 0,0 1 0,0-1 0,0 1 0,1 0 0,6-6 0,-10 11 0,0 0 0,0 0 0,0 0 0,0 1 0,1-1 0,-1 0 0,0 0 0,1 1 0,-1-1 0,1 1 0,-1-1 0,1 1 0,-1 0 0,1 0 0,-1-1 0,1 1 0,-1 0 0,1 0 0,2 1 0,-2 0 0,1 0 0,-1 0 0,0 0 0,0 0 0,1 1 0,-1-1 0,0 1 0,-1 0 0,1-1 0,0 1 0,0 0 0,-1 0 0,1 0 0,-1 0 0,3 5 0,17 35-227,-1 1-1,-3 1 1,-1 1-1,-2 0 1,10 61-1,-18-72-6598</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8:42.009"/>
    </inkml:context>
    <inkml:brush xml:id="br0">
      <inkml:brushProperty name="width" value="0.1" units="cm"/>
      <inkml:brushProperty name="height" value="0.1" units="cm"/>
    </inkml:brush>
  </inkml:definitions>
  <inkml:trace contextRef="#ctx0" brushRef="#br0">1 766 24575,'6'-2'0,"1"0"0,-1 0 0,0 0 0,1-1 0,-1 0 0,0 0 0,-1-1 0,1 1 0,9-9 0,7-3 0,40-21 0,-31 20 0,-1-2 0,-1-2 0,0 0 0,43-41 0,-62 52 0,-1 0 0,0-1 0,-1 0 0,0-1 0,0 1 0,-1-2 0,0 1 0,-1-1 0,-1 0 0,0 0 0,0 0 0,-1-1 0,-1 1 0,0-1 0,-1 0 0,2-27 0,-3 8 0,-1-1 0,-1 0 0,-11-60 0,10 84 0,-1-1 0,0 1 0,0 0 0,-1 0 0,0 0 0,-1 1 0,-10-15 0,12 19 0,0 0 0,-1 0 0,1 1 0,-1-1 0,0 1 0,-1 0 0,1 0 0,0 0 0,-1 1 0,1-1 0,-1 1 0,0 1 0,0-1 0,0 0 0,-8 0 0,7 1 0,0 2 0,1-1 0,-1 0 0,0 1 0,1 0 0,-1 1 0,0-1 0,1 1 0,0 0 0,-1 0 0,1 1 0,0 0 0,0 0 0,1 0 0,-1 0 0,0 1 0,1-1 0,0 1 0,0 0 0,0 1 0,1-1 0,-5 7 0,-7 9 0,1 1 0,2 1 0,-19 40 0,22-40 0,2 1 0,0 0 0,1 0 0,1 1 0,1 0 0,0 24 0,5 148 0,3-101 0,-4-70 0,1 0 0,2-1 0,0 1 0,2-1 0,0 0 0,2 0 0,1-1 0,17 36 0,-19-47 0,0-1 0,1 0 0,1 0 0,-1-1 0,2 0 0,0-1 0,0 0 0,0 0 0,1-1 0,1 0 0,-1 0 0,1-1 0,1-1 0,-1 0 0,1-1 0,0 0 0,0 0 0,14 2 0,2 0 0,0 1 0,1-1 0,0-1 0,1-2 0,44 1 0,-67-5 0,0 0 0,0-1 0,0 0 0,0 0 0,-1 0 0,1-1 0,0 0 0,-1 0 0,0-1 0,1 0 0,-1 0 0,0-1 0,0 1 0,-1-1 0,1 0 0,-1-1 0,0 1 0,0-1 0,0 0 0,-1 0 0,0-1 0,0 0 0,0 1 0,-1-1 0,4-8 0,3-14-1365,-4 2-5461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3:40.573"/>
    </inkml:context>
    <inkml:brush xml:id="br0">
      <inkml:brushProperty name="width" value="0.1" units="cm"/>
      <inkml:brushProperty name="height" value="0.1" units="cm"/>
    </inkml:brush>
  </inkml:definitions>
  <inkml:trace contextRef="#ctx0" brushRef="#br0">0 479 24575,'28'0'0,"-4"1"0,1-1 0,0-1 0,-1 0 0,1-2 0,-1-2 0,0 0 0,38-13 0,-51 13 0,0 0 0,0 0 0,0-1 0,-1 0 0,0-1 0,0-1 0,-1 1 0,10-11 0,-14 12 0,0-1 0,0 0 0,0 0 0,0-1 0,-1 1 0,-1-1 0,1 0 0,-1 0 0,-1 0 0,1 0 0,-1 0 0,1-12 0,0-5 0,-1 0 0,0 0 0,-2 0 0,-4-35 0,2 53 0,1 0 0,-1 0 0,0 0 0,0 0 0,-1 0 0,0 1 0,0-1 0,-8-11 0,9 15 0,-1 0 0,0 0 0,1 0 0,-1 1 0,-1-1 0,1 1 0,0-1 0,-1 1 0,1 0 0,-1 0 0,1 1 0,-1-1 0,0 1 0,0 0 0,0 0 0,-7-1 0,5 2 0,0 0 0,0 0 0,1 1 0,-1 0 0,0 0 0,1 1 0,-1-1 0,1 1 0,0 0 0,-1 1 0,1-1 0,0 1 0,0 0 0,1 0 0,-1 1 0,1-1 0,-1 1 0,1 0 0,0 0 0,1 1 0,-1-1 0,1 1 0,-4 6 0,-10 15 0,2 1 0,1 1 0,-11 29 0,18-42 0,-4 11 0,0 2 0,1-1 0,2 1 0,1 0 0,1 1 0,2-1 0,0 1 0,1 41 0,4-43 0,0 0 0,1 0 0,11 45 0,-11-62 0,2-1 0,-1 1 0,1-1 0,1 0 0,0 0 0,0 0 0,0-1 0,1 0 0,1 0 0,-1 0 0,1-1 0,1 0 0,8 7 0,-5-6-97,-1 0-1,2 0 1,-1-1-1,1-1 1,-1 0-1,2 0 1,-1-1-1,1-1 1,-1 0-1,1-1 1,0 0-1,1-1 0,20 0 1,-7-2-6729</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8:55.058"/>
    </inkml:context>
    <inkml:brush xml:id="br0">
      <inkml:brushProperty name="width" value="0.1" units="cm"/>
      <inkml:brushProperty name="height" value="0.1" units="cm"/>
    </inkml:brush>
  </inkml:definitions>
  <inkml:trace contextRef="#ctx0" brushRef="#br0">1 193 24575,'114'-5'0,"0"-6"0,136-31 0,34-4 0,180 24 0,-254 17 0,-187 3 0,-1-1 0,0-1 0,41-14 0,24-4 0,-20 14-101,0 4-1,84 4 1,-89 1-960,-33-1-5765</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8:58.106"/>
    </inkml:context>
    <inkml:brush xml:id="br0">
      <inkml:brushProperty name="width" value="0.1" units="cm"/>
      <inkml:brushProperty name="height" value="0.1" units="cm"/>
    </inkml:brush>
  </inkml:definitions>
  <inkml:trace contextRef="#ctx0" brushRef="#br0">0 0 24575,'6'0'0,"6"0"0,8 0 0,5 0 0,4 0 0,2 0 0,2 0 0,0 0 0,0 0 0,0 0 0,-1 0 0,1 0 0,-7 0-8191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7:22.026"/>
    </inkml:context>
    <inkml:brush xml:id="br0">
      <inkml:brushProperty name="width" value="0.1" units="cm"/>
      <inkml:brushProperty name="height" value="0.1" units="cm"/>
    </inkml:brush>
  </inkml:definitions>
  <inkml:trace contextRef="#ctx0" brushRef="#br0">6 221 24575,'4667'0'0,"-4471"-15"0,-27 1 0,767-69 0,-811 72 0,151 6 0,-248 3 0,-1 0 0,1-2 0,-1-1 0,50-15 0,-25 6 0,168-29 0,-216 42 0,0 0 0,0 1 0,-1-1 0,1 1 0,0 0 0,0 0 0,0 1 0,0-1 0,0 1 0,0 0 0,-1 0 0,1 0 0,0 0 0,-1 1 0,1 0 0,-1-1 0,7 5 0,-8-3 0,1 1 0,0-1 0,-1 1 0,0-1 0,0 1 0,0 0 0,0 0 0,-1-1 0,1 1 0,-1 1 0,0-1 0,0 0 0,0 0 0,-1 0 0,0 0 0,0 7 0,-2 259 0,-2-88 0,4 578 0,1-752 0,-2-1 0,1 0 0,-1 0 0,0 1 0,0-1 0,-1 0 0,0 0 0,0 0 0,-1 0 0,0-1 0,-5 11 0,4-13 0,0 1 0,1-1 0,-2 0 0,1 0 0,0 0 0,-1 0 0,1-1 0,-1 0 0,0 0 0,0 0 0,-1 0 0,1-1 0,-1 0 0,1 0 0,-7 1 0,-26 5 0,-51 5 0,-25 4 0,-240 58 0,288-64 0,-1-2 0,-71 0 0,-137-11 0,91-2 0,-5216 4 0,5395 1 0,1-1 0,0 0 0,-1 0 0,1-1 0,0 0 0,-1 1 0,1-1 0,0-1 0,-1 1 0,1-1 0,0 1 0,0-1 0,0 0 0,1-1 0,-6-2 0,7 1 0,-1 1 0,0 0 0,1-1 0,0 0 0,0 1 0,0-1 0,0 0 0,1 0 0,-1 0 0,1-1 0,0 1 0,0 0 0,1 0 0,-1-1 0,1-7 0,2-166 0,2 65 0,-2 78 0,12-66 0,-7 64 0,3-57 0,-11-465-1365,1 532-5461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7:24.636"/>
    </inkml:context>
    <inkml:brush xml:id="br0">
      <inkml:brushProperty name="width" value="0.1" units="cm"/>
      <inkml:brushProperty name="height" value="0.1" units="cm"/>
    </inkml:brush>
  </inkml:definitions>
  <inkml:trace contextRef="#ctx0" brushRef="#br0">3 0 24575,'0'45'0,"-2"-19"0,2 0 0,0 0 0,2 0 0,1 0 0,1 0 0,1-1 0,15 42 0,-7-33 0,-6-15 0,2 1 0,18 32 0,-23-46 0,1 1 0,0-1 0,0 0 0,1 0 0,0-1 0,0 0 0,0 0 0,0 0 0,1-1 0,0 0 0,8 4 0,15 4 0,0-1 0,1-2 0,0-1 0,0-1 0,1-1 0,0-2 0,0-2 0,0-1 0,64-5 0,-93 4 0,-1 0 0,1-1 0,-1 1 0,0 0 0,1-1 0,-1 1 0,0-1 0,0 1 0,1-1 0,-1 0 0,0 0 0,0 0 0,0-1 0,0 1 0,0 0 0,0-1 0,0 1 0,0-1 0,-1 0 0,1 1 0,-1-1 0,1 0 0,-1 0 0,0 0 0,0 0 0,1 0 0,-1-1 0,-1 1 0,1 0 0,0 0 0,0-1 0,-1 1 0,0 0 0,1-1 0,-1 1 0,0 0 0,0-1 0,0 1 0,0 0 0,-1-1 0,1 1 0,-1-1 0,1 1 0,-1 0 0,0 0 0,-1-3 0,-3-9 0,-1 1 0,0 0 0,-1 1 0,0 0 0,-1 0 0,-13-16 0,-56-79 0,77 106 0,0 1 0,0-1 0,-1 1 0,1-1 0,0 1 0,0 0 0,0-1 0,-1 1 0,1-1 0,0 1 0,0 0 0,-1-1 0,1 1 0,0 0 0,-1-1 0,1 1 0,0 0 0,-1-1 0,1 1 0,0 0 0,-1 0 0,1 0 0,-1-1 0,1 1 0,-1 0 0,1 0 0,0 0 0,-1 0 0,1 0 0,-1 0 0,1 0 0,-1 0 0,0 0 0,-3 15 0,7 26 0,30 195 0,-29-211 0,1-1 0,1 0 0,11 26 0,9 39 0,-24-78-195,1 0 0,0-1 0,0 1 0,1-1 0,0 0 0,7 13 0,2-6-6631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7:26.449"/>
    </inkml:context>
    <inkml:brush xml:id="br0">
      <inkml:brushProperty name="width" value="0.1" units="cm"/>
      <inkml:brushProperty name="height" value="0.1" units="cm"/>
    </inkml:brush>
  </inkml:definitions>
  <inkml:trace contextRef="#ctx0" brushRef="#br0">35 1 24575,'-1'0'0,"-1"0"0,1 1 0,0-1 0,0 0 0,0 1 0,0-1 0,0 1 0,0 0 0,0-1 0,0 1 0,0 0 0,0 0 0,0-1 0,1 1 0,-1 0 0,0 0 0,1 0 0,-1 0 0,0 0 0,1 0 0,-1 0 0,1 0 0,-1 0 0,1 0 0,0 1 0,-1-1 0,1 2 0,-6 37 0,6-35 0,-6 446 0,9-247 0,-4 247-1365,1-424-5461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7:29.044"/>
    </inkml:context>
    <inkml:brush xml:id="br0">
      <inkml:brushProperty name="width" value="0.1" units="cm"/>
      <inkml:brushProperty name="height" value="0.1" units="cm"/>
    </inkml:brush>
  </inkml:definitions>
  <inkml:trace contextRef="#ctx0" brushRef="#br0">0 35 24575,'4'-3'0,"0"0"0,1 0 0,-1 1 0,1 0 0,-1 0 0,1 0 0,0 0 0,0 1 0,-1-1 0,1 1 0,6 0 0,62-5 0,-55 5 0,73-3 0,113 9 0,-202-5 0,1 0 0,0 0 0,-1 1 0,1-1 0,-1 1 0,1 0 0,-1-1 0,1 1 0,-1 0 0,1 1 0,-1-1 0,0 0 0,0 1 0,1-1 0,-1 1 0,0 0 0,0 0 0,-1 0 0,1 0 0,0 0 0,-1 0 0,1 0 0,-1 0 0,0 1 0,1-1 0,-1 1 0,0-1 0,-1 1 0,1-1 0,0 1 0,-1-1 0,1 1 0,-1 0 0,0-1 0,0 1 0,0 0 0,0-1 0,0 1 0,-1-1 0,0 5 0,-3 13 0,-1 0 0,-1-1 0,0 0 0,-13 24 0,12-27 0,-50 110 0,-34 89 0,72-141-1365,14-44-5461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7:30.654"/>
    </inkml:context>
    <inkml:brush xml:id="br0">
      <inkml:brushProperty name="width" value="0.1" units="cm"/>
      <inkml:brushProperty name="height" value="0.1" units="cm"/>
    </inkml:brush>
  </inkml:definitions>
  <inkml:trace contextRef="#ctx0" brushRef="#br0">2 1 24575,'0'1113'0,"0"-1105"-111,-1-5 48,1 0 0,0 0 1,0 1-1,0-1 0,0 0 1,0 0-1,1 0 0,-1 0 1,1 0-1,0 0 0,0 0 1,0 0-1,0 0 0,0 0 0,1 0 1,-1-1-1,1 1 0,0 0 1,3 3-1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7:31.592"/>
    </inkml:context>
    <inkml:brush xml:id="br0">
      <inkml:brushProperty name="width" value="0.1" units="cm"/>
      <inkml:brushProperty name="height" value="0.1" units="cm"/>
    </inkml:brush>
  </inkml:definitions>
  <inkml:trace contextRef="#ctx0" brushRef="#br0">1 99 24575,'0'-6'0,"10"-1"0,5-6 0,4 1 0,4 1 0,10-2 0,4 0 0,1 3 0,0 3 0,-2 3 0,5 2 0,-6 1-8191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7:33.561"/>
    </inkml:context>
    <inkml:brush xml:id="br0">
      <inkml:brushProperty name="width" value="0.1" units="cm"/>
      <inkml:brushProperty name="height" value="0.1" units="cm"/>
    </inkml:brush>
  </inkml:definitions>
  <inkml:trace contextRef="#ctx0" brushRef="#br0">131 1 24575,'-2'102'0,"4"113"0,-2-213 0,0 0 0,1 0 0,-1 0 0,0 0 0,1 0 0,-1-1 0,1 1 0,-1 0 0,1 0 0,0-1 0,-1 1 0,1 0 0,0-1 0,0 1 0,1-1 0,-1 1 0,0-1 0,0 1 0,1-1 0,-1 0 0,1 0 0,-1 0 0,1 0 0,-1 0 0,1 0 0,0 0 0,-1 0 0,1-1 0,0 1 0,0-1 0,0 1 0,-1-1 0,1 0 0,0 1 0,0-1 0,4 0 0,7-2 0,-1 1 0,1-2 0,0 1 0,20-9 0,14-1 0,-42 11 0,0 0 0,0 1 0,1 0 0,-1 0 0,0 1 0,0-1 0,0 1 0,0 0 0,0 0 0,0 1 0,0-1 0,-1 1 0,1 0 0,0 1 0,7 5 0,-6-3 0,0 0 0,-1 0 0,1 0 0,-1 1 0,-1 0 0,1 0 0,-1 0 0,0 1 0,5 12 0,-2 0 0,0-1 0,-2 1 0,0 0 0,-2 1 0,0-1 0,-1 0 0,0 31 0,-2-36 0,0 13 0,-1-1 0,-1 0 0,-2 0 0,-8 37 0,10-57 0,1-1 0,-1 1 0,-1 0 0,1-1 0,-1 1 0,0-1 0,0 0 0,0 0 0,-1 0 0,0-1 0,0 1 0,0-1 0,-1 0 0,1 0 0,-1 0 0,0 0 0,0-1 0,0 0 0,0 0 0,-1-1 0,1 1 0,-1-1 0,0 0 0,0 0 0,-6 0 0,0 0 0,1-1 0,-1 0 0,0-1 0,0 0 0,1-1 0,-1-1 0,1 1 0,-1-2 0,1 0 0,0 0 0,-1-1 0,2 0 0,-1-1 0,-11-6 0,8 2 0,0-1 0,1 0 0,1-1 0,-1 0 0,2-1 0,-1 0 0,2-1 0,0 0 0,-12-20 0,1 1-1365,2 5-5461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7:35.577"/>
    </inkml:context>
    <inkml:brush xml:id="br0">
      <inkml:brushProperty name="width" value="0.1" units="cm"/>
      <inkml:brushProperty name="height" value="0.1" units="cm"/>
    </inkml:brush>
  </inkml:definitions>
  <inkml:trace contextRef="#ctx0" brushRef="#br0">2 1 24575,'0'1113'0,"-1"-1106"-110,1-3 47,0-1 0,-1 0 1,1 0-1,0 0 0,0 0 0,1 0 1,-1 0-1,1 0 0,-1 0 0,1 0 1,0 0-1,0 0 0,1 0 0,-1 0 1,0 0-1,1 0 0,0-1 0,-1 1 1,5 3-1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3:41.901"/>
    </inkml:context>
    <inkml:brush xml:id="br0">
      <inkml:brushProperty name="width" value="0.1" units="cm"/>
      <inkml:brushProperty name="height" value="0.1" units="cm"/>
    </inkml:brush>
  </inkml:definitions>
  <inkml:trace contextRef="#ctx0" brushRef="#br0">81 1 24575,'1'7'0,"0"0"0,0 0 0,1 0 0,0 0 0,4 10 0,5 22 0,-4 30 0,-3 1 0,-6 74 0,0-40 0,3-88 0,-2 0 0,0 0 0,-1 0 0,-1 0 0,0 0 0,-1-1 0,0 1 0,-2-1 0,0 0 0,0-1 0,-1 1 0,-17 23 0,24-37 0,-1 0 0,0 0 0,1 0 0,-1 1 0,0-1 0,0 0 0,0 0 0,0 0 0,0-1 0,0 1 0,0 0 0,0 0 0,-1-1 0,1 1 0,0 0 0,0-1 0,-1 1 0,1-1 0,0 0 0,-1 1 0,1-1 0,0 0 0,-3 0 0,3 0 0,0-1 0,0 0 0,0 0 0,0 0 0,0 1 0,0-1 0,0 0 0,0 0 0,1 0 0,-1 0 0,0-1 0,1 1 0,-1 0 0,1 0 0,-1 0 0,1 0 0,0-1 0,-1 1 0,1 0 0,0-2 0,-1-7 0,0 0 0,0-1 0,1 1 0,2-20 0,6 0 0,1 1 0,1 0 0,2 1 0,0 0 0,32-50 0,15-32 0,-45 79-682,13-44-1,-19 47-6143</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7:37.969"/>
    </inkml:context>
    <inkml:brush xml:id="br0">
      <inkml:brushProperty name="width" value="0.1" units="cm"/>
      <inkml:brushProperty name="height" value="0.1" units="cm"/>
    </inkml:brush>
  </inkml:definitions>
  <inkml:trace contextRef="#ctx0" brushRef="#br0">356 0 24575,'3'1'0,"1"-1"0,0 1 0,-1 0 0,1 0 0,-1 0 0,1 1 0,-1-1 0,1 1 0,-1 0 0,0-1 0,0 2 0,0-1 0,0 0 0,0 1 0,0-1 0,-1 1 0,1 0 0,-1 0 0,0 0 0,0 0 0,0 0 0,0 0 0,0 1 0,-1-1 0,1 1 0,-1-1 0,1 5 0,3 10 0,0 0 0,-1 1 0,-1-1 0,1 20 0,-3 12 0,-2 1 0,-2-1 0,-12 67 0,6-60 0,-7 32 0,9-57 0,1 0 0,2 1 0,0 41 0,4-68 0,1-1 0,0 1 0,0 0 0,0-1 0,1 1 0,-1 0 0,1-1 0,1 0 0,-1 0 0,1 1 0,0-2 0,0 1 0,1 0 0,-1-1 0,1 1 0,0-1 0,0 0 0,0 0 0,1 0 0,-1-1 0,1 0 0,9 5 0,-7-5 0,0 0 0,0 0 0,0 0 0,0-1 0,1-1 0,-1 1 0,1-1 0,0 0 0,-1-1 0,1 1 0,0-2 0,-1 1 0,1-1 0,-1 0 0,1-1 0,13-4 0,-16 4 0,-1-1 0,1 1 0,0-1 0,-1 0 0,0-1 0,0 1 0,0-1 0,0 1 0,-1-1 0,1-1 0,-1 1 0,0 0 0,0-1 0,0 1 0,-1-1 0,0 0 0,0 0 0,0 0 0,0 0 0,-1 0 0,2-9 0,-3 10 0,1 1 0,-1 0 0,0 0 0,0-1 0,0 1 0,0 0 0,0-1 0,-1 1 0,1 0 0,-1 0 0,0-1 0,0 1 0,0 0 0,0 0 0,-1 0 0,1 0 0,-1 0 0,0 1 0,0-1 0,0 0 0,0 1 0,0-1 0,-1 1 0,1 0 0,-1 0 0,0 0 0,1 0 0,-1 0 0,0 0 0,0 1 0,0 0 0,0-1 0,0 1 0,0 0 0,-5 0 0,-28-7 0,0-1 0,0-2 0,-52-24 0,76 29 0,-51-23 0,-86-54 0,132 72 0,0-1 0,1 0 0,1-1 0,0-1 0,1 0 0,0-1 0,1-1 0,1 0 0,-18-31 0,25 35 0,0-1 0,0 0 0,2 0 0,-1 0 0,2 0 0,0 0 0,-1-15 0,2-3 0,6-59 0,-5 86 0,0 0 0,1 0 0,0 1 0,0-1 0,0 0 0,1 0 0,-1 1 0,1-1 0,0 1 0,0-1 0,0 1 0,0 0 0,1 0 0,-1 0 0,1 0 0,0 0 0,0 1 0,0-1 0,0 1 0,0 0 0,0 0 0,1 0 0,-1 0 0,1 1 0,0-1 0,-1 1 0,1 0 0,0 0 0,0 0 0,7 0 0,9-1 0,1 1 0,-1 1 0,1 0 0,31 7 0,-47-7 0,4 2-227,0 0-1,0 0 1,0 1-1,0 0 1,10 5-1,9 6-6598</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7:39.500"/>
    </inkml:context>
    <inkml:brush xml:id="br0">
      <inkml:brushProperty name="width" value="0.1" units="cm"/>
      <inkml:brushProperty name="height" value="0.1" units="cm"/>
    </inkml:brush>
  </inkml:definitions>
  <inkml:trace contextRef="#ctx0" brushRef="#br0">1 1 24575,'0'1145'0,"0"-1139"0,-1 0 0,1-1 0,1 1 0,-1-1 0,1 1 0,0-1 0,0 0 0,2 6 0,-2-9 0,0 0 0,0 0 0,0-1 0,0 1 0,0 0 0,0-1 0,1 1 0,-1-1 0,1 0 0,-1 1 0,1-1 0,0 0 0,-1 0 0,1 0 0,0 0 0,0 0 0,0 0 0,0-1 0,0 1 0,-1-1 0,1 1 0,0-1 0,0 0 0,0 0 0,3 0 0,59 1-1365,15-5-5461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7:41.438"/>
    </inkml:context>
    <inkml:brush xml:id="br0">
      <inkml:brushProperty name="width" value="0.1" units="cm"/>
      <inkml:brushProperty name="height" value="0.1" units="cm"/>
    </inkml:brush>
  </inkml:definitions>
  <inkml:trace contextRef="#ctx0" brushRef="#br0">1 194 24575,'0'-10'0,"2"1"0,-1-1 0,1 1 0,1 0 0,0 0 0,0 0 0,0 0 0,1 0 0,1 0 0,0 1 0,0 0 0,0 0 0,1 0 0,0 1 0,1 0 0,-1 0 0,1 1 0,11-8 0,-14 10 0,0 1 0,0 0 0,1 1 0,-1-1 0,0 1 0,1 0 0,0 0 0,-1 0 0,1 1 0,0 0 0,0 0 0,0 0 0,0 0 0,0 1 0,0 0 0,0 0 0,0 0 0,0 0 0,0 1 0,0 0 0,0 0 0,0 1 0,-1-1 0,1 1 0,0 0 0,-1 0 0,1 0 0,-1 1 0,0 0 0,0 0 0,0 0 0,0 0 0,0 0 0,-1 1 0,1 0 0,2 4 0,-1-2 0,-1 1 0,-1-1 0,1 1 0,-1 0 0,0 0 0,0 1 0,-1-1 0,0 0 0,-1 1 0,1 0 0,-1 13 0,0 12 0,-5 48 0,1-27 0,3-40 0,-2 67 0,-13 82 0,11-136 0,-2 1 0,-1-1 0,-1 0 0,-2 0 0,0-1 0,-24 42 0,-9-4 0,-10 20 0,52-82 0,0 1 0,0-1 0,0 0 0,0 0 0,0 1 0,0-1 0,1 0 0,0 1 0,-1-1 0,1 0 0,0 1 0,0-1 0,0 1 0,0-1 0,1 4 0,0-5 0,-1 0 0,1 0 0,0 0 0,0 0 0,-1-1 0,1 1 0,0 0 0,0 0 0,0-1 0,0 1 0,0 0 0,0-1 0,0 1 0,0-1 0,0 0 0,0 1 0,0-1 0,0 0 0,0 1 0,0-1 0,0 0 0,0 0 0,1 0 0,-1 0 0,0 0 0,0 0 0,0-1 0,0 1 0,0 0 0,0 0 0,0-1 0,0 1 0,0-1 0,2 0 0,41-13 0,44-22 0,-53 21 0,1 1 0,63-16 0,-21 13-1365,-46 10-5461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7:44.002"/>
    </inkml:context>
    <inkml:brush xml:id="br0">
      <inkml:brushProperty name="width" value="0.1" units="cm"/>
      <inkml:brushProperty name="height" value="0.1" units="cm"/>
    </inkml:brush>
  </inkml:definitions>
  <inkml:trace contextRef="#ctx0" brushRef="#br0">0 298 24575,'1'1'0,"-1"0"0,0 0 0,1 0 0,-1 0 0,1 0 0,-1 0 0,1 0 0,0 0 0,0-1 0,-1 1 0,1 0 0,0 0 0,0 0 0,0-1 0,-1 1 0,1 0 0,0-1 0,0 1 0,0-1 0,0 1 0,0-1 0,1 0 0,-1 1 0,0-1 0,0 0 0,0 0 0,0 1 0,1-1 0,38 4 0,-39-4 0,92-1 0,-1-4 0,96-17 0,-79 7 0,112 0 0,-215 16 0,1-2 0,0 1 0,0-1 0,-1 0 0,1 0 0,0 0 0,-1-1 0,1 0 0,-1-1 0,12-5 0,-16 6 0,0 0 0,1 0 0,-1 0 0,0 0 0,0 0 0,0 0 0,-1-1 0,1 1 0,0-1 0,-1 1 0,0-1 0,1 0 0,-1 1 0,0-1 0,0 0 0,-1 0 0,1 0 0,-1 0 0,1 0 0,-1 0 0,0 0 0,0 0 0,0 0 0,-1 0 0,1 0 0,-1 0 0,0-2 0,-2-6 0,0 1 0,0 0 0,-1 0 0,0 0 0,-1 1 0,0 0 0,-1 0 0,-9-12 0,10 14 0,1 1 0,-2 1 0,1-1 0,-1 1 0,1 0 0,-2 0 0,1 1 0,0-1 0,-1 1 0,0 1 0,0-1 0,-7-1 0,13 4 0,0 1 0,0-1 0,0 1 0,0-1 0,1 1 0,-1 0 0,0-1 0,0 1 0,0 0 0,0 0 0,0 0 0,0 0 0,0 0 0,0 0 0,0 0 0,0 0 0,0 0 0,1 0 0,-1 0 0,0 1 0,0-1 0,0 0 0,0 1 0,0-1 0,0 1 0,1-1 0,-1 1 0,0-1 0,0 1 0,1-1 0,-1 1 0,0 0 0,1-1 0,-1 1 0,1 0 0,-1 0 0,1 0 0,-1-1 0,1 1 0,-1 0 0,1 0 0,0 0 0,-1 0 0,1 0 0,0 0 0,0 0 0,0-1 0,0 1 0,0 0 0,0 0 0,0 0 0,0 0 0,0 0 0,0 0 0,0 0 0,1 0 0,-1 1 0,2 4 0,-1 0 0,1-1 0,0 1 0,0 0 0,1-1 0,0 1 0,6 8 0,-3-6 0,7 8 0,-1 0 0,-1 1 0,16 30 0,-24-40 0,0 1 0,-1-1 0,0 1 0,0 0 0,-1-1 0,0 1 0,0 0 0,-1 0 0,0 0 0,0 0 0,-1 0 0,-3 15 0,-9 24 0,-3 0 0,-2-1 0,-2-1 0,-35 58 0,-37 88 0,80-161-1365,3-4-5461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9:05.265"/>
    </inkml:context>
    <inkml:brush xml:id="br0">
      <inkml:brushProperty name="width" value="0.1" units="cm"/>
      <inkml:brushProperty name="height" value="0.1" units="cm"/>
    </inkml:brush>
  </inkml:definitions>
  <inkml:trace contextRef="#ctx0" brushRef="#br0">0 0 24575,'2'0'0,"1"1"0,-1-1 0,0 1 0,0 0 0,0-1 0,0 1 0,0 0 0,0 0 0,-1 0 0,1 1 0,0-1 0,0 0 0,-1 1 0,1-1 0,-1 1 0,2 1 0,25 35 0,-14-20 0,9 10 0,1-1 0,1-1 0,2-1 0,1-1 0,0-2 0,2-1 0,0-1 0,2-2 0,43 20 0,27 6 0,3-4 0,1-4 0,2-5 0,1-5 0,120 13 0,-57-12 0,61 6 0,466-27 0,-389-10 0,-169 6 0,151-4 0,-268 0 0,0-1 0,-1-1 0,1 0 0,-1-2 0,0-1 0,0-1 0,-1 0 0,0-2 0,0-1 0,-1 0 0,-1-2 0,0 0 0,27-24 0,-16 7-195,-2-1 0,-1-1 0,-1-2 0,-2-1 0,-2 0 0,37-76 0,-46 83-6631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9:37.306"/>
    </inkml:context>
    <inkml:brush xml:id="br0">
      <inkml:brushProperty name="width" value="0.1" units="cm"/>
      <inkml:brushProperty name="height" value="0.1" units="cm"/>
    </inkml:brush>
  </inkml:definitions>
  <inkml:trace contextRef="#ctx0" brushRef="#br0">0 0 24575,'0'1303'-1365,"0"-1276"-5461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9:57.500"/>
    </inkml:context>
    <inkml:brush xml:id="br0">
      <inkml:brushProperty name="width" value="0.1" units="cm"/>
      <inkml:brushProperty name="height" value="0.1" units="cm"/>
    </inkml:brush>
  </inkml:definitions>
  <inkml:trace contextRef="#ctx0" brushRef="#br0">1 1 24575,'0'57'0,"6"174"0,-3-200 0,2 1 0,1-1 0,1 0 0,2 0 0,15 35 0,-18-54 0,0-1 0,0 0 0,1 0 0,1-1 0,0 0 0,1 0 0,-1 0 0,2-1 0,-1-1 0,1 0 0,1 0 0,-1-1 0,16 8 0,-19-11 0,1 0 0,0-1 0,0 0 0,0 0 0,0-1 0,0 0 0,0 0 0,1-1 0,-1 0 0,1-1 0,-1 1 0,1-2 0,-1 1 0,0-1 0,1-1 0,-1 1 0,0-1 0,0-1 0,0 1 0,0-2 0,9-3 0,-9 1 0,-1 0 0,1 0 0,-1 0 0,0-1 0,0 0 0,-1 0 0,0-1 0,-1 0 0,1 0 0,-2 0 0,8-15 0,3-13 0,16-56 0,-25 72 0,2-12 0,-1-1 0,-1 0 0,-2 0 0,-1 0 0,-2 0 0,-5-61 0,9 233 0,41 143 106,-15-120-1577,-23-109-5355</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37.310"/>
    </inkml:context>
    <inkml:brush xml:id="br0">
      <inkml:brushProperty name="width" value="0.1" units="cm"/>
      <inkml:brushProperty name="height" value="0.1" units="cm"/>
    </inkml:brush>
  </inkml:definitions>
  <inkml:trace contextRef="#ctx0" brushRef="#br0">155 0 24575,'0'6'0,"0"6"0,0 19 0,0 14 0,0 4 0,0 1 0,-5 1 0,-3-2 0,-4-4 0,-1-4 0,-3-10 0,1-3 0,-2-8 0,-4-1 0,-4 1 0,3-3-8191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35.998"/>
    </inkml:context>
    <inkml:brush xml:id="br0">
      <inkml:brushProperty name="width" value="0.1" units="cm"/>
      <inkml:brushProperty name="height" value="0.1" units="cm"/>
    </inkml:brush>
  </inkml:definitions>
  <inkml:trace contextRef="#ctx0" brushRef="#br0">33 0 24575,'0'11'0,"0"14"0,0 14 0,-5 11 0,-2 2 0,0-2 0,1-4 0,3-5 0,0-3 0,2-9-8191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36.373"/>
    </inkml:context>
    <inkml:brush xml:id="br0">
      <inkml:brushProperty name="width" value="0.1" units="cm"/>
      <inkml:brushProperty name="height" value="0.1" units="cm"/>
    </inkml:brush>
  </inkml:definitions>
  <inkml:trace contextRef="#ctx0" brushRef="#br0">1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3:44.308"/>
    </inkml:context>
    <inkml:brush xml:id="br0">
      <inkml:brushProperty name="width" value="0.1" units="cm"/>
      <inkml:brushProperty name="height" value="0.1" units="cm"/>
    </inkml:brush>
  </inkml:definitions>
  <inkml:trace contextRef="#ctx0" brushRef="#br0">295 97 24575,'0'-5'0,"-1"1"0,0 0 0,0 0 0,0 0 0,-1 0 0,1 0 0,-1 0 0,0 0 0,0 0 0,-1 1 0,1-1 0,-1 1 0,1-1 0,-1 1 0,0 0 0,-1 0 0,1 0 0,0 1 0,-1-1 0,1 1 0,-1 0 0,0 0 0,0 0 0,0 0 0,0 1 0,0-1 0,-7 0 0,4 0 0,0 0 0,-1 0 0,1 1 0,0 0 0,0 0 0,-1 1 0,1 0 0,0 0 0,-1 1 0,1 0 0,0 0 0,0 1 0,-1-1 0,1 2 0,-12 5 0,12-3 0,1 0 0,-1 0 0,1 1 0,1 0 0,-1 0 0,1 0 0,0 1 0,1 0 0,-1 0 0,1 0 0,1 1 0,-1-1 0,1 1 0,1-1 0,-1 1 0,1 0 0,1 0 0,-1 10 0,-1 11 0,1 1 0,2-1 0,6 52 0,-6-73 0,1-1 0,1 1 0,-1-1 0,1 0 0,0 1 0,1-1 0,0 0 0,0 0 0,0-1 0,6 9 0,-7-13 0,0 0 0,0 0 0,0 0 0,0 0 0,0 0 0,1 0 0,-1-1 0,1 1 0,-1-1 0,1 1 0,0-1 0,-1 0 0,1 0 0,0-1 0,0 1 0,0 0 0,0-1 0,-1 0 0,1 1 0,0-1 0,0-1 0,0 1 0,0 0 0,0-1 0,0 1 0,0-1 0,-1 0 0,6-2 0,-2 1 0,0-1 0,0 1 0,0-2 0,0 1 0,0-1 0,0 0 0,-1 0 0,0 0 0,0-1 0,0 0 0,7-9 0,1-4 0,-2 0 0,13-27 0,-4 8 0,-20 35 0,1 1 0,0-1 0,0 1 0,0-1 0,0 1 0,0 0 0,0-1 0,0 1 0,0 0 0,0 0 0,1-1 0,-1 1 0,3-1 0,-3 2 0,-1 0 0,0 0 0,1 0 0,-1 0 0,1 0 0,-1 0 0,1 0 0,-1 0 0,0 0 0,1 1 0,-1-1 0,1 0 0,-1 0 0,0 0 0,1 1 0,-1-1 0,0 0 0,1 1 0,-1-1 0,0 0 0,1 0 0,-1 1 0,0-1 0,0 1 0,1-1 0,-1 0 0,0 1 0,0-1 0,0 0 0,0 1 0,0-1 0,1 2 0,8 52 0,-9-45 0,22 142-682,52 191-1,-59-283-6143</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38.514"/>
    </inkml:context>
    <inkml:brush xml:id="br0">
      <inkml:brushProperty name="width" value="0.1" units="cm"/>
      <inkml:brushProperty name="height" value="0.1" units="cm"/>
    </inkml:brush>
  </inkml:definitions>
  <inkml:trace contextRef="#ctx0" brushRef="#br0">480 231 24575,'-3'-11'0,"0"0"0,0 1 0,-1 0 0,-1 0 0,1 0 0,-2 0 0,1 1 0,-14-18 0,17 25 0,-6-9 0,-1 0 0,1 1 0,-2 0 0,1 1 0,-1 0 0,-1 1 0,0 0 0,0 0 0,-14-6 0,18 10 0,0 1 0,-1 0 0,1 0 0,-1 1 0,1 0 0,-1 0 0,0 0 0,0 1 0,1 1 0,-1-1 0,0 1 0,0 1 0,0-1 0,0 1 0,0 1 0,1 0 0,-9 2 0,11-1 0,1-1 0,0 0 0,0 1 0,0 0 0,0 0 0,1 0 0,-1 1 0,1-1 0,0 1 0,0 0 0,0 0 0,0 0 0,1 0 0,-1 0 0,1 1 0,0-1 0,1 1 0,-2 4 0,-4 17 0,0-1 0,-2 33 0,1-12 0,-18 80 0,5 1 0,5 0 0,2 167 0,18-81-1365,-4-187-5461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39.373"/>
    </inkml:context>
    <inkml:brush xml:id="br0">
      <inkml:brushProperty name="width" value="0.1" units="cm"/>
      <inkml:brushProperty name="height" value="0.1" units="cm"/>
    </inkml:brush>
  </inkml:definitions>
  <inkml:trace contextRef="#ctx0" brushRef="#br0">1 35 24575,'0'-6'0,"11"-1"0,19 0 0,16 1 0,6 2 0,-2 2 0,3 0 0,2 2 0,-2 0 0,-5 0 0,-6 0 0,-9 1-8191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40.483"/>
    </inkml:context>
    <inkml:brush xml:id="br0">
      <inkml:brushProperty name="width" value="0.1" units="cm"/>
      <inkml:brushProperty name="height" value="0.1" units="cm"/>
    </inkml:brush>
  </inkml:definitions>
  <inkml:trace contextRef="#ctx0" brushRef="#br0">385 29 24575,'-3'-3'0,"-1"0"0,0 0 0,0 1 0,0-1 0,0 1 0,0 0 0,0 0 0,-1 0 0,1 1 0,-1 0 0,1-1 0,-1 2 0,1-1 0,-1 0 0,0 1 0,1 0 0,-1 0 0,0 0 0,1 1 0,-1 0 0,0 0 0,1 0 0,-1 0 0,1 1 0,-8 3 0,0 1 0,0 0 0,0 0 0,1 1 0,0 1 0,0 0 0,1 1 0,-16 17 0,9-6 0,1 1 0,1 0 0,1 1 0,1 1 0,1 0 0,1 1 0,1 1 0,1-1 0,1 1 0,1 1 0,-5 37 0,3 22 0,4 0 0,5 101 0,2-87 0,0-28 24,2 1 0,4-1 0,3 0 0,22 76 0,-21-104-210,3 0 1,1-1-1,2-1 0,2 0 1,1-2-1,3 0 1,46 58-1,-43-65-6640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46.656"/>
    </inkml:context>
    <inkml:brush xml:id="br0">
      <inkml:brushProperty name="width" value="0.1" units="cm"/>
      <inkml:brushProperty name="height" value="0.1" units="cm"/>
    </inkml:brush>
  </inkml:definitions>
  <inkml:trace contextRef="#ctx0" brushRef="#br0">5 0 24575,'-2'59'0,"1"-39"0,0 1 0,1 0 0,1 0 0,1-1 0,0 1 0,2-1 0,9 31 0,17 34 0,-22-59 0,1 0 0,1-1 0,2 0 0,27 46 0,-31-60 0,0-1 0,1 0 0,0-1 0,1 1 0,0-2 0,0 0 0,1 0 0,0 0 0,0-2 0,22 11 0,-28-15 0,-1 0 0,1-1 0,0 0 0,-1 0 0,1 0 0,0 0 0,0-1 0,-1 1 0,1-1 0,0 0 0,0-1 0,0 1 0,-1-1 0,1 0 0,0 0 0,-1-1 0,1 1 0,-1-1 0,1 0 0,-1 0 0,0-1 0,0 1 0,0-1 0,0 0 0,0 0 0,0 0 0,-1-1 0,0 1 0,0-1 0,0 0 0,0 0 0,3-6 0,3-5 0,-2 0 0,0-1 0,-1 0 0,0 0 0,-1 0 0,3-20 0,11-105 0,-17 117 0,2-22 0,-3 24 0,2 0 0,4-23 0,-1 30 0,-1 13 0,3 28 0,1 105 0,-9 153 0,-3-126 0,1-91-59,0-38-268,1 1 1,2 0-1,8 55 1,-2-60-6500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47.672"/>
    </inkml:context>
    <inkml:brush xml:id="br0">
      <inkml:brushProperty name="width" value="0.1" units="cm"/>
      <inkml:brushProperty name="height" value="0.1" units="cm"/>
    </inkml:brush>
  </inkml:definitions>
  <inkml:trace contextRef="#ctx0" brushRef="#br0">1 0 24575,'1'6'0,"1"0"0,0 0 0,1 0 0,-1 0 0,1-1 0,1 0 0,-1 1 0,1-1 0,5 6 0,0 2 0,-1 0 0,0 0 0,-1 1 0,-1 0 0,0 1 0,-1-1 0,-1 1 0,0 0 0,-1 0 0,0 0 0,-2 1 0,1 16 0,-2 3 0,-2 0 0,-1-1 0,-15 64 0,13-83 0,0 0 0,-1 0 0,-10 19 0,10-23 0,1 0 0,0 0 0,0 0 0,1 1 0,1 0 0,-3 14 0,9-1-1365,7-5-5461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48.907"/>
    </inkml:context>
    <inkml:brush xml:id="br0">
      <inkml:brushProperty name="width" value="0.1" units="cm"/>
      <inkml:brushProperty name="height" value="0.1" units="cm"/>
    </inkml:brush>
  </inkml:definitions>
  <inkml:trace contextRef="#ctx0" brushRef="#br0">0 324 24575,'1'-12'0,"1"1"0,0 0 0,0 0 0,1 0 0,0 0 0,1 0 0,1 0 0,7-14 0,52-79 0,-56 94 0,0 0 0,0 0 0,1 1 0,0 0 0,1 0 0,0 1 0,0 1 0,20-12 0,-27 17 0,0 0 0,0 0 0,1 1 0,-1-1 0,0 1 0,1 0 0,-1 0 0,1 0 0,-1 1 0,1-1 0,0 1 0,-1 0 0,1 0 0,-1 0 0,1 0 0,0 1 0,-1-1 0,1 1 0,-1 0 0,1 0 0,-1 0 0,0 1 0,1-1 0,-1 1 0,0 0 0,0 0 0,0 0 0,0 0 0,0 0 0,-1 1 0,1-1 0,0 1 0,-1 0 0,0 0 0,3 4 0,5 11 0,-1 1 0,0 0 0,-1 0 0,-1 1 0,-1 0 0,-1 1 0,-1-1 0,4 40 0,-5 0 0,-8 114 0,3-159 0,0 0 0,-1 0 0,-1-1 0,0 1 0,-1-1 0,-1 0 0,0 0 0,-1-1 0,-9 15 0,-10 10 0,-51 57 0,49-63 0,1 0 0,-30 50 0,44-61 0,-15 25 0,26-43 0,1-1 0,0 0 0,0 1 0,0-1 0,0 1 0,0-1 0,1 1 0,-1-1 0,1 1 0,0-1 0,0 1 0,0 0 0,0-1 0,0 1 0,1 3 0,0-5 0,-1 0 0,1 1 0,0-1 0,0 0 0,0 0 0,0 0 0,1 0 0,-1 0 0,0 0 0,0 0 0,1 0 0,-1 0 0,0-1 0,1 1 0,-1 0 0,1-1 0,-1 1 0,1-1 0,-1 0 0,1 1 0,2-1 0,37 3 0,-31-3 0,253-3 122,-94-1-1609,-139 4-5339</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50.063"/>
    </inkml:context>
    <inkml:brush xml:id="br0">
      <inkml:brushProperty name="width" value="0.1" units="cm"/>
      <inkml:brushProperty name="height" value="0.1" units="cm"/>
    </inkml:brush>
  </inkml:definitions>
  <inkml:trace contextRef="#ctx0" brushRef="#br0">65 0 24575,'14'212'0,"0"-41"0,-10 544 0,-5-412 0,-1-288-114,0 0 1,-1-1-1,0 1 0,-1 0 0,-1-1 1,0 0-1,-1 0 0,-1-1 0,0 1 1,-1-2-1,-17 24 0,7-11-6712</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50.907"/>
    </inkml:context>
    <inkml:brush xml:id="br0">
      <inkml:brushProperty name="width" value="0.1" units="cm"/>
      <inkml:brushProperty name="height" value="0.1" units="cm"/>
    </inkml:brush>
  </inkml:definitions>
  <inkml:trace contextRef="#ctx0" brushRef="#br0">59 8 24575,'0'-5'0,"0"3"0,0 13 0,0 26 0,0 29 0,0 24 0,0 19 0,0 17 0,-6-1 0,-1-17 0,0-22 0,-4-14 0,0-13 0,1-13 0,4-13-8191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51.954"/>
    </inkml:context>
    <inkml:brush xml:id="br0">
      <inkml:brushProperty name="width" value="0.1" units="cm"/>
      <inkml:brushProperty name="height" value="0.1" units="cm"/>
    </inkml:brush>
  </inkml:definitions>
  <inkml:trace contextRef="#ctx0" brushRef="#br0">1 130 24575,'0'-1'0,"0"0"0,1 0 0,-1 0 0,1 0 0,-1 0 0,0 1 0,1-1 0,0 0 0,-1 0 0,1 0 0,-1 0 0,1 1 0,0-1 0,0 0 0,-1 1 0,1-1 0,0 0 0,0 1 0,0-1 0,0 1 0,0-1 0,0 1 0,0 0 0,1-1 0,31-9 0,-21 7 0,63-21 0,1 3 0,2 4 0,-1 2 0,144-6 0,108 24-1365,-296-3-5461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53.423"/>
    </inkml:context>
    <inkml:brush xml:id="br0">
      <inkml:brushProperty name="width" value="0.1" units="cm"/>
      <inkml:brushProperty name="height" value="0.1" units="cm"/>
    </inkml:brush>
  </inkml:definitions>
  <inkml:trace contextRef="#ctx0" brushRef="#br0">0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3:45.152"/>
    </inkml:context>
    <inkml:brush xml:id="br0">
      <inkml:brushProperty name="width" value="0.1" units="cm"/>
      <inkml:brushProperty name="height" value="0.1" units="cm"/>
    </inkml:brush>
  </inkml:definitions>
  <inkml:trace contextRef="#ctx0" brushRef="#br0">0 0 24575,'0'864'-1365,"0"-838"-5461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55.314"/>
    </inkml:context>
    <inkml:brush xml:id="br0">
      <inkml:brushProperty name="width" value="0.1" units="cm"/>
      <inkml:brushProperty name="height" value="0.1" units="cm"/>
    </inkml:brush>
  </inkml:definitions>
  <inkml:trace contextRef="#ctx0" brushRef="#br0">1 33 24575,'-1'-5'0,"7"-2"0,7 0 0,6 2 0,6 1 0,4 2 0,2 0 0,2 2 0,0 0 0,1 0 0,-2 0 0,1 1 0,-1-1 0,0 0 0,0 0 0,-6 0-8191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1:06.254"/>
    </inkml:context>
    <inkml:brush xml:id="br0">
      <inkml:brushProperty name="width" value="0.1" units="cm"/>
      <inkml:brushProperty name="height" value="0.1" units="cm"/>
    </inkml:brush>
  </inkml:definitions>
  <inkml:trace contextRef="#ctx0" brushRef="#br0">0 0 24575,'4'1'0,"-1"1"0,0-1 0,0 1 0,0 0 0,0 0 0,-1 0 0,1 0 0,0 0 0,-1 0 0,1 1 0,-1-1 0,0 1 0,0 0 0,3 4 0,2 2 0,79 90 0,3-3 0,5-5 0,187 141 0,-254-211 0,-21-16 0,-1 0 0,1 0 0,0-1 0,0 0 0,0 0 0,1-1 0,-1 0 0,1 0 0,12 4 0,-18-7 0,0 0 0,0 0 0,0 1 0,-1-1 0,1 0 0,0 0 0,0 0 0,-1-1 0,1 1 0,0 0 0,0 0 0,0 0 0,-1-1 0,1 1 0,0 0 0,-1 0 0,1-1 0,0 1 0,-1-1 0,1 1 0,0-1 0,-1 1 0,1-1 0,-1 1 0,1-1 0,-1 0 0,1 1 0,-1-1 0,1 1 0,-1-1 0,0 0 0,1 0 0,-1 0 0,1-34 0,-19-31 0,1 30-1365,-1 6-5461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1:18.149"/>
    </inkml:context>
    <inkml:brush xml:id="br0">
      <inkml:brushProperty name="width" value="0.1" units="cm"/>
      <inkml:brushProperty name="height" value="0.1" units="cm"/>
    </inkml:brush>
  </inkml:definitions>
  <inkml:trace contextRef="#ctx0" brushRef="#br0">0 1 24575,'0'0'-8191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1:37.031"/>
    </inkml:context>
    <inkml:brush xml:id="br0">
      <inkml:brushProperty name="width" value="0.1" units="cm"/>
      <inkml:brushProperty name="height" value="0.1" units="cm"/>
    </inkml:brush>
  </inkml:definitions>
  <inkml:trace contextRef="#ctx0" brushRef="#br0">1 1 24575</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9:08.969"/>
    </inkml:context>
    <inkml:brush xml:id="br0">
      <inkml:brushProperty name="width" value="0.1" units="cm"/>
      <inkml:brushProperty name="height" value="0.1" units="cm"/>
    </inkml:brush>
  </inkml:definitions>
  <inkml:trace contextRef="#ctx0" brushRef="#br0">1 1 24575,'38'-1'0,"0"2"0,1 2 0,56 12 0,-14 2 0,0-3 0,127 4 0,166-18 0,-194-3 0,2736 1 0,-1556 3 0,-1262 3 0,-1 4 0,166 36 0,-172-28 0,159 6 0,94-22 0,53 2 0,-336 2 0,1 3 0,-1 2 0,75 22 0,-132-30 0,0 0 0,0 1 0,0 0 0,0-1 0,0 2 0,0-1 0,-1 0 0,1 1 0,-1-1 0,0 1 0,0 0 0,0 0 0,0 1 0,0-1 0,-1 0 0,1 1 0,-1 0 0,0-1 0,0 1 0,-1 0 0,1 0 0,-1 0 0,1 1 0,0 7 0,0 7 0,-1 0 0,0 0 0,-1 0 0,-5 28 0,1 1 0,4 96 0,-4 46 0,3-173 0,-1 0 0,-1-1 0,0 1 0,-2-1 0,0 0 0,0 0 0,-2 0 0,0-1 0,-15 24 0,15-29 0,0 0 0,-1-1 0,0 0 0,-1-1 0,0 1 0,0-2 0,-1 1 0,0-1 0,0-1 0,-1 0 0,0 0 0,0-1 0,-22 7 0,-12-3 0,0-1 0,-1-2 0,0-2 0,1-3 0,-66-5 0,21 2 0,-248 6 0,-649 92 0,730-56 0,-508 12 0,-728-58 0,1157-11 0,28 1 0,226 12 0,-147-25 0,-75-37 0,212 44 0,-13-1 0,-1 4 0,-2 5 0,-191-1 0,-142 18 0,435-3 0,1 1 0,0-1 0,-1 0 0,1 0 0,0-1 0,0 0 0,-1 0 0,1 0 0,0 0 0,0-1 0,0 0 0,0 0 0,0 0 0,1-1 0,-1 1 0,0-1 0,1 0 0,0-1 0,0 1 0,0-1 0,0 0 0,1 0 0,-1 0 0,1 0 0,0 0 0,0-1 0,1 0 0,-3-4 0,-26-61 0,4-1 0,2-1 0,4-1 0,3-1 0,-11-95 0,18 89-70,0 8-577,-2-81-1,12 119-6178</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9:10.924"/>
    </inkml:context>
    <inkml:brush xml:id="br0">
      <inkml:brushProperty name="width" value="0.1" units="cm"/>
      <inkml:brushProperty name="height" value="0.1" units="cm"/>
    </inkml:brush>
  </inkml:definitions>
  <inkml:trace contextRef="#ctx0" brushRef="#br0">1 0 24575,'0'828'-1365,"0"-801"-5461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9:14.049"/>
    </inkml:context>
    <inkml:brush xml:id="br0">
      <inkml:brushProperty name="width" value="0.1" units="cm"/>
      <inkml:brushProperty name="height" value="0.1" units="cm"/>
    </inkml:brush>
  </inkml:definitions>
  <inkml:trace contextRef="#ctx0" brushRef="#br0">0 1 24575,'1'10'0,"0"0"0,1 0 0,0 0 0,0 0 0,1 0 0,0 0 0,9 17 0,39 63 0,-39-71 0,-9-13 0,1 0 0,0 0 0,1-1 0,-1 1 0,1-1 0,0 0 0,1 0 0,-1-1 0,1 1 0,0-1 0,0-1 0,0 1 0,0-1 0,1 0 0,0 0 0,7 2 0,4-2 0,0 0 0,0-2 0,0 0 0,0 0 0,22-4 0,-26 3 0,-1-1 0,0 0 0,0-1 0,0-1 0,0 0 0,0-1 0,20-8 0,-28 9 0,0 0 0,-1 0 0,1 0 0,-1-1 0,0 1 0,0-1 0,0 0 0,0-1 0,-1 1 0,0-1 0,0 1 0,0-1 0,0 0 0,-1 0 0,1 0 0,-1 0 0,-1-1 0,1 1 0,-1-1 0,1-9 0,1-31 0,-4 38 0,0 31 0,-1 15 0,1 1 0,2-1 0,2 1 0,2-1 0,1 0 0,20 65 0,33 71-1365,-50-150-5461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9:15.190"/>
    </inkml:context>
    <inkml:brush xml:id="br0">
      <inkml:brushProperty name="width" value="0.1" units="cm"/>
      <inkml:brushProperty name="height" value="0.1" units="cm"/>
    </inkml:brush>
  </inkml:definitions>
  <inkml:trace contextRef="#ctx0" brushRef="#br0">0 1 24575,'0'1019'-1365,"0"-993"-5461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9:16.831"/>
    </inkml:context>
    <inkml:brush xml:id="br0">
      <inkml:brushProperty name="width" value="0.1" units="cm"/>
      <inkml:brushProperty name="height" value="0.1" units="cm"/>
    </inkml:brush>
  </inkml:definitions>
  <inkml:trace contextRef="#ctx0" brushRef="#br0">1 2 24575,'135'-2'0,"150"5"0,-281-3 0,-1 0 0,1 0 0,-1 0 0,1 1 0,-1 0 0,1 0 0,-1 0 0,0 0 0,1 0 0,-1 0 0,0 1 0,0 0 0,0 0 0,0 0 0,0 0 0,0 0 0,-1 0 0,5 6 0,-5-5 0,0 1 0,0 0 0,-1 0 0,1-1 0,-1 1 0,0 0 0,0 1 0,0-1 0,-1 0 0,0 0 0,0 0 0,0 0 0,0 0 0,0 0 0,-2 7 0,-6 25 0,-2-1 0,-1 0 0,-1-1 0,-20 36 0,19-43 0,1-1 0,1 2 0,2 0 0,0 0 0,2 0 0,1 1 0,-4 42 0,9-42-116,2 47 362,-1-71-370,0 0-1,1 0 0,0 0 1,0 0-1,0 0 1,1 0-1,0 0 0,0-1 1,0 1-1,0-1 1,6 8-1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9:17.721"/>
    </inkml:context>
    <inkml:brush xml:id="br0">
      <inkml:brushProperty name="width" value="0.1" units="cm"/>
      <inkml:brushProperty name="height" value="0.1" units="cm"/>
    </inkml:brush>
  </inkml:definitions>
  <inkml:trace contextRef="#ctx0" brushRef="#br0">0 105 24575,'6'0'0,"12"-6"0,14-1 0,12-5 0,5-1 0,-2 2 0,-2 3 0,-5-2 0,-2-1 0,-3-2 0,-8 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3:46.106"/>
    </inkml:context>
    <inkml:brush xml:id="br0">
      <inkml:brushProperty name="width" value="0.1" units="cm"/>
      <inkml:brushProperty name="height" value="0.1" units="cm"/>
    </inkml:brush>
  </inkml:definitions>
  <inkml:trace contextRef="#ctx0" brushRef="#br0">1 80 24575,'5'0'0,"7"0"0,8 0 0,5 0 0,4-6 0,2-6 0,2-3 0,5 3 0,2 3 0,0 2 0,-2-2 0,-7 0-8191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9:19.347"/>
    </inkml:context>
    <inkml:brush xml:id="br0">
      <inkml:brushProperty name="width" value="0.1" units="cm"/>
      <inkml:brushProperty name="height" value="0.1" units="cm"/>
    </inkml:brush>
  </inkml:definitions>
  <inkml:trace contextRef="#ctx0" brushRef="#br0">254 1 24575,'0'252'0,"0"-248"0,0 0 0,0-1 0,0 1 0,0 0 0,1-1 0,0 1 0,-1-1 0,1 1 0,0-1 0,1 1 0,-1-1 0,1 0 0,-1 0 0,1 1 0,0-1 0,0 0 0,1-1 0,-1 1 0,6 5 0,-4-6 0,0 1 0,1-1 0,0 0 0,-1 0 0,1-1 0,0 1 0,0-1 0,0 0 0,0 0 0,0-1 0,0 0 0,0 0 0,11-1 0,8-2 0,-1 0 0,42-13 0,2-1 0,-64 17 0,-1-1 0,0 1 0,1 0 0,-1-1 0,0 1 0,1 0 0,-1 1 0,0-1 0,1 0 0,-1 1 0,0-1 0,1 1 0,-1 0 0,0-1 0,0 1 0,0 0 0,0 1 0,0-1 0,0 0 0,0 0 0,0 1 0,0-1 0,-1 1 0,1 0 0,0 0 0,-1-1 0,0 1 0,1 0 0,-1 0 0,0 0 0,0 0 0,0 1 0,0-1 0,0 0 0,-1 0 0,1 0 0,-1 1 0,1-1 0,-1 3 0,2 11 0,0 1 0,-2-1 0,0 0 0,-3 24 0,2-32 0,-3 30 0,-2 0 0,-2 0 0,-17 52 0,18-69 0,-2 1 0,0-1 0,-1-1 0,-1 1 0,-1-2 0,-1 0 0,-15 18 0,20-29 0,-1 0 0,0-1 0,0 0 0,0 0 0,-1-1 0,0 0 0,0-1 0,0 0 0,-1-1 0,1 0 0,-1-1 0,0 0 0,0 0 0,-1-1 0,-13 0 0,-14 0 0,0-2 0,0-1 0,-42-8 0,77 9-59,0-1 0,-1 0-1,1 0 1,0-1-1,0 1 1,-1-1 0,1 0-1,0 0 1,1 0 0,-1 0-1,0-1 1,1 1 0,-1-1-1,1 0 1,0 0-1,0 0 1,0-1 0,0 1-1,1-1 1,-1 0 0,1 0-1,-3-6 1,-4-13-6767</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9:20.534"/>
    </inkml:context>
    <inkml:brush xml:id="br0">
      <inkml:brushProperty name="width" value="0.1" units="cm"/>
      <inkml:brushProperty name="height" value="0.1" units="cm"/>
    </inkml:brush>
  </inkml:definitions>
  <inkml:trace contextRef="#ctx0" brushRef="#br0">1 0 24575,'0'1019'0,"0"-1009"-80,1 0 0,0 0-1,1-1 1,0 1 0,1-1-1,-1 1 1,2-1 0,0 0-1,0 0 1,0-1 0,1 1 0,0-1-1,1 0 1,0 0 0,0-1-1,12 12 1,36 36-6746</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9:22.909"/>
    </inkml:context>
    <inkml:brush xml:id="br0">
      <inkml:brushProperty name="width" value="0.1" units="cm"/>
      <inkml:brushProperty name="height" value="0.1" units="cm"/>
    </inkml:brush>
  </inkml:definitions>
  <inkml:trace contextRef="#ctx0" brushRef="#br0">0 3 24575,'36'-1'0,"-23"0"0,1 1 0,-1 0 0,1 0 0,-1 2 0,20 3 0,-30-4 0,0 0 0,0 0 0,0 1 0,0-1 0,0 1 0,0-1 0,-1 1 0,1 0 0,-1 0 0,1 0 0,-1 0 0,0 1 0,1-1 0,-1 1 0,-1-1 0,1 1 0,0 0 0,-1-1 0,1 1 0,-1 0 0,0 0 0,0 0 0,0 0 0,0 0 0,0 1 0,-1-1 0,1 6 0,-1 1 0,0 1 0,0-1 0,-1 0 0,-1 1 0,1-1 0,-2 0 0,-4 13 0,-32 71 0,14-37 0,-7 22 0,-38 153 0,68-228 0,1 0 0,0 0 0,1 0 0,-1 0 0,1 0 0,0 0 0,0 0 0,0 0 0,0 0 0,1 0 0,0 0 0,0 0 0,0-1 0,0 1 0,0 0 0,1 0 0,3 5 0,-3-7 0,1 1 0,0 0 0,0-1 0,0 0 0,0 0 0,1 0 0,-1 0 0,1 0 0,-1-1 0,1 1 0,0-1 0,-1 0 0,1 0 0,0 0 0,0-1 0,0 1 0,-1-1 0,7 0 0,-4 0 0,-1 0 0,1 0 0,-1 0 0,1-1 0,0 1 0,-1-1 0,1-1 0,-1 1 0,1-1 0,-1 0 0,0 0 0,0 0 0,0-1 0,0 0 0,0 0 0,8-7 0,-9 6 0,0-1 0,0 0 0,-1 0 0,0 0 0,0-1 0,0 1 0,0-1 0,-1 0 0,0 0 0,0 0 0,0 0 0,-1 0 0,0 0 0,0 0 0,0-8 0,-1 1 0,0-1 0,0 1 0,-1-1 0,-1 1 0,0 0 0,-1 0 0,0 0 0,-8-18 0,-3 0 0,-36-56 0,24 44 0,-6-17-1365,21 35-5461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9:24.567"/>
    </inkml:context>
    <inkml:brush xml:id="br0">
      <inkml:brushProperty name="width" value="0.1" units="cm"/>
      <inkml:brushProperty name="height" value="0.1" units="cm"/>
    </inkml:brush>
  </inkml:definitions>
  <inkml:trace contextRef="#ctx0" brushRef="#br0">0 0 24575,'0'5'0,"0"8"0,0 6 0,0 6 0,6 4 0,1 2 0,-1 2 0,5-5 0,0-3 0,4 1 0,-1-4-8191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9:25.692"/>
    </inkml:context>
    <inkml:brush xml:id="br0">
      <inkml:brushProperty name="width" value="0.1" units="cm"/>
      <inkml:brushProperty name="height" value="0.1" units="cm"/>
    </inkml:brush>
  </inkml:definitions>
  <inkml:trace contextRef="#ctx0" brushRef="#br0">0 0 24575,'0'913'-1365,"0"-880"-5461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9:27.099"/>
    </inkml:context>
    <inkml:brush xml:id="br0">
      <inkml:brushProperty name="width" value="0.1" units="cm"/>
      <inkml:brushProperty name="height" value="0.1" units="cm"/>
    </inkml:brush>
  </inkml:definitions>
  <inkml:trace contextRef="#ctx0" brushRef="#br0">20 1 24575,'19'0'0,"-8"-1"0,0 1 0,0 0 0,1 1 0,-1 0 0,0 1 0,14 4 0,-23-5 0,1 0 0,-1 0 0,1 1 0,-1-1 0,0 1 0,1 0 0,-1-1 0,0 1 0,0 0 0,0 0 0,0 0 0,-1 0 0,1 1 0,0-1 0,-1 0 0,0 1 0,0-1 0,1 1 0,-1-1 0,-1 1 0,1 0 0,0-1 0,-1 1 0,1 0 0,-1 0 0,0-1 0,0 1 0,0 0 0,0 0 0,-1 5 0,-1 5 0,0 0 0,0-1 0,-2 1 0,1 0 0,-2-1 0,1 0 0,-9 14 0,-6 7 0,-26 34 0,-16 28 0,60-93 0,0 0 0,-1 0 0,1 0 0,0 0 0,1 0 0,-1 0 0,0 0 0,0 0 0,1 1 0,0-1 0,-1 0 0,1 0 0,0 1 0,0-1 0,0 0 0,0 0 0,1 1 0,-1-1 0,0 0 0,1 0 0,0 1 0,1 3 0,0-4 0,0 0 0,0 0 0,0 1 0,1-1 0,-1-1 0,0 1 0,1 0 0,-1 0 0,1-1 0,0 0 0,0 1 0,-1-1 0,1 0 0,6 1 0,10 1 0,1 0 0,-1-1 0,1-1 0,22-2 0,-38 1 0,148-4-1365,-119 4-5461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9:29.444"/>
    </inkml:context>
    <inkml:brush xml:id="br0">
      <inkml:brushProperty name="width" value="0.1" units="cm"/>
      <inkml:brushProperty name="height" value="0.1" units="cm"/>
    </inkml:brush>
  </inkml:definitions>
  <inkml:trace contextRef="#ctx0" brushRef="#br0">1 1 24575,'0'15'0,"2"0"0,0 0 0,0 0 0,2 0 0,0-1 0,0 1 0,2-1 0,-1 0 0,2 0 0,0-1 0,1 0 0,0 0 0,1-1 0,0 0 0,16 16 0,-2-5 0,2 0 0,1-2 0,1-1 0,0-1 0,2-1 0,30 14 0,-6-10 0,1-3 0,1-1 0,88 15 0,-138-32 0,117 21 0,242 12 0,129-33 0,-227-4 0,1272 3 0,-1427-7 0,-1-4 0,0-4 0,169-48 0,-196 40 0,-25 7 0,75-12 0,-92 20 0,0-3 0,0-1 0,51-23 0,-3 2 0,-67 24 40,0-1 0,26-16 1,9-4-1527,-39 22-5340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9:32.679"/>
    </inkml:context>
    <inkml:brush xml:id="br0">
      <inkml:brushProperty name="width" value="0.1" units="cm"/>
      <inkml:brushProperty name="height" value="0.1" units="cm"/>
    </inkml:brush>
  </inkml:definitions>
  <inkml:trace contextRef="#ctx0" brushRef="#br0">839 167 24575,'3'-2'0,"1"-1"0,-1 0 0,1 1 0,0 0 0,0 0 0,0 0 0,0 0 0,0 1 0,0-1 0,0 1 0,0 0 0,7 0 0,60-3 0,-44 3 0,867-5 0,-519 9 0,5016-3 0,-5378 0 0,-1 0 0,-1 0 0,1 0 0,-1 1 0,20 5 0,-28-5 0,0 0 0,0 0 0,0 0 0,0 0 0,-1 1 0,1-1 0,0 1 0,-1 0 0,1 0 0,-1 0 0,0 0 0,0 1 0,1-1 0,-1 0 0,-1 1 0,1-1 0,0 1 0,-1 0 0,1 0 0,-1 0 0,2 5 0,2 15 0,-2 1 0,0 0 0,-2 0 0,0-1 0,-2 1 0,-5 39 0,0 9 0,2 464 0,5-323 0,-1-208 0,0 0 0,0-1 0,0 1 0,-1 0 0,0 0 0,0-1 0,0 1 0,0-1 0,-1 1 0,1-1 0,-1 1 0,-4 5 0,4-8 0,-1 1 0,1-1 0,-1 1 0,0-1 0,0 0 0,0 0 0,0 0 0,0 0 0,0-1 0,-1 1 0,1-1 0,-1 0 0,1 0 0,-1 0 0,1 0 0,-1-1 0,-5 1 0,-60 3 0,-97-5 0,-49 2 0,-373 86 0,-36 2 0,270-73 0,-126 10 0,-87 6 0,-1-32 0,220-3 0,-3258 3 0,3600 0 0,-4 1 0,1-2 0,-1 1 0,1-1 0,-14-3 0,20 3 0,0 0 0,1 0 0,0 0 0,-1 0 0,1 0 0,-1 0 0,1-1 0,0 1 0,0-1 0,0 0 0,0 0 0,0 1 0,0-1 0,1 0 0,-1-1 0,0 1 0,1 0 0,0 0 0,-1-1 0,1 1 0,-1-4 0,-4-21 0,1-1 0,2-1 0,0 1 0,2 0 0,1-1 0,5-33 0,-2-7 0,-2 55 0,1-128 0,32-213 0,-15 229 0,-11 62 0,31-117 0,-31 155 0,-6 16 0,0 1 0,0 0 0,1 0 0,0 0 0,1 1 0,0-1 0,0 1 0,1 0 0,0 0 0,1 0 0,-1 1 0,1 0 0,1 0 0,-1 0 0,1 1 0,10-7 0,23-11 0,2 2 0,1 2 0,0 2 0,1 1 0,1 3 0,55-11 0,-4 12-35,2 3-1,-1 6 1,118 8-1,-67 0-1187,-114-4-5603</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9:33.648"/>
    </inkml:context>
    <inkml:brush xml:id="br0">
      <inkml:brushProperty name="width" value="0.1" units="cm"/>
      <inkml:brushProperty name="height" value="0.1" units="cm"/>
    </inkml:brush>
  </inkml:definitions>
  <inkml:trace contextRef="#ctx0" brushRef="#br0">0 1 24575,'0'1016'-1365,"0"-989"-5461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9:45.607"/>
    </inkml:context>
    <inkml:brush xml:id="br0">
      <inkml:brushProperty name="width" value="0.1" units="cm"/>
      <inkml:brushProperty name="height" value="0.1" units="cm"/>
    </inkml:brush>
  </inkml:definitions>
  <inkml:trace contextRef="#ctx0" brushRef="#br0">0 2 24575,'146'-2'0,"155"5"0,-299-3 0,0 0 0,0 1 0,0-1 0,0 1 0,0-1 0,0 1 0,0 0 0,0-1 0,0 1 0,0 0 0,0 0 0,0 1 0,0-1 0,-1 0 0,1 0 0,0 1 0,-1-1 0,0 1 0,1 0 0,1 2 0,-1-1 0,-1 1 0,1 0 0,-1-1 0,1 1 0,-1 0 0,0 0 0,0 0 0,-1 0 0,1 0 0,-1 5 0,-1 11 0,-1-1 0,0 1 0,-9 30 0,10-44 0,-43 150-682,-105 246-1,117-326-6143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3:46.981"/>
    </inkml:context>
    <inkml:brush xml:id="br0">
      <inkml:brushProperty name="width" value="0.1" units="cm"/>
      <inkml:brushProperty name="height" value="0.1" units="cm"/>
    </inkml:brush>
  </inkml:definitions>
  <inkml:trace contextRef="#ctx0" brushRef="#br0">0 0 24575,'0'6'0,"0"6"0,0 7 0,0 6 0,0 10 0,0 3 0,0 2 0,0-2 0,0-1 0,0-1 0,0-3 0,0 0 0,0-1 0,0 0 0,6-6 0,1-7-8191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9:47.170"/>
    </inkml:context>
    <inkml:brush xml:id="br0">
      <inkml:brushProperty name="width" value="0.1" units="cm"/>
      <inkml:brushProperty name="height" value="0.1" units="cm"/>
    </inkml:brush>
  </inkml:definitions>
  <inkml:trace contextRef="#ctx0" brushRef="#br0">1 26 24575,'5'0'0,"13"0"0,14 0 0,13 0 0,3 0 0,5-6 0,-1-1 0,-5 0 0,-9 1-8191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9:48.639"/>
    </inkml:context>
    <inkml:brush xml:id="br0">
      <inkml:brushProperty name="width" value="0.1" units="cm"/>
      <inkml:brushProperty name="height" value="0.1" units="cm"/>
    </inkml:brush>
  </inkml:definitions>
  <inkml:trace contextRef="#ctx0" brushRef="#br0">102 0 24575,'-2'32'0,"-1"-1"0,-2 1 0,-11 39 0,-1 8 0,16-76 0,1-1 0,-1 1 0,1-1 0,0 1 0,0-1 0,0 1 0,0-1 0,0 1 0,0-1 0,1 1 0,-1-1 0,1 1 0,0-1 0,0 1 0,0-1 0,0 0 0,0 0 0,0 1 0,1-1 0,-1 0 0,3 2 0,-1-1 0,0-1 0,0 0 0,0 0 0,1 0 0,-1-1 0,0 1 0,1-1 0,-1 1 0,1-1 0,0-1 0,-1 1 0,8 0 0,6 0 0,-1-1 0,0-1 0,0-1 0,0 0 0,24-7 0,24-9 0,-15 4 0,55-9 0,-90 21 0,1 0 0,0 1 0,0 1 0,0 0 0,0 1 0,0 1 0,0 0 0,18 5 0,-27-4 0,-1-1 0,0 1 0,1-1 0,-1 2 0,0-1 0,0 0 0,-1 1 0,1 0 0,-1 0 0,0 1 0,0-1 0,0 1 0,0 0 0,-1 0 0,0 0 0,0 0 0,0 1 0,-1-1 0,0 1 0,0-1 0,0 1 0,-1 0 0,2 8 0,1 15 0,-1 0 0,-1 1 0,-3 43 0,1-51 0,-1 8 0,-1 1 0,-1-1 0,-2 0 0,-14 51 0,15-69 0,0 0 0,-1 0 0,0-1 0,-1 0 0,0 0 0,-1 0 0,0-1 0,-1 0 0,0 0 0,0-1 0,-1 0 0,0-1 0,-1 1 0,-14 8 0,3-6 0,-1 0 0,-1-2 0,1 0 0,-2-2 0,1 0 0,-1-2 0,0 0 0,0-2 0,0 0 0,0-2 0,0-1 0,-1-1 0,-25-4 0,40 4-41,1 0 0,0 0-1,-1-1 1,1-1-1,0 1 1,0-2 0,0 1-1,0-1 1,1 0 0,-1-1-1,1 0 1,0-1-1,1 1 1,-1-1 0,1-1-1,1 0 1,-1 0 0,1 0-1,0 0 1,0-1-1,1 0 1,0 0 0,1-1-1,0 1 1,0-1 0,1 0-1,0 0 1,0 0-1,1-1 1,0 1 0,1-1-1,0-18 1,0 0-6785</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9:50.123"/>
    </inkml:context>
    <inkml:brush xml:id="br0">
      <inkml:brushProperty name="width" value="0.1" units="cm"/>
      <inkml:brushProperty name="height" value="0.1" units="cm"/>
    </inkml:brush>
  </inkml:definitions>
  <inkml:trace contextRef="#ctx0" brushRef="#br0">98 1 24575,'-4'6'0,"0"0"0,0 0 0,1 1 0,0-1 0,0 1 0,0 0 0,1 0 0,0 0 0,0 0 0,1 1 0,-1 10 0,-3 9 0,-16 80 17,4 0 0,-2 128 0,16 220-305,5-231-840,-2-198-5698</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9:51.874"/>
    </inkml:context>
    <inkml:brush xml:id="br0">
      <inkml:brushProperty name="width" value="0.1" units="cm"/>
      <inkml:brushProperty name="height" value="0.1" units="cm"/>
    </inkml:brush>
  </inkml:definitions>
  <inkml:trace contextRef="#ctx0" brushRef="#br0">168 143 24575,'5'-5'0,"5"-6"0,0 1 0,1 1 0,15-12 0,-24 19 0,0 1 0,1 0 0,-1 0 0,0 0 0,0 0 0,0 0 0,1 0 0,-1 1 0,0-1 0,1 1 0,-1-1 0,3 1 0,-4 0 0,0 0 0,1 1 0,-1-1 0,0 0 0,0 1 0,0-1 0,0 1 0,0-1 0,0 1 0,0 0 0,0-1 0,0 1 0,0 0 0,0 0 0,0 0 0,-1 0 0,1-1 0,0 1 0,0 0 0,-1 0 0,1 0 0,-1 0 0,1 1 0,-1-1 0,1 2 0,3 11 0,0 0 0,-1 0 0,0 1 0,-2-1 0,1 1 0,-2 15 0,-9 92 0,1-71 0,-3 0 0,-2-1 0,-3 0 0,-1-2 0,-2 0 0,-3-1 0,-27 45 0,38-74 0,-2 6 0,0 1 0,-10 28 0,20-47 0,1 0 0,0 0 0,1 0 0,0 1 0,-1-1 0,2 0 0,-1 1 0,1-1 0,0 0 0,1 1 0,-1-1 0,1 0 0,0 0 0,4 12 0,-3-14 0,0-1 0,0-1 0,1 1 0,-1 0 0,1 0 0,-1-1 0,1 0 0,0 1 0,0-1 0,0 0 0,0 0 0,0-1 0,0 1 0,1-1 0,-1 1 0,1-1 0,-1 0 0,1 0 0,-1-1 0,1 1 0,7-1 0,8 2 0,1-2 0,33-3 0,-46 3 0,9-2 0,-1 0 0,1 0 0,-1-2 0,0 0 0,1 0 0,-2-2 0,1 0 0,-1 0 0,0-1 0,18-13 0,-25 15 0,1-1 0,-1-1 0,0 1 0,-1-1 0,1 0 0,-1-1 0,-1 1 0,1-1 0,-2-1 0,1 1 0,-1 0 0,0-1 0,-1 0 0,0 0 0,0 0 0,-1-1 0,0 1 0,1-13 0,-2 7 0,0 1 0,-1-1 0,0 1 0,-1 0 0,-1 0 0,-4-20 0,4 27 0,-1 1 0,1-1 0,-1 1 0,-1 0 0,1 0 0,-1 0 0,0 0 0,0 1 0,-1-1 0,1 1 0,-1 0 0,0 0 0,-1 1 0,1 0 0,-7-4 0,-3 0 0,1 1 0,-1 1 0,-1 0 0,1 1 0,-1 1 0,0 1 0,0 0 0,0 0 0,0 2 0,-33 1 0,8-2 0,33 2 0,0-1 0,0 0 0,0-1 0,0 1 0,0-2 0,0 1 0,1-1 0,-1 0 0,1 0 0,0-1 0,0 0 0,0-1 0,0 1 0,1-1 0,0-1 0,-9-8 0,8 6 0,1-1 0,-1-1 0,2 1 0,-1-1 0,1 0 0,1 0 0,0 0 0,0-1 0,1 1 0,0-1 0,-1-13 0,2 9 0,0-2 0,1 1 0,1 0 0,0 0 0,2 0 0,-1 0 0,2 0 0,0 1 0,1-1 0,1 0 0,0 1 0,1 0 0,1 1 0,0-1 0,1 1 0,17-23 0,10-1-1365,-1 3-5461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9:53.139"/>
    </inkml:context>
    <inkml:brush xml:id="br0">
      <inkml:brushProperty name="width" value="0.1" units="cm"/>
      <inkml:brushProperty name="height" value="0.1" units="cm"/>
    </inkml:brush>
  </inkml:definitions>
  <inkml:trace contextRef="#ctx0" brushRef="#br0">0 0 24575,'0'17'0,"0"36"0,0 49 0,0 43 0,0 36 0,0 14 0,0-10 0,0-26 0,0-35 0,0-32 0,0-27 0,6-19 0,1-18-8191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01.283"/>
    </inkml:context>
    <inkml:brush xml:id="br0">
      <inkml:brushProperty name="width" value="0.1" units="cm"/>
      <inkml:brushProperty name="height" value="0.1" units="cm"/>
    </inkml:brush>
  </inkml:definitions>
  <inkml:trace contextRef="#ctx0" brushRef="#br0">0 352 24575,'249'-16'0,"13"-1"0,-180 19 0,-19 0 0,71-6 0,-132 4 0,0 0 0,0 0 0,0 0 0,0 0 0,0-1 0,0 1 0,0-1 0,-1 1 0,1-1 0,0 0 0,0 0 0,0 1 0,-1-1 0,1 0 0,-1-1 0,1 1 0,-1 0 0,1 0 0,-1-1 0,1 1 0,-1-1 0,0 1 0,0-1 0,2-2 0,-3 1 0,1 1 0,-1-1 0,0 0 0,0 1 0,0-1 0,0 0 0,0 0 0,-1 1 0,1-1 0,-1 0 0,1 1 0,-1-1 0,0 1 0,0-1 0,-2-2 0,-4-8 0,-1 0 0,0 1 0,-1 0 0,0 0 0,-12-11 0,-9-7 0,-2-3 0,-1 1 0,-50-36 0,83 67 0,-1 1 0,1 0 0,0 0 0,0 0 0,0 0 0,0 0 0,0 0 0,0 0 0,0 0 0,0 0 0,0 0 0,-1 0 0,1 0 0,0 0 0,0-1 0,0 1 0,0 0 0,0 0 0,0 0 0,0 0 0,-1 0 0,1 0 0,0 0 0,0 0 0,0 0 0,0 0 0,0 0 0,0 0 0,0 1 0,-1-1 0,1 0 0,0 0 0,0 0 0,0 0 0,0 0 0,0 0 0,0 0 0,0 0 0,0 0 0,0 0 0,-1 0 0,1 0 0,0 0 0,0 1 0,0-1 0,0 0 0,0 0 0,0 0 0,0 0 0,0 0 0,0 0 0,0 0 0,0 0 0,0 1 0,0-1 0,0 0 0,0 0 0,0 0 0,0 0 0,0 0 0,0 1 0,2 12 0,6 13 0,16 19 0,1-2 0,3-1 0,34 41 0,45 70 0,-103-145 0,0 2 0,0-1 0,-1 0 0,0 1 0,-1-1 0,0 1 0,0 0 0,-1 0 0,0 0 0,-1-1 0,0 1 0,-1 0 0,0 0 0,-1 0 0,1 0 0,-2-1 0,0 1 0,0-1 0,0 0 0,-6 11 0,-9 15 0,-1 0 0,-2-2 0,-40 51 0,42-57-1365,3-3-5461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03.534"/>
    </inkml:context>
    <inkml:brush xml:id="br0">
      <inkml:brushProperty name="width" value="0.1" units="cm"/>
      <inkml:brushProperty name="height" value="0.1" units="cm"/>
    </inkml:brush>
  </inkml:definitions>
  <inkml:trace contextRef="#ctx0" brushRef="#br0">1913 1 24575,'-5'81'0,"-3"-1"0,-22 94 0,26-150 0,-55 252 0,42-213 0,-3-1 0,-37 80 0,49-125 0,-71 136 0,69-135 0,-2-1 0,0-1 0,-1 1 0,0-2 0,-1 0 0,-22 17 0,13-15 0,-1-2 0,-1 0 0,-1-2 0,0 0 0,-1-2 0,-38 11 0,-172 30 0,111-28 0,33-6 0,-183 9 0,-93-26 0,270-2 0,91 1 0,0 0 0,0-1 0,0 0 0,1 0 0,-1 0 0,-12-5 0,18 5 0,0 0 0,0 0 0,0 0 0,0 0 0,0-1 0,0 1 0,0-1 0,1 1 0,-1-1 0,1 0 0,-1 1 0,1-1 0,-1 0 0,1 0 0,0 0 0,0 0 0,0-1 0,0 1 0,1 0 0,-1 0 0,0 0 0,1-1 0,0 1 0,-1 0 0,1-1 0,0 1 0,0-4 0,1-2-195,0-1 0,1 0 0,0 1 0,0 0 0,0-1 0,6-10 0,7-16-6631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03.878"/>
    </inkml:context>
    <inkml:brush xml:id="br0">
      <inkml:brushProperty name="width" value="0.1" units="cm"/>
      <inkml:brushProperty name="height" value="0.1" units="cm"/>
    </inkml:brush>
  </inkml:definitions>
  <inkml:trace contextRef="#ctx0" brushRef="#br0">1 0 24575,'0'0'-8191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04.894"/>
    </inkml:context>
    <inkml:brush xml:id="br0">
      <inkml:brushProperty name="width" value="0.1" units="cm"/>
      <inkml:brushProperty name="height" value="0.1" units="cm"/>
    </inkml:brush>
  </inkml:definitions>
  <inkml:trace contextRef="#ctx0" brushRef="#br0">526 1 24575,'-7'2'0,"-1"0"0,1 1 0,0 0 0,0 0 0,0 0 0,1 1 0,-1 0 0,1 0 0,0 1 0,-7 7 0,-11 6 0,-88 50 0,79-51 0,2 2 0,0 1 0,1 1 0,1 1 0,1 2 0,-32 35 0,48-45 0,5-6 0,0 0 0,0 1 0,1 0 0,0 0 0,1 0 0,-7 15 0,11-19 0,0-1 0,0 0 0,0 1 0,1-1 0,0 1 0,0-1 0,0 0 0,0 1 0,1-1 0,0 0 0,0 1 0,0-1 0,0 0 0,1 0 0,-1 1 0,1-1 0,0-1 0,1 1 0,-1 0 0,4 4 0,10 13 0,1 1 0,2-2 0,0 0 0,1-2 0,39 29 0,121 69 0,-38-46-1365,-110-56-5461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06.426"/>
    </inkml:context>
    <inkml:brush xml:id="br0">
      <inkml:brushProperty name="width" value="0.1" units="cm"/>
      <inkml:brushProperty name="height" value="0.1" units="cm"/>
    </inkml:brush>
  </inkml:definitions>
  <inkml:trace contextRef="#ctx0" brushRef="#br0">0 193 24575,'0'-1'0,"0"0"0,1 0 0,-1 0 0,0 0 0,1 0 0,-1 0 0,1 0 0,-1 0 0,1 0 0,-1 1 0,1-1 0,-1 0 0,1 0 0,0 0 0,0 1 0,-1-1 0,1 0 0,0 1 0,0-1 0,0 1 0,0-1 0,-1 1 0,3-1 0,25-9 0,-21 9 0,389-90 0,-201 51 0,-106 26-193,1 3 0,0 5 0,134 7 0,-179-1-400,-16 1-6233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3:18.300"/>
    </inkml:context>
    <inkml:brush xml:id="br0">
      <inkml:brushProperty name="width" value="0.1" units="cm"/>
      <inkml:brushProperty name="height" value="0.1" units="cm"/>
    </inkml:brush>
  </inkml:definitions>
  <inkml:trace contextRef="#ctx0" brushRef="#br0">848 110 23761,'-684'-89'121,"547"70"-793,111 18-6154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3:47.622"/>
    </inkml:context>
    <inkml:brush xml:id="br0">
      <inkml:brushProperty name="width" value="0.1" units="cm"/>
      <inkml:brushProperty name="height" value="0.1" units="cm"/>
    </inkml:brush>
  </inkml:definitions>
  <inkml:trace contextRef="#ctx0" brushRef="#br0">1 1 24575,'-1'0'-8191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08.302"/>
    </inkml:context>
    <inkml:brush xml:id="br0">
      <inkml:brushProperty name="width" value="0.1" units="cm"/>
      <inkml:brushProperty name="height" value="0.1" units="cm"/>
    </inkml:brush>
  </inkml:definitions>
  <inkml:trace contextRef="#ctx0" brushRef="#br0">1 1 24575,'0'0'-8191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07.895"/>
    </inkml:context>
    <inkml:brush xml:id="br0">
      <inkml:brushProperty name="width" value="0.1" units="cm"/>
      <inkml:brushProperty name="height" value="0.1" units="cm"/>
    </inkml:brush>
  </inkml:definitions>
  <inkml:trace contextRef="#ctx0" brushRef="#br0">66 0 24575,'-5'0'0,"-2"6"0,0 11 0,1 10 0,3 5 0,-5 2 0,-1 1 0,2 0 0,1 0 0,2-2 0,2 0 0,1 0 0,1-1 0,0 5 0,0 2 0,0-6-8191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09.005"/>
    </inkml:context>
    <inkml:brush xml:id="br0">
      <inkml:brushProperty name="width" value="0.1" units="cm"/>
      <inkml:brushProperty name="height" value="0.1" units="cm"/>
    </inkml:brush>
  </inkml:definitions>
  <inkml:trace contextRef="#ctx0" brushRef="#br0">0 29 24575,'6'0'0,"12"0"0,9 0 0,15 0 0,7-5 0,0-2 0,-3 0 0,-4 2 0,-9 1-8191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09.865"/>
    </inkml:context>
    <inkml:brush xml:id="br0">
      <inkml:brushProperty name="width" value="0.1" units="cm"/>
      <inkml:brushProperty name="height" value="0.1" units="cm"/>
    </inkml:brush>
  </inkml:definitions>
  <inkml:trace contextRef="#ctx0" brushRef="#br0">0 0 24575,'6'0'0,"6"0"0,8 0 0,10 0 0,6 0 0,2 0 0,1 0 0,3 0 0,1 0 0,-2 0 0,-3 0 0,-1 0 0,-3 0 0,-1 0 0,-1 0 0,-1 0 0,-5 0-8191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11.006"/>
    </inkml:context>
    <inkml:brush xml:id="br0">
      <inkml:brushProperty name="width" value="0.1" units="cm"/>
      <inkml:brushProperty name="height" value="0.1" units="cm"/>
    </inkml:brush>
  </inkml:definitions>
  <inkml:trace contextRef="#ctx0" brushRef="#br0">136 38 24575,'7'1'0,"1"0"0,-1 0 0,0 1 0,0 0 0,0 0 0,0 1 0,0 0 0,-1 0 0,1 0 0,-1 1 0,0 0 0,0 0 0,0 1 0,0 0 0,-1 0 0,0 0 0,0 0 0,0 1 0,0 0 0,-1 0 0,0 0 0,3 8 0,6 11 0,0 0 0,-3 1 0,0 0 0,10 43 0,-11-27 0,-3 1 0,-1-1 0,-3 1 0,-1 0 0,-7 61 0,5-95 0,0 0 0,-1 1 0,-1-2 0,0 1 0,0 0 0,0 0 0,-1-1 0,-1 0 0,1 0 0,-1 0 0,-1 0 0,1-1 0,-8 8 0,10-12 0,1-1 0,-1 1 0,0 0 0,0-1 0,-1 0 0,1 0 0,0 0 0,-1 0 0,1 0 0,-1-1 0,0 1 0,1-1 0,-1 0 0,0 0 0,0 0 0,0-1 0,0 1 0,0-1 0,0 0 0,0 0 0,1-1 0,-1 1 0,0-1 0,0 0 0,0 0 0,0 0 0,1 0 0,-1-1 0,0 1 0,1-1 0,0 0 0,-1 0 0,-4-4 0,0-1 0,-1-1 0,2 0 0,-1 0 0,1 0 0,0-1 0,0 0 0,1-1 0,-9-19 0,-32-91 0,29 69 0,10 28 0,1 0 0,1-1 0,1 1 0,1-2 0,1 1 0,2 0 0,0 0 0,1-1 0,2 1 0,0 0 0,1-1 0,2 1 0,1 1 0,10-28 0,-13 44-52,0 0-1,1 1 1,0-1-1,0 1 1,1 0-1,-1 1 1,1-1-1,1 1 1,-1 0-1,1 0 1,0 0-1,0 1 1,0 0-1,1 0 1,-1 1-1,1 0 1,0 0-1,0 0 1,0 1-1,0 0 0,0 0 1,1 1-1,-1 0 1,1 0-1,8 1 1,13-1-6774</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11.616"/>
    </inkml:context>
    <inkml:brush xml:id="br0">
      <inkml:brushProperty name="width" value="0.1" units="cm"/>
      <inkml:brushProperty name="height" value="0.1" units="cm"/>
    </inkml:brush>
  </inkml:definitions>
  <inkml:trace contextRef="#ctx0" brushRef="#br0">1 0 24575,'0'0'-8191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12.429"/>
    </inkml:context>
    <inkml:brush xml:id="br0">
      <inkml:brushProperty name="width" value="0.1" units="cm"/>
      <inkml:brushProperty name="height" value="0.1" units="cm"/>
    </inkml:brush>
  </inkml:definitions>
  <inkml:trace contextRef="#ctx0" brushRef="#br0">674 0 24575,'-6'0'0,"-7"6"0,-6 6 0,-17 7 0,-7 12 0,-7-1 0,-7 7 0,2-4 0,0-2 0,2-1 0,6-5 0,6-1 0,4-6 0,-3 0 0,1-2 0,-5 0 0,6-2-8191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13.788"/>
    </inkml:context>
    <inkml:brush xml:id="br0">
      <inkml:brushProperty name="width" value="0.1" units="cm"/>
      <inkml:brushProperty name="height" value="0.1" units="cm"/>
    </inkml:brush>
  </inkml:definitions>
  <inkml:trace contextRef="#ctx0" brushRef="#br0">547 0 24575,'-6'108'0,"-28"166"0,14-136 0,2 3 0,-45 258 0,59-382 0,0-1 0,-2 0 0,0 0 0,-1 0 0,0 0 0,-2-1 0,1-1 0,-20 25 0,25-35 0,-1 0 0,0 0 0,1 0 0,-1-1 0,-1 1 0,1-1 0,0 0 0,-1 0 0,0-1 0,1 1 0,-1-1 0,0 0 0,0 0 0,0-1 0,-1 1 0,1-1 0,0 0 0,0-1 0,-1 1 0,1-1 0,-1 0 0,1-1 0,0 1 0,-1-1 0,1 0 0,0 0 0,0 0 0,0-1 0,0 0 0,0 0 0,-7-4 0,3 0 0,0-1 0,0 0 0,0 0 0,1-1 0,0 0 0,0-1 0,1 0 0,0 0 0,1 0 0,0-1 0,0 0 0,1 0 0,-6-17 0,0-4 0,1 0 0,1 0 0,-7-50 0,8-5 0,4 0 0,8-96 0,0 29 0,-4 69-1365,0 50-5461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14.304"/>
    </inkml:context>
    <inkml:brush xml:id="br0">
      <inkml:brushProperty name="width" value="0.1" units="cm"/>
      <inkml:brushProperty name="height" value="0.1" units="cm"/>
    </inkml:brush>
  </inkml:definitions>
  <inkml:trace contextRef="#ctx0" brushRef="#br0">1 0 24575,'0'0'-8191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15.617"/>
    </inkml:context>
    <inkml:brush xml:id="br0">
      <inkml:brushProperty name="width" value="0.1" units="cm"/>
      <inkml:brushProperty name="height" value="0.1" units="cm"/>
    </inkml:brush>
  </inkml:definitions>
  <inkml:trace contextRef="#ctx0" brushRef="#br0">1 79 24575,'5'0'0,"8"0"0,17 0 0,15-6 0,4-6 0,1-2 0,-4 2 0,-5 3 0,-2 3 0,-4 2 0,-2 2 0,-6-4 0,-3-1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3:49.201"/>
    </inkml:context>
    <inkml:brush xml:id="br0">
      <inkml:brushProperty name="width" value="0.1" units="cm"/>
      <inkml:brushProperty name="height" value="0.1" units="cm"/>
    </inkml:brush>
  </inkml:definitions>
  <inkml:trace contextRef="#ctx0" brushRef="#br0">3 1 24575,'23'0'0,"1"0"0,-1 2 0,0 0 0,33 8 0,-49-8 0,0 1 0,0 0 0,0 0 0,0 0 0,0 1 0,-1 0 0,1 0 0,-1 1 0,0-1 0,-1 1 0,1 1 0,-1-1 0,0 1 0,0 0 0,-1 0 0,0 1 0,5 8 0,3 12 0,-1 1 0,-2 0 0,-1 0 0,0 1 0,-3 0 0,0 0 0,-2 0 0,-1 1 0,-1-1 0,-2 1 0,-1-1 0,-1 1 0,-8 28 0,7-45 0,0 1 0,-2-1 0,1-1 0,-2 1 0,0-1 0,0 0 0,-1-1 0,0 0 0,-1 0 0,-1 0 0,1-1 0,-2-1 0,1 0 0,-1 0 0,-1-1 0,1-1 0,-1 0 0,-19 8 0,28-13 0,0-1 0,0 0 0,0 1 0,0-1 0,-1-1 0,1 1 0,0-1 0,-1 1 0,1-1 0,-1 0 0,1 0 0,0 0 0,-1-1 0,1 1 0,0-1 0,-1 0 0,1 0 0,0 0 0,0 0 0,0 0 0,0-1 0,0 1 0,0-1 0,0 0 0,0 0 0,1 0 0,-1 0 0,1-1 0,-1 1 0,1-1 0,0 1 0,0-1 0,0 0 0,0 0 0,1 0 0,-1 0 0,1 0 0,0 0 0,-2-4 0,0-5 0,-1 0 0,1 0 0,1 0 0,0-1 0,1 1 0,0-1 0,1 1 0,1-1 0,2-17 0,2 7-20,2 0-1,1 1 0,0 0 1,2 0-1,18-31 1,-3 5-1222,-9 14-5584</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16.820"/>
    </inkml:context>
    <inkml:brush xml:id="br0">
      <inkml:brushProperty name="width" value="0.1" units="cm"/>
      <inkml:brushProperty name="height" value="0.1" units="cm"/>
    </inkml:brush>
  </inkml:definitions>
  <inkml:trace contextRef="#ctx0" brushRef="#br0">1 96 24575,'5'0'0,"13"0"0,14 0 0,12 0 0,15 0 0,9 0 0,2-6 0,2-1 0,3-5 0,1-1 0,-8 2 0,-10 3 0,-9-2 0,-7-1 0,-6 3 0,-4 2 0,-7 3-8191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18.195"/>
    </inkml:context>
    <inkml:brush xml:id="br0">
      <inkml:brushProperty name="width" value="0.1" units="cm"/>
      <inkml:brushProperty name="height" value="0.1" units="cm"/>
    </inkml:brush>
  </inkml:definitions>
  <inkml:trace contextRef="#ctx0" brushRef="#br0">33 1 24575,'-6'17'0,"0"1"0,2-1 0,0 1 0,0 1 0,2-1 0,0 0 0,2 37 0,-1-15 0,0-24 0,-2 255 0,4-264 0,-1-1 0,0 0 0,1 0 0,0 0 0,1 0 0,0 0 0,-1 0 0,2 0 0,-1 0 0,1-1 0,3 7 0,-3-9 0,-1-1 0,1 1 0,-1-1 0,1 1 0,0-1 0,0 0 0,0 0 0,0 0 0,0-1 0,1 1 0,-1-1 0,0 0 0,1 1 0,-1-2 0,1 1 0,-1 0 0,1-1 0,0 1 0,-1-1 0,5 0 0,5 0 0,1-1 0,-1 0 0,1-1 0,-1 0 0,0-1 0,0 0 0,0-1 0,0-1 0,-1 0 0,1-1 0,15-10 0,-12 5 0,0-1 0,-1 0 0,-1-1 0,0-1 0,-1 0 0,0-1 0,15-22 0,-10 5 0,-15 25 0,1 0 0,0 0 0,1 0 0,0 0 0,0 1 0,6-7 0,-11 13 0,1 0 0,-1-1 0,0 1 0,0 0 0,1 0 0,-1 0 0,0 0 0,0-1 0,1 1 0,-1 0 0,0 0 0,1 0 0,-1 0 0,0 0 0,1 0 0,-1 0 0,0 0 0,1 0 0,-1 0 0,0 0 0,0 0 0,1 0 0,-1 0 0,0 0 0,1 0 0,-1 0 0,0 0 0,1 1 0,-1-1 0,0 0 0,0 0 0,1 0 0,-1 0 0,0 1 0,0-1 0,0 0 0,1 0 0,-1 1 0,0-1 0,0 0 0,1 1 0,6 18 0,-1 27 0,-6-44 0,6 490-27,-9-307-1311,3-145-5488</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23.914"/>
    </inkml:context>
    <inkml:brush xml:id="br0">
      <inkml:brushProperty name="width" value="0.1" units="cm"/>
      <inkml:brushProperty name="height" value="0.1" units="cm"/>
    </inkml:brush>
  </inkml:definitions>
  <inkml:trace contextRef="#ctx0" brushRef="#br0">572 412 24575,'-2'1'0,"1"0"0,-1 0 0,0 0 0,1 1 0,-1-1 0,0 0 0,1 1 0,0-1 0,-1 1 0,1-1 0,0 1 0,0 0 0,0-1 0,0 1 0,0 0 0,0 0 0,0 0 0,0 0 0,1 0 0,-1-1 0,0 5 0,-3 7 0,-44 102 0,33-73 0,-3-1 0,-38 68 0,51-102 0,0 0 0,0 0 0,-1-1 0,0 1 0,0-1 0,-1-1 0,0 1 0,0-1 0,0 0 0,0-1 0,-1 1 0,0-2 0,0 1 0,0-1 0,-14 4 0,4-4 0,0 0 0,0-1 0,0-1 0,0-1 0,0 0 0,-30-6 0,43 6 0,0-1 0,0-1 0,1 1 0,-1-1 0,0 1 0,1-1 0,-1-1 0,1 1 0,0-1 0,0 1 0,0-1 0,0-1 0,0 1 0,1 0 0,-1-1 0,1 0 0,0 0 0,0 0 0,0 0 0,1 0 0,-1 0 0,1-1 0,0 1 0,-2-8 0,-2-10 0,1 0 0,0 0 0,2-1 0,-1-25 0,2 25 0,-4-52 0,5-133 0,3 179 0,2 0 0,1 0 0,1 1 0,1-1 0,1 2 0,2-1 0,22-45 0,-13 39-1365,-3 5-5461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24.555"/>
    </inkml:context>
    <inkml:brush xml:id="br0">
      <inkml:brushProperty name="width" value="0.1" units="cm"/>
      <inkml:brushProperty name="height" value="0.1" units="cm"/>
    </inkml:brush>
  </inkml:definitions>
  <inkml:trace contextRef="#ctx0" brushRef="#br0">0 0 24575</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25.586"/>
    </inkml:context>
    <inkml:brush xml:id="br0">
      <inkml:brushProperty name="width" value="0.1" units="cm"/>
      <inkml:brushProperty name="height" value="0.1" units="cm"/>
    </inkml:brush>
  </inkml:definitions>
  <inkml:trace contextRef="#ctx0" brushRef="#br0">1 0 24575,'5'0'0,"18"0"0,16 0 0,13 0 0,7 0 0,5 0 0,3 0 0,-6 0 0,-7 0 0,-7 0 0,-12 0-8191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26.321"/>
    </inkml:context>
    <inkml:brush xml:id="br0">
      <inkml:brushProperty name="width" value="0.1" units="cm"/>
      <inkml:brushProperty name="height" value="0.1" units="cm"/>
    </inkml:brush>
  </inkml:definitions>
  <inkml:trace contextRef="#ctx0" brushRef="#br0">0 0 24575,'5'0'0,"13"0"0,20 0 0,13 0 0,10 0 0,5 0 0,-4 0 0,-6 0 0,-3 0 0,-4 0 0,-11 0-8191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26.962"/>
    </inkml:context>
    <inkml:brush xml:id="br0">
      <inkml:brushProperty name="width" value="0.1" units="cm"/>
      <inkml:brushProperty name="height" value="0.1" units="cm"/>
    </inkml:brush>
  </inkml:definitions>
  <inkml:trace contextRef="#ctx0" brushRef="#br0">0 33 24575,'6'-5'0,"11"-2"0,15 0 0,13 2 0,14 1 0,8 2 0,-1 0 0,-2 2 0,-6 0 0,-13 0-8191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28.213"/>
    </inkml:context>
    <inkml:brush xml:id="br0">
      <inkml:brushProperty name="width" value="0.1" units="cm"/>
      <inkml:brushProperty name="height" value="0.1" units="cm"/>
    </inkml:brush>
  </inkml:definitions>
  <inkml:trace contextRef="#ctx0" brushRef="#br0">174 1 24575,'-2'59'0,"0"-41"0,1 0 0,0 0 0,2 0 0,0 1 0,1-1 0,7 27 0,-8-42 0,0 0 0,0-1 0,1 1 0,-1-1 0,1 0 0,0 1 0,-1-1 0,1 0 0,0 0 0,0 0 0,0 0 0,1 0 0,-1-1 0,0 1 0,1-1 0,-1 1 0,1-1 0,0 0 0,4 1 0,5 1 0,0 0 0,0-1 0,19 1 0,-22-3 0,0 1 0,0 0 0,1 1 0,-1 0 0,15 5 0,-19-4 0,0 0 0,0 0 0,0 1 0,-1 0 0,1 0 0,-1 0 0,0 0 0,0 1 0,0 0 0,-1 0 0,0 0 0,0 0 0,0 0 0,-1 0 0,1 1 0,-1-1 0,0 1 0,-1 0 0,0 0 0,2 10 0,0 13 0,-2 0 0,0-1 0,-5 34 0,1-18 0,3-28 0,-2-1 0,0 1 0,-1-1 0,0 0 0,-1 0 0,-1 0 0,-1 0 0,0-1 0,-1 0 0,0 0 0,-1-1 0,0 0 0,-1 0 0,-1-1 0,0 0 0,-1-1 0,0 0 0,0 0 0,-1-1 0,-1-1 0,0 0 0,0-1 0,0 0 0,-1-1 0,0-1 0,-1 0 0,0 0 0,1-2 0,-2 0 0,1-1 0,-16 2 0,20-4-195,0-1 0,1 1 0,-1-2 0,0 0 0,0 0 0,-13-4 0,3-2-6631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29.072"/>
    </inkml:context>
    <inkml:brush xml:id="br0">
      <inkml:brushProperty name="width" value="0.1" units="cm"/>
      <inkml:brushProperty name="height" value="0.1" units="cm"/>
    </inkml:brush>
  </inkml:definitions>
  <inkml:trace contextRef="#ctx0" brushRef="#br0">117 1 24575,'0'11'0,"0"19"0,-5 17 0,-3 20 0,-4 16 0,-1 5 0,3-8 0,-4-6 0,2-11 0,2-5 0,-3-7 0,2-7 0,2-11-8191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29.823"/>
    </inkml:context>
    <inkml:brush xml:id="br0">
      <inkml:brushProperty name="width" value="0.1" units="cm"/>
      <inkml:brushProperty name="height" value="0.1" units="cm"/>
    </inkml:brush>
  </inkml:definitions>
  <inkml:trace contextRef="#ctx0" brushRef="#br0">0 20 24575,'6'0'0,"6"0"0,8 0 0,5 0 0,4 0 0,2 0 0,2 0 0,0 0 0,0 0 0,0 0 0,-1 0 0,-5-5 0,-2-3 0,-5 1-8191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3:50.482"/>
    </inkml:context>
    <inkml:brush xml:id="br0">
      <inkml:brushProperty name="width" value="0.1" units="cm"/>
      <inkml:brushProperty name="height" value="0.1" units="cm"/>
    </inkml:brush>
  </inkml:definitions>
  <inkml:trace contextRef="#ctx0" brushRef="#br0">66 14 24575,'-6'-5'0,"-6"-2"0,-2 5 0,2 9 0,3 9 0,2 6 0,4 6 0,1 3 0,1 1 0,2 7 0,4 2 0,3-1 0,5-7 0,0-4 0,3-7 0,5-6 0,-2-8-8191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30.792"/>
    </inkml:context>
    <inkml:brush xml:id="br0">
      <inkml:brushProperty name="width" value="0.1" units="cm"/>
      <inkml:brushProperty name="height" value="0.1" units="cm"/>
    </inkml:brush>
  </inkml:definitions>
  <inkml:trace contextRef="#ctx0" brushRef="#br0">0 79 24575,'6'0'0,"6"0"0,13 0 0,13-6 0,5-6 0,0-2 0,-1 1 0,-2 4 0,2 2 0,0 4 0,-2 1 0,-7-4 0,-11-1-8191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0:32.949"/>
    </inkml:context>
    <inkml:brush xml:id="br0">
      <inkml:brushProperty name="width" value="0.1" units="cm"/>
      <inkml:brushProperty name="height" value="0.1" units="cm"/>
    </inkml:brush>
  </inkml:definitions>
  <inkml:trace contextRef="#ctx0" brushRef="#br0">33 34 24575,'4'-3'0,"1"-1"0,0 1 0,0 0 0,0 0 0,0 1 0,0 0 0,1 0 0,-1 0 0,1 0 0,-1 1 0,1 0 0,7 0 0,75-3 0,-62 5 0,54-2 0,184 4 0,-254-2 0,0 0 0,0 0 0,0 2 0,0-1 0,0 1 0,0 1 0,0-1 0,-1 2 0,0-1 0,0 1 0,0 1 0,-1 0 0,1 0 0,6 7 0,-4-2 0,-2 0 0,1 0 0,-1 1 0,-1 0 0,0 0 0,-1 1 0,0 0 0,-1 1 0,5 16 0,2 8 0,-1 0 0,-2 0 0,-1 1 0,-2 0 0,-2 0 0,0 43 0,-27 271 0,17-308 0,-3-1 0,-2-1 0,-1 0 0,-3 0 0,-1-1 0,-2-1 0,-2 0 0,-32 50 0,29-54 0,-3-2 0,0 0 0,-3-2 0,0-1 0,-57 49 0,71-72 0,-1 0 0,0-1 0,0-1 0,-1-1 0,0 0 0,0-1 0,0 0 0,-1-1 0,1-1 0,-1-1 0,0 0 0,0-2 0,-28-1 0,37 0 0,0-1 0,0 0 0,1-1 0,0 0 0,-1 0 0,1 0 0,0-1 0,0 0 0,1 0 0,-1-1 0,1 0 0,0 0 0,0 0 0,1-1 0,-1 0 0,1 0 0,0-1 0,1 1 0,0-1 0,0 0 0,-3-8 0,-3-5 0,1 0 0,2 0 0,0-1 0,1 0 0,1 0 0,-4-34 0,-6-51 0,7 56 0,-1-62 0,10-475 0,1 544 0,2-1 0,3 1 0,16-61 0,-21 96-97,1 0-1,0-1 1,0 1-1,1 0 1,0 0-1,1 1 1,-1-1-1,1 1 1,1 0-1,0 0 1,0 1-1,0 0 0,14-11 1,-1 2-6729</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2:26.740"/>
    </inkml:context>
    <inkml:brush xml:id="br0">
      <inkml:brushProperty name="width" value="0.1" units="cm"/>
      <inkml:brushProperty name="height" value="0.1" units="cm"/>
    </inkml:brush>
  </inkml:definitions>
  <inkml:trace contextRef="#ctx0" brushRef="#br0">1 317 24575,'0'-26'0,"2"0"0,0 0 0,11-43 0,-9 54 0,0 1 0,1 0 0,1 1 0,0-1 0,0 1 0,2 0 0,0 1 0,9-12 0,-15 21 0,0 0 0,1 0 0,-1 0 0,1 0 0,0 1 0,0 0 0,-1-1 0,2 1 0,-1 0 0,0 0 0,0 1 0,1-1 0,-1 1 0,1-1 0,-1 1 0,1 0 0,-1 1 0,1-1 0,0 1 0,-1-1 0,1 1 0,0 0 0,0 0 0,-1 1 0,1-1 0,0 1 0,-1 0 0,1 0 0,-1 0 0,1 0 0,-1 1 0,1-1 0,-1 1 0,0 0 0,0 0 0,0 0 0,6 5 0,-2-1 0,0 1 0,-1-1 0,1 1 0,-1 1 0,0-1 0,-1 1 0,0 0 0,0 1 0,-1-1 0,0 1 0,-1 0 0,1 0 0,-2 0 0,3 10 0,-4-1 0,0 0 0,-1-1 0,-1 1 0,0 0 0,-2-1 0,0 1 0,-1-1 0,0 0 0,-13 29 0,-2-1 0,-3 0 0,-34 50 0,39-68 0,10-18 0,1-1 0,1 1 0,0 0 0,0 1 0,1-1 0,0 1 0,0 0 0,-3 18 0,5-16 0,1-7 0,0 1 0,0 0 0,1 0 0,-1-1 0,1 1 0,2 11 0,-2-15 0,1-1 0,0 1 0,-1-1 0,1 1 0,0-1 0,0 1 0,0-1 0,0 0 0,0 0 0,0 1 0,0-1 0,0 0 0,1 0 0,-1 0 0,0 0 0,1 0 0,-1 0 0,1-1 0,-1 1 0,1 0 0,-1-1 0,1 1 0,-1-1 0,1 1 0,0-1 0,-1 0 0,1 0 0,0 0 0,1 0 0,14 0 0,-1 0 0,0-2 0,1 0 0,27-7 0,20-3 0,-27 8-1365,-5 2-5461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1:21.416"/>
    </inkml:context>
    <inkml:brush xml:id="br0">
      <inkml:brushProperty name="width" value="0.1" units="cm"/>
      <inkml:brushProperty name="height" value="0.1" units="cm"/>
    </inkml:brush>
  </inkml:definitions>
  <inkml:trace contextRef="#ctx0" brushRef="#br0">1 0 24575,'0'0'-8191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8:17.773"/>
    </inkml:context>
    <inkml:brush xml:id="br0">
      <inkml:brushProperty name="width" value="0.1" units="cm"/>
      <inkml:brushProperty name="height" value="0.1" units="cm"/>
    </inkml:brush>
  </inkml:definitions>
  <inkml:trace contextRef="#ctx0" brushRef="#br0">1 0 24575,'0'6'0,"0"12"0,0 8 0,0 6 0,0 2 0,0 2 0,0-1 0,0-1 0,0 0 0,0-6-8191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8:18.164"/>
    </inkml:context>
    <inkml:brush xml:id="br0">
      <inkml:brushProperty name="width" value="0.1" units="cm"/>
      <inkml:brushProperty name="height" value="0.1" units="cm"/>
    </inkml:brush>
  </inkml:definitions>
  <inkml:trace contextRef="#ctx0" brushRef="#br0">0 1 24575,'0'0'-8191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8:19.133"/>
    </inkml:context>
    <inkml:brush xml:id="br0">
      <inkml:brushProperty name="width" value="0.1" units="cm"/>
      <inkml:brushProperty name="height" value="0.1" units="cm"/>
    </inkml:brush>
  </inkml:definitions>
  <inkml:trace contextRef="#ctx0" brushRef="#br0">165 0 24575,'-6'0'0,"1"1"0,-1-1 0,1 1 0,0 0 0,0 0 0,-1 0 0,1 1 0,0 0 0,0 0 0,0 0 0,1 0 0,-1 1 0,0 0 0,1 0 0,0 0 0,0 1 0,-4 3 0,2 0 0,0 1 0,0-1 0,1 1 0,0 1 0,1-1 0,-1 1 0,2-1 0,-6 19 0,1 6 0,2 2 0,1-1 0,2 0 0,1 39 0,5 452 133,0-142-1631,-3-355-5328</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8:20.040"/>
    </inkml:context>
    <inkml:brush xml:id="br0">
      <inkml:brushProperty name="width" value="0.1" units="cm"/>
      <inkml:brushProperty name="height" value="0.1" units="cm"/>
    </inkml:brush>
  </inkml:definitions>
  <inkml:trace contextRef="#ctx0" brushRef="#br0">0 71 24575,'0'-5'0,"6"-3"0,6 1 0,13 2 0,7 1 0,4 1 0,1 2 0,-1-5 0,0-1 0,-2-5 0,-6-1-8191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8:21.102"/>
    </inkml:context>
    <inkml:brush xml:id="br0">
      <inkml:brushProperty name="width" value="0.1" units="cm"/>
      <inkml:brushProperty name="height" value="0.1" units="cm"/>
    </inkml:brush>
  </inkml:definitions>
  <inkml:trace contextRef="#ctx0" brushRef="#br0">232 45 24575,'-14'-13'0,"11"9"0,0 0 0,0 1 0,0 0 0,-1 0 0,0 0 0,0 0 0,-6-3 0,8 5 0,1 1 0,-1-1 0,1 1 0,-1 0 0,1 0 0,-1 0 0,1 0 0,-1 0 0,1 0 0,-1 0 0,1 0 0,-1 1 0,1-1 0,0 1 0,-1-1 0,1 1 0,-1-1 0,1 1 0,0 0 0,-1 0 0,1-1 0,0 1 0,0 0 0,0 0 0,0 0 0,0 1 0,0-1 0,0 0 0,-1 2 0,-8 10 0,0 0 0,2 1 0,0 0 0,0 1 0,-8 22 0,-22 81 0,25-65 0,2 0 0,2 1 0,-2 79 0,13 168 0,2-151 0,-4-86 0,2 0 0,4 0 0,19 92 0,-7-78 0,-12-46 0,1 0 0,2-1 0,1 0 0,24 52 0,-5-26-1365,-20-34-5461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8:53.382"/>
    </inkml:context>
    <inkml:brush xml:id="br0">
      <inkml:brushProperty name="width" value="0.1" units="cm"/>
      <inkml:brushProperty name="height" value="0.1" units="cm"/>
    </inkml:brush>
  </inkml:definitions>
  <inkml:trace contextRef="#ctx0" brushRef="#br0">1 33 24575,'0'-1'0,"0"0"0,1-1 0,0 1 0,-1 0 0,1-1 0,0 1 0,0 0 0,0 0 0,0-1 0,0 1 0,0 0 0,0 0 0,0 0 0,0 0 0,1 1 0,-1-1 0,0 0 0,1 0 0,-1 1 0,0-1 0,1 1 0,-1-1 0,1 1 0,-1 0 0,1-1 0,-1 1 0,3 0 0,48-6 0,-46 6 0,235-2 0,-127 3 0,-107-1 0,-1 0 0,1 0 0,0 1 0,-1 0 0,1 0 0,-1 1 0,1-1 0,-1 1 0,0 1 0,0-1 0,9 6 0,-12-6 0,1 1 0,-1 0 0,0 0 0,0 0 0,0 1 0,0-1 0,-1 1 0,0 0 0,1 0 0,-1-1 0,0 1 0,-1 1 0,1-1 0,-1 0 0,0 0 0,0 1 0,0-1 0,0 7 0,0 24 0,-1 0 0,-2 0 0,-1 1 0,-2-1 0,-19 65 0,-1 21 0,14-69 0,-1 0 0,-3-1 0,-2-1 0,-46 92 0,16-32 120,42-96-332,0 0 0,1 0 0,1 0-1,1 0 1,0 1 0,0 15 0,4-4-6614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3:52.233"/>
    </inkml:context>
    <inkml:brush xml:id="br0">
      <inkml:brushProperty name="width" value="0.1" units="cm"/>
      <inkml:brushProperty name="height" value="0.1" units="cm"/>
    </inkml:brush>
  </inkml:definitions>
  <inkml:trace contextRef="#ctx0" brushRef="#br0">3 11 24575,'-2'144'0,"5"156"0,-3-296 0,0-1 0,1 1 0,0-1 0,-1 0 0,1 1 0,0-1 0,1 0 0,-1 1 0,1-1 0,-1 0 0,4 4 0,-5-6 0,1-1 0,-1 1 0,1-1 0,-1 0 0,1 1 0,-1-1 0,1 1 0,-1-1 0,1 0 0,-1 0 0,1 1 0,-1-1 0,1 0 0,-1 0 0,1 0 0,0 0 0,-1 1 0,1-1 0,-1 0 0,1 0 0,0 0 0,-1 0 0,1 0 0,-1-1 0,2 1 0,0-1 0,-1 0 0,1 0 0,-1 0 0,1 0 0,-1 0 0,0 0 0,1 0 0,-1-1 0,0 1 0,0-1 0,0 1 0,0-1 0,1-2 0,10-20 0,-1-2 0,-1 0 0,-2 0 0,0-1 0,-2 1 0,4-43 0,-5 35 0,2 0 0,0 1 0,22-57 0,-27 85 0,0 1 0,0 0 0,1 0 0,-1 0 0,1 0 0,0 0 0,0 1 0,0-1 0,1 1 0,-1 0 0,1 0 0,0 0 0,0 0 0,0 1 0,0-1 0,0 1 0,1 0 0,-1 0 0,0 1 0,1-1 0,0 1 0,-1 0 0,1 0 0,0 1 0,-1 0 0,1-1 0,0 1 0,6 1 0,-2 1 0,0-1 0,-1 1 0,1 0 0,-1 1 0,0 0 0,1 0 0,-1 1 0,-1 0 0,1 0 0,-1 1 0,1 0 0,-1 1 0,-1-1 0,10 10 0,-9-7 0,0 1 0,0 0 0,-1 0 0,0 0 0,-1 1 0,0 0 0,7 18 0,-7-7 0,0 0 0,4 42 0,-5-44 33,0 0-1,1 0 1,11 27-1,-9-26-530,0 1-1,5 29 1,-8-23-6328</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8:54.570"/>
    </inkml:context>
    <inkml:brush xml:id="br0">
      <inkml:brushProperty name="width" value="0.1" units="cm"/>
      <inkml:brushProperty name="height" value="0.1" units="cm"/>
    </inkml:brush>
  </inkml:definitions>
  <inkml:trace contextRef="#ctx0" brushRef="#br0">30 16 24575,'3'-2'0,"-1"0"0,1 0 0,0 1 0,0-1 0,0 1 0,0 0 0,0 0 0,1 0 0,-1 0 0,0 0 0,0 1 0,1-1 0,-1 1 0,0 0 0,1 0 0,-1 0 0,0 1 0,1-1 0,-1 1 0,0 0 0,5 2 0,7 1 0,-1 2 0,0 0 0,16 8 0,-15-6 0,0 1 0,-1 0 0,0 1 0,0 1 0,-1 0 0,0 1 0,-1 0 0,16 22 0,-24-28 0,0 0 0,0 0 0,0 0 0,-1 1 0,0-1 0,-1 1 0,1 0 0,-1 0 0,-1 0 0,1 0 0,-1 0 0,-1 0 0,1 0 0,-1 0 0,0 1 0,-1-1 0,1 0 0,-1 0 0,-1 0 0,0 0 0,0 0 0,-5 12 0,-1-4 0,0 0 0,0-1 0,-2-1 0,0 1 0,0-2 0,-1 1 0,-1-1 0,-13 11 0,4-7 0,-1 0 0,0-1 0,-1-1 0,-30 13 0,37-19 0,0 1 0,1 0 0,-18 15 0,23-11 0,18-4 0,29-3 0,23-3-1365,8-1-5461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8:55.461"/>
    </inkml:context>
    <inkml:brush xml:id="br0">
      <inkml:brushProperty name="width" value="0.1" units="cm"/>
      <inkml:brushProperty name="height" value="0.1" units="cm"/>
    </inkml:brush>
  </inkml:definitions>
  <inkml:trace contextRef="#ctx0" brushRef="#br0">1 46 24575,'5'0'0,"8"0"0,6 0 0,6 0 0,10 0 0,14-6 0,5-1 0,-2 1 0,2 0 0,-4 2 0,-4 2 0,0 1 0,-2-5 0,-8-1-8191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8:56.649"/>
    </inkml:context>
    <inkml:brush xml:id="br0">
      <inkml:brushProperty name="width" value="0.1" units="cm"/>
      <inkml:brushProperty name="height" value="0.1" units="cm"/>
    </inkml:brush>
  </inkml:definitions>
  <inkml:trace contextRef="#ctx0" brushRef="#br0">4 0 24575,'-2'36'0,"1"-22"0,1 0 0,0 1 0,0-1 0,5 26 0,-4-37 0,0 0 0,0 0 0,0 0 0,0 0 0,0 0 0,1 0 0,0 0 0,-1-1 0,1 1 0,0 0 0,0-1 0,0 1 0,1-1 0,-1 0 0,0 0 0,1 0 0,0 0 0,-1 0 0,1-1 0,0 1 0,0-1 0,0 0 0,0 1 0,0-1 0,0-1 0,5 2 0,27 2 0,0-1 0,36-2 0,-33-1 0,55 7 0,-80-5 0,0 1 0,0 0 0,-1 0 0,1 2 0,-1-1 0,0 2 0,0 0 0,12 8 0,-19-10 0,0-1 0,-1 2 0,0-1 0,0 0 0,0 1 0,0 0 0,-1 0 0,0 0 0,0 0 0,0 1 0,-1-1 0,1 1 0,-1 0 0,-1 0 0,1-1 0,-1 1 0,0 0 0,0 6 0,1 17 0,-1-1 0,-5 47 0,1-29 0,2-1 0,2-15 0,-2 0 0,-2 0 0,0 0 0,-10 33 0,12-56 0,-1 0 0,0-1 0,-1 1 0,0-1 0,0 0 0,0 0 0,-1 0 0,1 0 0,-1-1 0,-1 1 0,1-1 0,-1 0 0,0 0 0,0-1 0,-1 1 0,1-1 0,-1 0 0,0-1 0,0 1 0,0-1 0,-1 0 0,1-1 0,-11 3 0,-17 1-30,-1-2-1,1-1 0,-1-2 0,-46-4 1,18 0-1182,36 3-5614</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8:57.571"/>
    </inkml:context>
    <inkml:brush xml:id="br0">
      <inkml:brushProperty name="width" value="0.1" units="cm"/>
      <inkml:brushProperty name="height" value="0.1" units="cm"/>
    </inkml:brush>
  </inkml:definitions>
  <inkml:trace contextRef="#ctx0" brushRef="#br0">98 0 24575,'14'33'0,"-2"0"0,-2 1 0,-1 0 0,-2 0 0,-1 0 0,2 45 0,10 52 0,3-13 0,-6 1 0,-5 1 0,-5 0 0,-18 193 0,7-267 0,-2 0 0,-3 0 0,-25 72 0,-67 123 0,69-166 0,30-66-273,0 0 0,1 1 0,1-1 0,-2 12 0,0 7-6553</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8:58.352"/>
    </inkml:context>
    <inkml:brush xml:id="br0">
      <inkml:brushProperty name="width" value="0.1" units="cm"/>
      <inkml:brushProperty name="height" value="0.1" units="cm"/>
    </inkml:brush>
  </inkml:definitions>
  <inkml:trace contextRef="#ctx0" brushRef="#br0">1 1 24575,'0'5'0,"0"13"0,0 19 0,0 20 0,0 22 0,0 24 0,0 16 0,0 10 0,0-1 0,0-6 0,0-13 0,0-20 0,0-19 0,0-17 0,0-17-8191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8:59.212"/>
    </inkml:context>
    <inkml:brush xml:id="br0">
      <inkml:brushProperty name="width" value="0.1" units="cm"/>
      <inkml:brushProperty name="height" value="0.1" units="cm"/>
    </inkml:brush>
  </inkml:definitions>
  <inkml:trace contextRef="#ctx0" brushRef="#br0">0 32 24575,'10'0'0,"0"-1"0,-1-1 0,1 1 0,11-5 0,21-3 0,54 1 0,0 4 0,0 4 0,-1 5 0,151 26 0,-22 21-1365,-194-47-5461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7:25.191"/>
    </inkml:context>
    <inkml:brush xml:id="br0">
      <inkml:brushProperty name="width" value="0.1" units="cm"/>
      <inkml:brushProperty name="height" value="0.1" units="cm"/>
    </inkml:brush>
  </inkml:definitions>
  <inkml:trace contextRef="#ctx0" brushRef="#br0">1 174 24575,'0'-1'0,"0"0"0,1-1 0,0 1 0,-1 0 0,1 0 0,0-1 0,0 1 0,0 0 0,-1 0 0,1 0 0,0 0 0,1 0 0,-1 0 0,0 0 0,0 0 0,0 1 0,0-1 0,1 0 0,-1 1 0,0-1 0,1 1 0,-1-1 0,1 1 0,-1 0 0,0-1 0,1 1 0,-1 0 0,3 0 0,43-4 0,-46 4 0,47 2 0,58 9 0,24 2 0,696-9 0,-431-7 0,4537 3 0,-4883 3 0,-1 2 0,82 18 0,-72-11 0,75 5 0,634-9 0,-456-12 0,-267 3 0,-31 0 0,1 0 0,0 1 0,0 0 0,-1 2 0,1-1 0,17 6 0,-28-6 0,-1 0 0,1 1 0,0-1 0,-1 1 0,1 0 0,-1 0 0,0 0 0,0 0 0,0 0 0,0 1 0,0-1 0,0 1 0,-1-1 0,1 1 0,-1 0 0,1-1 0,-1 1 0,0 0 0,0 0 0,0 0 0,0 4 0,2 9 0,-1 0 0,1 28 0,-2-27 0,44 415 0,-25-319 0,-8-50 0,-3 1 0,3 100 0,-10-119 0,13 87 0,-9-91 0,-5-37 0,0 0 0,-1 0 0,1 0 0,-1 0 0,0 0 0,0 0 0,-1-1 0,1 1 0,-1 0 0,0 0 0,0 0 0,0 0 0,0-1 0,0 1 0,-1 0 0,0-1 0,-3 5 0,2-5 0,0 0 0,0-1 0,0 0 0,-1 1 0,1-1 0,-1 0 0,0 0 0,0-1 0,1 1 0,-1-1 0,0 0 0,0 0 0,0 0 0,0-1 0,0 1 0,-1-1 0,-3 0 0,-282-2 0,108-2 0,-7458 4 0,7633 0 0,0 1 0,-1-2 0,1 1 0,0-1 0,-1 0 0,1-1 0,0 0 0,0 0 0,-13-6 0,17 6 0,0 0 0,0-1 0,0 1 0,0-1 0,1 0 0,0 0 0,-1 0 0,1 0 0,0 0 0,0 0 0,1-1 0,-1 1 0,1 0 0,-1-1 0,1 0 0,0 1 0,1-1 0,-1 1 0,1-1 0,-1 0 0,1-6 0,3-257 0,2 83 0,-5-735 0,0 914-136,0 0-1,0 0 1,0 0-1,1 0 1,0 1-1,0-1 1,0 0-1,1 0 0,3-8 1,9-7-6690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7:27.114"/>
    </inkml:context>
    <inkml:brush xml:id="br0">
      <inkml:brushProperty name="width" value="0.1" units="cm"/>
      <inkml:brushProperty name="height" value="0.1" units="cm"/>
    </inkml:brush>
  </inkml:definitions>
  <inkml:trace contextRef="#ctx0" brushRef="#br0">1 0 24575,'0'1208'-1365,"0"-1180"-5461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7:32.819"/>
    </inkml:context>
    <inkml:brush xml:id="br0">
      <inkml:brushProperty name="width" value="0.1" units="cm"/>
      <inkml:brushProperty name="height" value="0.1" units="cm"/>
    </inkml:brush>
  </inkml:definitions>
  <inkml:trace contextRef="#ctx0" brushRef="#br0">0 160 24575,'1'-5'0,"0"0"0,0-1 0,0 1 0,1 0 0,0 0 0,0 0 0,0 0 0,1 0 0,-1 1 0,1-1 0,0 1 0,1 0 0,-1 0 0,1 0 0,4-5 0,2 0 0,0 1 0,0 0 0,0 0 0,1 1 0,14-7 0,-17 9 0,1 2 0,1-1 0,-1 1 0,0 0 0,1 1 0,0 0 0,16-1 0,-23 2 0,0 1 0,0 0 0,0 1 0,0-1 0,0 0 0,0 1 0,0 0 0,-1-1 0,1 1 0,0 0 0,0 1 0,-1-1 0,1 0 0,-1 1 0,1 0 0,-1-1 0,1 1 0,-1 0 0,0 0 0,0 0 0,0 0 0,0 1 0,-1-1 0,1 1 0,0-1 0,-1 1 0,0-1 0,1 1 0,0 4 0,2 10 0,0-1 0,-1 1 0,-1 0 0,0 0 0,-2 0 0,0 0 0,-1 0 0,0 0 0,-6 24 0,-2 0 0,-2-1 0,-28 67 0,23-74 0,-2 0 0,-40 56 0,34-55 0,-36 68 0,58-100 0,1-1 0,0 1 0,0 0 0,0-1 0,0 1 0,1 0 0,-1 0 0,0 0 0,1-1 0,-1 1 0,1 0 0,0 0 0,0 0 0,-1 0 0,1 0 0,1 0 0,-1 0 0,0 0 0,0 0 0,1 0 0,-1 0 0,1 0 0,-1-1 0,1 1 0,0 0 0,0 0 0,0 0 0,0-1 0,0 1 0,0-1 0,0 1 0,1-1 0,-1 1 0,1-1 0,-1 0 0,1 1 0,-1-1 0,1 0 0,-1 0 0,1 0 0,0 0 0,0-1 0,0 1 0,0 0 0,-1-1 0,4 1 0,10 2 0,1-1 0,-1 0 0,1-2 0,28-1 0,-24 0 0,125-2-1365,-116 2-5461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7:34.492"/>
    </inkml:context>
    <inkml:brush xml:id="br0">
      <inkml:brushProperty name="width" value="0.1" units="cm"/>
      <inkml:brushProperty name="height" value="0.1" units="cm"/>
    </inkml:brush>
  </inkml:definitions>
  <inkml:trace contextRef="#ctx0" brushRef="#br0">1 0 24575,'0'3'0,"1"-1"0,-1 0 0,1 1 0,0-1 0,-1 0 0,1 0 0,0 1 0,0-1 0,1 0 0,-1 0 0,0 0 0,1 0 0,-1-1 0,1 1 0,0 0 0,-1-1 0,1 1 0,0-1 0,0 1 0,0-1 0,0 0 0,0 0 0,0 0 0,1 0 0,-1 0 0,0 0 0,5 0 0,7 3 0,0-1 0,1 0 0,16 0 0,-29-3 0,179 2 0,-4-1 0,-174-1 0,0 0 0,0 1 0,0 0 0,0 0 0,0 0 0,0 0 0,0 0 0,0 0 0,-1 1 0,1-1 0,-1 1 0,1 0 0,-1 0 0,1 0 0,-1 0 0,0 0 0,0 1 0,0-1 0,0 0 0,0 1 0,-1 0 0,1-1 0,-1 1 0,0 0 0,1 0 0,-1 0 0,-1 0 0,1 0 0,0 0 0,0 4 0,1 10 0,-1 1 0,0-1 0,-1 1 0,-3 21 0,1-25 0,-59 358 0,27-204 0,8-44-1365,20-92-5461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3:52.811"/>
    </inkml:context>
    <inkml:brush xml:id="br0">
      <inkml:brushProperty name="width" value="0.1" units="cm"/>
      <inkml:brushProperty name="height" value="0.1" units="cm"/>
    </inkml:brush>
  </inkml:definitions>
  <inkml:trace contextRef="#ctx0" brushRef="#br0">0 1 24575,'0'0'-8191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7:35.993"/>
    </inkml:context>
    <inkml:brush xml:id="br0">
      <inkml:brushProperty name="width" value="0.1" units="cm"/>
      <inkml:brushProperty name="height" value="0.1" units="cm"/>
    </inkml:brush>
  </inkml:definitions>
  <inkml:trace contextRef="#ctx0" brushRef="#br0">1 0 24575,'0'1335'-1365,"0"-1308"-5461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7:38.024"/>
    </inkml:context>
    <inkml:brush xml:id="br0">
      <inkml:brushProperty name="width" value="0.1" units="cm"/>
      <inkml:brushProperty name="height" value="0.1" units="cm"/>
    </inkml:brush>
  </inkml:definitions>
  <inkml:trace contextRef="#ctx0" brushRef="#br0">1 35 24575,'0'-6'0,"5"-1"0,8 0 0,6 1 0,6 2 0,4 2 0,2 0 0,2 2 0,0 0 0,6 0 0,-5 0-8191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7:39.962"/>
    </inkml:context>
    <inkml:brush xml:id="br0">
      <inkml:brushProperty name="width" value="0.1" units="cm"/>
      <inkml:brushProperty name="height" value="0.1" units="cm"/>
    </inkml:brush>
  </inkml:definitions>
  <inkml:trace contextRef="#ctx0" brushRef="#br0">55 0 24575,'-2'103'0,"5"113"0,-3-214 0,0 1 0,0 0 0,0-1 0,1 1 0,-1-1 0,1 1 0,0-1 0,-1 1 0,1-1 0,0 0 0,0 1 0,1-1 0,-1 0 0,0 0 0,1 0 0,-1 0 0,1 0 0,0 0 0,0 0 0,0 0 0,0-1 0,0 1 0,0-1 0,0 1 0,0-1 0,0 0 0,1 0 0,-1 0 0,1 0 0,-1 0 0,5 0 0,5 0 0,0-1 0,0 0 0,0-1 0,0-1 0,22-5 0,-23 4 0,0 1 0,0 0 0,0 1 0,22 0 0,-24 2 0,0 2 0,0-1 0,0 1 0,0 0 0,0 1 0,-1 0 0,1 0 0,-1 1 0,0 0 0,-1 0 0,1 1 0,-1 0 0,0 0 0,0 1 0,-1 0 0,6 8 0,-5-6 0,-1 1 0,0 0 0,0 0 0,-1 1 0,0-1 0,-1 1 0,0 0 0,-1 1 0,0-1 0,-1 0 0,0 1 0,0 17 0,-2-26 0,1 13 0,-1 0 0,-1 0 0,0 0 0,-1 0 0,-6 22 0,6-34 0,1 0 0,-1 0 0,0 0 0,0 0 0,0 0 0,0-1 0,-1 1 0,0-1 0,1 1 0,-1-1 0,-1 0 0,1 0 0,0-1 0,-1 1 0,1-1 0,-1 1 0,0-1 0,0 0 0,1-1 0,-1 1 0,-1-1 0,1 1 0,0-1 0,-9 1 0,-26 2 0,-1-3 0,1 0 0,-70-10 0,101 8-65,1 0 0,-1-1 0,0-1 0,1 1 0,-1-1 0,1 0 0,0-1 0,0 0 0,1 0 0,-1 0 0,1-1 0,-1 0 0,2 0 0,-1-1 0,0 0 0,1 0 0,0 0 0,1 0 0,-1-1 0,-3-7 0,-4-9-6761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7:41.134"/>
    </inkml:context>
    <inkml:brush xml:id="br0">
      <inkml:brushProperty name="width" value="0.1" units="cm"/>
      <inkml:brushProperty name="height" value="0.1" units="cm"/>
    </inkml:brush>
  </inkml:definitions>
  <inkml:trace contextRef="#ctx0" brushRef="#br0">1 0 24575,'0'1340'-1365,"0"-1311"-5461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7:46.168"/>
    </inkml:context>
    <inkml:brush xml:id="br0">
      <inkml:brushProperty name="width" value="0.1" units="cm"/>
      <inkml:brushProperty name="height" value="0.1" units="cm"/>
    </inkml:brush>
  </inkml:definitions>
  <inkml:trace contextRef="#ctx0" brushRef="#br0">97 1 24575,'59'0'0,"70"1"0,-126 0 0,0-1 0,0 0 0,0 1 0,0 0 0,0-1 0,0 1 0,0 1 0,0-1 0,0 0 0,0 1 0,-1-1 0,1 1 0,-1 0 0,1 0 0,-1 0 0,0 0 0,0 0 0,4 5 0,-3-2 0,0 0 0,-1-1 0,0 1 0,0 0 0,0 1 0,-1-1 0,0 0 0,0 0 0,0 1 0,0 5 0,-1 12 0,-1-1 0,-1 0 0,-1 0 0,-7 28 0,-11 24 0,-3-1 0,-3-1 0,-4-1 0,-73 125 0,-3 12 0,102-198 0,1 1 0,0-1 0,0 1 0,1 0 0,0 0 0,1 0 0,0 1 0,1-1 0,0 0 0,1 1 0,0-1 0,4 23 0,-2-28 0,0 0 0,0 0 0,0 0 0,1 0 0,0 0 0,0-1 0,0 1 0,1-1 0,0 0 0,0 0 0,0 0 0,0-1 0,1 0 0,0 1 0,0-1 0,0-1 0,0 1 0,1-1 0,-1 0 0,1 0 0,0-1 0,0 0 0,0 0 0,8 2 0,6 0 0,0 0 0,1-1 0,0-1 0,31-1 0,-41-1 0,-1-1 0,1 0 0,0-1 0,-1 0 0,1 0 0,-1-1 0,1 0 0,-1-1 0,0 0 0,12-8 0,-18 9 0,0-1 0,-1 1 0,1-1 0,-1 0 0,0 0 0,0 0 0,0-1 0,-1 1 0,0 0 0,0-1 0,0 0 0,0 0 0,0 1 0,-1-1 0,0 0 0,0 0 0,0-7 0,0-13 0,0 1 0,-4-34 0,1 25 0,1-9 0,0 8 0,-7-51 0,6 72 0,-1 1 0,-1-1 0,0 1 0,0 0 0,-2 0 0,1 0 0,-11-15 0,-4 0 0,-2 0 0,-45-44 0,40 45 0,2-1 0,-26-35 0,30 32 0,13 21 0,1 0 0,0-1 0,1 0 0,0 0 0,0-1 0,1 0 0,0 0 0,1 0 0,0 0 0,1-1 0,0 1 0,-2-22 0,6 25 0,-1 1 0,1 0 0,0 0 0,1 0 0,-1 0 0,1 0 0,1 0 0,-1 1 0,1-1 0,1 1 0,-1 0 0,1 0 0,0 0 0,0 0 0,1 0 0,0 1 0,0 0 0,0 0 0,0 0 0,1 1 0,0 0 0,0 0 0,0 0 0,7-3 0,17-8 0,1 1 0,1 2 0,54-15 0,-83 26 0,58-19-1365,-38 12-5461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7:47.841"/>
    </inkml:context>
    <inkml:brush xml:id="br0">
      <inkml:brushProperty name="width" value="0.1" units="cm"/>
      <inkml:brushProperty name="height" value="0.1" units="cm"/>
    </inkml:brush>
  </inkml:definitions>
  <inkml:trace contextRef="#ctx0" brushRef="#br0">1 0 24575,'0'1216'0,"0"-1207"-273,0 0 0,0 0 0,1 0 0,3 12 0,3-2-6553</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7:50.014"/>
    </inkml:context>
    <inkml:brush xml:id="br0">
      <inkml:brushProperty name="width" value="0.1" units="cm"/>
      <inkml:brushProperty name="height" value="0.1" units="cm"/>
    </inkml:brush>
  </inkml:definitions>
  <inkml:trace contextRef="#ctx0" brushRef="#br0">2 1 24575,'-2'89'0,"5"109"0,-1-178 0,0 1 0,2-1 0,1 0 0,0 0 0,1-1 0,2 1 0,12 24 0,-14-33 0,-1-1 0,2 0 0,-1 0 0,1 0 0,1-1 0,0 0 0,10 8 0,-15-14 0,1-1 0,0 0 0,0 1 0,0-1 0,0-1 0,0 1 0,0-1 0,1 1 0,-1-1 0,1 0 0,-1-1 0,1 1 0,-1-1 0,1 0 0,-1 0 0,1 0 0,-1-1 0,0 1 0,1-1 0,-1 0 0,9-4 0,-8 4 0,0-1 0,0 0 0,0-1 0,0 1 0,0-1 0,-1 0 0,1 0 0,-1-1 0,0 1 0,0-1 0,0 0 0,0 0 0,-1 0 0,1-1 0,-1 1 0,0-1 0,0 0 0,-1 0 0,0 0 0,3-7 0,0-8 0,-1 1 0,0-1 0,-2 1 0,0-29 0,-1 25 0,1 0 0,6-27 0,-3 19 0,4-45 0,-4 34 0,1 20 0,-6 22 0,1 0 0,-1 0 0,0 0 0,1 0 0,-1 0 0,0 0 0,0 0 0,1 0 0,-1 0 0,0 0 0,1 1 0,-1-1 0,0 0 0,1 0 0,-1 0 0,0 0 0,0 0 0,1 1 0,-1-1 0,0 0 0,0 0 0,0 0 0,1 1 0,-1-1 0,0 0 0,0 0 0,0 1 0,1-1 0,-1 0 0,0 0 0,0 1 0,0-1 0,0 0 0,0 1 0,0-1 0,15 44 0,81 478 0,-44-212 0,-46-272-1365,-1-6-5461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7:52.592"/>
    </inkml:context>
    <inkml:brush xml:id="br0">
      <inkml:brushProperty name="width" value="0.1" units="cm"/>
      <inkml:brushProperty name="height" value="0.1" units="cm"/>
    </inkml:brush>
  </inkml:definitions>
  <inkml:trace contextRef="#ctx0" brushRef="#br0">0 435 24575,'4'-3'0,"0"0"0,0 0 0,1 0 0,-1 1 0,1-1 0,-1 1 0,1 1 0,0-1 0,-1 0 0,1 1 0,10-1 0,61-2 0,-48 4 0,800-82 0,-690 68 0,-84 10 0,-51 4 0,0 0 0,1 0 0,-1-1 0,0 1 0,1-1 0,-1 0 0,0 0 0,0 0 0,0 0 0,0-1 0,0 1 0,0-1 0,0 1 0,0-1 0,-1 0 0,1 0 0,0-1 0,-1 1 0,3-3 0,-4 2 0,0 1 0,0-1 0,0 0 0,0 0 0,0 0 0,-1 1 0,1-1 0,-1 0 0,1 0 0,-1 0 0,0 0 0,0 0 0,-1 0 0,1 0 0,-1 1 0,1-1 0,-2-4 0,-3-6 0,0 0 0,-1 1 0,-1 0 0,0 0 0,0 0 0,-1 1 0,-17-18 0,-10-14 0,26 31 0,0 0 0,0 1 0,-19-17 0,28 28 0,0 0 0,0 1 0,0-1 0,0 0 0,0 0 0,0 1 0,0-1 0,1 0 0,-1 1 0,0-1 0,0 0 0,0 0 0,0 1 0,0-1 0,0 0 0,0 0 0,0 1 0,-1-1 0,1 0 0,0 1 0,0-1 0,0 0 0,0 0 0,0 1 0,0-1 0,0 0 0,-1 0 0,1 0 0,0 1 0,0-1 0,0 0 0,0 0 0,-1 0 0,1 1 0,0-1 0,0 0 0,-1 0 0,1 0 0,0 0 0,0 0 0,-1 0 0,1 1 0,0-1 0,0 0 0,-1 0 0,1 0 0,0 0 0,0 0 0,-1 0 0,1 0 0,0 0 0,-1 0 0,1 0 0,0 0 0,0 0 0,-1 0 0,1-1 0,0 1 0,0 0 0,-1 0 0,1 0 0,0 0 0,0 0 0,-1-1 0,1 1 0,0 0 0,5 22 0,5 3 0,1 0 0,1-1 0,25 36 0,-26-45 0,-1 0 0,-1 0 0,0 1 0,-1 0 0,-1 1 0,-1 0 0,0 0 0,-1 0 0,-1 1 0,4 27 0,-11 176-1365,2-193-5461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7:53.468"/>
    </inkml:context>
    <inkml:brush xml:id="br0">
      <inkml:brushProperty name="width" value="0.1" units="cm"/>
      <inkml:brushProperty name="height" value="0.1" units="cm"/>
    </inkml:brush>
  </inkml:definitions>
  <inkml:trace contextRef="#ctx0" brushRef="#br0">0 1 24575,'0'16'0,"0"21"0,0 22 0,0 15 0,0 13 0,0 1 0,0-2 0,0-7 0,0-10 0,0-11 0,0-17-8191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7:53.984"/>
    </inkml:context>
    <inkml:brush xml:id="br0">
      <inkml:brushProperty name="width" value="0.1" units="cm"/>
      <inkml:brushProperty name="height" value="0.1" units="cm"/>
    </inkml:brush>
  </inkml:definitions>
  <inkml:trace contextRef="#ctx0" brushRef="#br0">1 0 24575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3:53.342"/>
    </inkml:context>
    <inkml:brush xml:id="br0">
      <inkml:brushProperty name="width" value="0.1" units="cm"/>
      <inkml:brushProperty name="height" value="0.1" units="cm"/>
    </inkml:brush>
  </inkml:definitions>
  <inkml:trace contextRef="#ctx0" brushRef="#br0">0 0 24575,'0'0'-8191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7:54.781"/>
    </inkml:context>
    <inkml:brush xml:id="br0">
      <inkml:brushProperty name="width" value="0.1" units="cm"/>
      <inkml:brushProperty name="height" value="0.1" units="cm"/>
    </inkml:brush>
  </inkml:definitions>
  <inkml:trace contextRef="#ctx0" brushRef="#br0">0 44 24575,'1'-1'0,"-1"-1"0,1 1 0,-1 0 0,1-1 0,0 1 0,0 0 0,-1-1 0,1 1 0,0 0 0,0 0 0,0 0 0,0 0 0,1 0 0,-1 0 0,0 0 0,0 0 0,1 1 0,-1-1 0,0 0 0,1 1 0,-1-1 0,1 1 0,-1 0 0,0-1 0,1 1 0,-1 0 0,3 0 0,48-6 0,-46 5 0,193 1 0,7-1 0,-168-4-1365,-6-2-5461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7:55.594"/>
    </inkml:context>
    <inkml:brush xml:id="br0">
      <inkml:brushProperty name="width" value="0.1" units="cm"/>
      <inkml:brushProperty name="height" value="0.1" units="cm"/>
    </inkml:brush>
  </inkml:definitions>
  <inkml:trace contextRef="#ctx0" brushRef="#br0">0 0 24575,'0'6'0,"11"1"0,9 0 0,6-1 0,5-2 0,2-2 0,6-1 0,2 0 0,-1-1 0,-1 0 0,-3-1 0,-1 1 0,-1 0 0,-7 0-8191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7:57.266"/>
    </inkml:context>
    <inkml:brush xml:id="br0">
      <inkml:brushProperty name="width" value="0.1" units="cm"/>
      <inkml:brushProperty name="height" value="0.1" units="cm"/>
    </inkml:brush>
  </inkml:definitions>
  <inkml:trace contextRef="#ctx0" brushRef="#br0">24 35 24575,'0'-1'0,"-1"1"0,1-1 0,0 0 0,0 0 0,0 0 0,-1 0 0,1 0 0,0 0 0,0 0 0,0 0 0,0 0 0,1 0 0,-1 1 0,0-1 0,0 0 0,1 0 0,-1 0 0,0 0 0,1 0 0,-1 0 0,1 1 0,-1-1 0,1 0 0,-1 0 0,1 1 0,-1-1 0,1 0 0,0 1 0,-1-1 0,1 1 0,0-1 0,0 1 0,0-1 0,-1 1 0,1-1 0,0 1 0,0 0 0,1-1 0,-1 0 0,0 1 0,-1-1 0,1 1 0,0-1 0,0 1 0,0-1 0,0 1 0,0 0 0,0-1 0,0 1 0,0 0 0,0 0 0,0 0 0,0 0 0,0 0 0,0 0 0,0 0 0,0 0 0,0 0 0,0 0 0,0 0 0,0 1 0,0-1 0,0 0 0,0 1 0,0-1 0,0 1 0,0-1 0,0 1 0,0-1 0,-1 1 0,1 0 0,0-1 0,0 1 0,-1 0 0,1 0 0,-1 0 0,1 0 0,0-1 0,-1 1 0,1 1 0,4 21 0,0 0 0,-2 0 0,0 0 0,-2 0 0,0 0 0,-3 24 0,1 4 0,-2 536 0,3-580 0,0 1 0,0 0 0,-1-1 0,1 1 0,-2-1 0,1 1 0,-1-1 0,0 0 0,-1 1 0,1-1 0,-1 0 0,-1-1 0,0 1 0,0 0 0,0-1 0,0 0 0,-1 0 0,0 0 0,0-1 0,-7 5 0,10-8 0,0-1 0,0 1 0,1 0 0,-1 0 0,0 0 0,0-1 0,1 1 0,0 1 0,-1-1 0,1 0 0,0 0 0,0 0 0,0 1 0,0-1 0,0 1 0,1-1 0,-1 0 0,1 1 0,-1 2 0,2-2 0,0-1 0,-1 1 0,1-1 0,0 0 0,0 1 0,1-1 0,-1 0 0,0 0 0,1 1 0,-1-1 0,1 0 0,0 0 0,0-1 0,0 1 0,0 0 0,0-1 0,0 1 0,4 2 0,26 13-1365,-1-3-5461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7:57.954"/>
    </inkml:context>
    <inkml:brush xml:id="br0">
      <inkml:brushProperty name="width" value="0.1" units="cm"/>
      <inkml:brushProperty name="height" value="0.1" units="cm"/>
    </inkml:brush>
  </inkml:definitions>
  <inkml:trace contextRef="#ctx0" brushRef="#br0">1 1 24575,'0'0'-8191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7:58.766"/>
    </inkml:context>
    <inkml:brush xml:id="br0">
      <inkml:brushProperty name="width" value="0.1" units="cm"/>
      <inkml:brushProperty name="height" value="0.1" units="cm"/>
    </inkml:brush>
  </inkml:definitions>
  <inkml:trace contextRef="#ctx0" brushRef="#br0">137 1 24575,'1'139'0,"-3"155"0,-2-260-151,-2-1-1,-1 1 0,-1-2 0,-2 1 1,-1-1-1,-2-1 0,-1 0 1,-34 55-1,34-65-6674</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8:01.110"/>
    </inkml:context>
    <inkml:brush xml:id="br0">
      <inkml:brushProperty name="width" value="0.1" units="cm"/>
      <inkml:brushProperty name="height" value="0.1" units="cm"/>
    </inkml:brush>
  </inkml:definitions>
  <inkml:trace contextRef="#ctx0" brushRef="#br0">0 0 24575</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8:00.532"/>
    </inkml:context>
    <inkml:brush xml:id="br0">
      <inkml:brushProperty name="width" value="0.1" units="cm"/>
      <inkml:brushProperty name="height" value="0.1" units="cm"/>
    </inkml:brush>
  </inkml:definitions>
  <inkml:trace contextRef="#ctx0" brushRef="#br0">798 0 24575,'0'38'0,"1"10"0,-1 0 0,-2 0 0,-3 0 0,-2 0 0,-18 68 0,4-48 0,3-10 0,-2-1 0,-31 63 0,43-105 0,0 0 0,-1 0 0,-1-1 0,0-1 0,-1 1 0,0-2 0,-1 0 0,0 0 0,-1-1 0,0 0 0,-1-1 0,-20 11 0,22-16 0,-1 0 0,0-1 0,0 0 0,0-1 0,0 0 0,0-1 0,0-1 0,-1 0 0,-17-1 0,21 0 0,0-1 0,1 0 0,-1-1 0,0 0 0,1 0 0,-1-1 0,1 0 0,0 0 0,0-1 0,0-1 0,0 0 0,1 0 0,-10-8 0,-1-4 0,1 0 0,1-2 0,1 0 0,1-1 0,0-1 0,2 0 0,0-1 0,1-1 0,2 1 0,0-2 0,1 1 0,2-2 0,0 1 0,2-1 0,0 1 0,2-1 0,0-45 0,3 34-107,0 1-522,9-70 0,-2 72-6197</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8:02.002"/>
    </inkml:context>
    <inkml:brush xml:id="br0">
      <inkml:brushProperty name="width" value="0.1" units="cm"/>
      <inkml:brushProperty name="height" value="0.1" units="cm"/>
    </inkml:brush>
  </inkml:definitions>
  <inkml:trace contextRef="#ctx0" brushRef="#br0">1 0 24575,'5'0'0,"8"0"0,6 0 0,6 0 0,4 0 0,13 0 0,5 0 0,0 0 0,-3 0 0,-3 0 0,-4 0 0,-2 0 0,-2 0 0,-6 0-8191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8:02.892"/>
    </inkml:context>
    <inkml:brush xml:id="br0">
      <inkml:brushProperty name="width" value="0.1" units="cm"/>
      <inkml:brushProperty name="height" value="0.1" units="cm"/>
    </inkml:brush>
  </inkml:definitions>
  <inkml:trace contextRef="#ctx0" brushRef="#br0">1 1 24575,'0'5'0,"5"2"0,7 0 0,8-2 0,5-1 0,4-2 0,7 0 0,4-2 0,0 0 0,-2 0 0,-1 0 0,-2-1 0,-1 1 0,-1 0 0,-1 0 0,-6 0-8191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8:09.224"/>
    </inkml:context>
    <inkml:brush xml:id="br0">
      <inkml:brushProperty name="width" value="0.1" units="cm"/>
      <inkml:brushProperty name="height" value="0.1" units="cm"/>
    </inkml:brush>
  </inkml:definitions>
  <inkml:trace contextRef="#ctx0" brushRef="#br0">0 0 24575,'0'6'0,"0"6"0,0 8 0,0 4 0,0 5 0,0 3 0,0 0 0,0 2 0,0-1 0,0-6-8191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4:00.173"/>
    </inkml:context>
    <inkml:brush xml:id="br0">
      <inkml:brushProperty name="width" value="0.1" units="cm"/>
      <inkml:brushProperty name="height" value="0.1" units="cm"/>
    </inkml:brush>
  </inkml:definitions>
  <inkml:trace contextRef="#ctx0" brushRef="#br0">957 1 24575,'6266'0'0,"-6257"0"0,-1 0 0,0 0 0,1 1 0,-1 0 0,0 1 0,0-1 0,10 5 0,-15-5 0,-1 1 0,1-1 0,0 1 0,-1 0 0,1 0 0,-1 0 0,0 0 0,1 0 0,-1 0 0,0 1 0,0-1 0,-1 1 0,1 0 0,0-1 0,-1 1 0,0 0 0,0 0 0,0 0 0,0 0 0,0 0 0,0 0 0,0 4 0,4 41 0,-2 0 0,-2 0 0,-6 49 0,1 2 0,1 449 0,4-542 0,-1 0 0,-1 1 0,1-1 0,-1 0 0,0 0 0,0 0 0,-1 0 0,-3 8 0,4-11 0,0-1 0,-1 0 0,0 0 0,1 0 0,-1 0 0,0 0 0,0 0 0,0 0 0,0-1 0,0 1 0,-1-1 0,1 1 0,0-1 0,-1 0 0,1 0 0,-1 0 0,1 0 0,-1 0 0,0-1 0,1 1 0,-1-1 0,-3 0 0,-654 42 0,545-37 0,-1370 9-393,972-16 196,-3893 1 787,4402 2-590,-1-1 0,1 0 0,0-1 0,0 1 0,-1-1 0,1 0 0,0 0 0,0 0 0,0 0 0,0-1 0,0 1 0,-5-4 0,6 3 0,1-1 0,-1 0 0,1 1 0,0-1 0,0 0 0,0 0 0,0 0 0,0 0 0,1-1 0,0 1 0,-1 0 0,1-1 0,0 1 0,0-1 0,0-6 0,-3-25 0,1 1 0,2-1 0,1 0 0,8-58 0,34-139 0,-13 104 0,26-139 0,-54 261 0,-1 1 0,1-1 0,0 1 0,1 0 0,-1 0 0,1 0 0,0 0 0,1 0 0,-1 0 0,1 0 0,0 1 0,0-1 0,0 1 0,1 0 0,6-6 0,-4 5 0,1 1 0,0 0 0,1 0 0,-1 0 0,1 1 0,-1 0 0,1 1 0,0 0 0,14-2 0,140-22 171,216-6 0,167 26-1878,-519 6-5119</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8:09.928"/>
    </inkml:context>
    <inkml:brush xml:id="br0">
      <inkml:brushProperty name="width" value="0.1" units="cm"/>
      <inkml:brushProperty name="height" value="0.1" units="cm"/>
    </inkml:brush>
  </inkml:definitions>
  <inkml:trace contextRef="#ctx0" brushRef="#br0">1 1 24575,'0'0'-8191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8:10.944"/>
    </inkml:context>
    <inkml:brush xml:id="br0">
      <inkml:brushProperty name="width" value="0.1" units="cm"/>
      <inkml:brushProperty name="height" value="0.1" units="cm"/>
    </inkml:brush>
  </inkml:definitions>
  <inkml:trace contextRef="#ctx0" brushRef="#br0">26 0 24575,'0'6'0,"0"7"0,0 11 0,0 14 0,0 10 0,0 3 0,-6 4 0,-1-3 0,0-5 0,2-9-8191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8:12.631"/>
    </inkml:context>
    <inkml:brush xml:id="br0">
      <inkml:brushProperty name="width" value="0.1" units="cm"/>
      <inkml:brushProperty name="height" value="0.1" units="cm"/>
    </inkml:brush>
  </inkml:definitions>
  <inkml:trace contextRef="#ctx0" brushRef="#br0">1 33 24575,'5'0'0,"7"0"0,8 0 0,5 0 0,3-5 0,3-2 0,2 0 0,0 2 0,0 1 0,0 2 0,0 0 0,-6 2-8191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8:13.460"/>
    </inkml:context>
    <inkml:brush xml:id="br0">
      <inkml:brushProperty name="width" value="0.1" units="cm"/>
      <inkml:brushProperty name="height" value="0.1" units="cm"/>
    </inkml:brush>
  </inkml:definitions>
  <inkml:trace contextRef="#ctx0" brushRef="#br0">1 0 24575,'0'957'-1365,"0"-931"-5461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8:14.350"/>
    </inkml:context>
    <inkml:brush xml:id="br0">
      <inkml:brushProperty name="width" value="0.1" units="cm"/>
      <inkml:brushProperty name="height" value="0.1" units="cm"/>
    </inkml:brush>
  </inkml:definitions>
  <inkml:trace contextRef="#ctx0" brushRef="#br0">1 0 24575,'5'0'0,"8"0"0,6 0 0,6 0 0,4 0 0,8 0 0,3 0 0,0 0 0,-7 0-8191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8:15.100"/>
    </inkml:context>
    <inkml:brush xml:id="br0">
      <inkml:brushProperty name="width" value="0.1" units="cm"/>
      <inkml:brushProperty name="height" value="0.1" units="cm"/>
    </inkml:brush>
  </inkml:definitions>
  <inkml:trace contextRef="#ctx0" brushRef="#br0">6 0 24575,'-6'6'0,"10"1"0,9-1 0,7 0 0,7-2 0,9-2 0,3-1 0,2 0 0,-2-1 0,-2 0 0,-1-1 0,-2 1 0,-7 0-8191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8:16.679"/>
    </inkml:context>
    <inkml:brush xml:id="br0">
      <inkml:brushProperty name="width" value="0.1" units="cm"/>
      <inkml:brushProperty name="height" value="0.1" units="cm"/>
    </inkml:brush>
  </inkml:definitions>
  <inkml:trace contextRef="#ctx0" brushRef="#br0">108 130 24575,'7'-2'0,"-1"0"0,1 0 0,-1-1 0,1 0 0,-1 0 0,0 0 0,0-1 0,0 0 0,-1 0 0,10-10 0,7-3 0,-7 6 0,0 2 0,1 0 0,0 1 0,1 0 0,-1 1 0,24-5 0,-36 10 0,1 1 0,0 1 0,0-1 0,-1 1 0,1 0 0,0 0 0,0 0 0,0 1 0,0-1 0,-1 1 0,1 0 0,5 3 0,-7-3 0,0 1 0,0 0 0,0 0 0,0 0 0,0 0 0,-1 0 0,1 0 0,-1 1 0,0 0 0,0-1 0,0 1 0,0 0 0,0 0 0,0 0 0,-1 0 0,0 0 0,1 0 0,-1 1 0,1 3 0,1 12 0,1 0 0,-2 0 0,-1 1 0,0-1 0,-2 0 0,0 0 0,-1 1 0,-8 35 0,-8 13 0,-28 69 0,37-111 0,-21 43 0,-3-1 0,-2-2 0,-76 105 0,23-37 0,57-93 0,24-34 0,1 0 0,1 0 0,-1 0 0,1 1 0,1 0 0,-1 0 0,-5 15 0,10-22 0,0 0 0,0 0 0,1 0 0,-1 0 0,0 0 0,1 0 0,-1 0 0,1 0 0,-1 0 0,1 0 0,-1 0 0,1 0 0,0 0 0,0 0 0,-1-1 0,1 1 0,0 0 0,0-1 0,0 1 0,0 0 0,-1-1 0,1 1 0,0-1 0,0 1 0,0-1 0,0 0 0,0 1 0,1-1 0,-1 0 0,0 0 0,0 0 0,0 0 0,0 0 0,0 0 0,2 0 0,48 2 0,-44-2 0,270-6-1365,-249 6-5461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9:02.806"/>
    </inkml:context>
    <inkml:brush xml:id="br0">
      <inkml:brushProperty name="width" value="0.1" units="cm"/>
      <inkml:brushProperty name="height" value="0.1" units="cm"/>
    </inkml:brush>
  </inkml:definitions>
  <inkml:trace contextRef="#ctx0" brushRef="#br0">1 0 24575,'3'1'0,"1"0"0,-1-1 0,0 1 0,1 0 0,-1 1 0,0-1 0,0 1 0,0-1 0,0 1 0,0 0 0,0 0 0,0 0 0,2 3 0,34 34 0,-38-38 0,22 29 0,33 52 0,-41-57 0,1 0 0,1-2 0,1 0 0,28 27 0,-32-39 0,1 0 0,0-1 0,0-1 0,1-1 0,0 0 0,0-1 0,1 0 0,0-2 0,0 0 0,1-1 0,33 4 0,16-3 0,125-7 0,-82-2 0,-61 4 0,7 1 0,84-11 0,-122 7 0,0 0 0,0-1 0,-1-1 0,0-1 0,0-1 0,0 0 0,-1-1 0,28-18 0,-23 11-273,-1 0 0,-1-1 0,0-1 0,27-33 0,-27 25-6553</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0:09.818"/>
    </inkml:context>
    <inkml:brush xml:id="br0">
      <inkml:brushProperty name="width" value="0.1" units="cm"/>
      <inkml:brushProperty name="height" value="0.1" units="cm"/>
    </inkml:brush>
  </inkml:definitions>
  <inkml:trace contextRef="#ctx0" brushRef="#br0">1 1 24575,'0'5'0,"0"8"0,0 6 0,0 6 0,0 4 0,0 2 0,0 8 0,0 1 0,0 0 0,0-2 0,0-1 0,0-2 0,0-2 0,0-1 0,0 0 0,0-6-8191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0:10.397"/>
    </inkml:context>
    <inkml:brush xml:id="br0">
      <inkml:brushProperty name="width" value="0.1" units="cm"/>
      <inkml:brushProperty name="height" value="0.1" units="cm"/>
    </inkml:brush>
  </inkml:definitions>
  <inkml:trace contextRef="#ctx0" brushRef="#br0">1 1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4:01.689"/>
    </inkml:context>
    <inkml:brush xml:id="br0">
      <inkml:brushProperty name="width" value="0.1" units="cm"/>
      <inkml:brushProperty name="height" value="0.1" units="cm"/>
    </inkml:brush>
  </inkml:definitions>
  <inkml:trace contextRef="#ctx0" brushRef="#br0">1 1 24575,'0'921'-1365,"0"-889"-5461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0:11.960"/>
    </inkml:context>
    <inkml:brush xml:id="br0">
      <inkml:brushProperty name="width" value="0.1" units="cm"/>
      <inkml:brushProperty name="height" value="0.1" units="cm"/>
    </inkml:brush>
  </inkml:definitions>
  <inkml:trace contextRef="#ctx0" brushRef="#br0">231 360 24575,'-3'-29'0,"-1"0"0,-1 1 0,-2-1 0,0 1 0,-3 0 0,0 1 0,-1 0 0,-18-30 0,24 49 0,1 1 0,-1-1 0,0 1 0,-1 0 0,1 1 0,-1-1 0,-1 1 0,-7-6 0,12 11 0,1 0 0,-1 0 0,1 0 0,-1 0 0,0 0 0,1 1 0,-1-1 0,0 0 0,0 1 0,0 0 0,1-1 0,-1 1 0,0 0 0,0 0 0,0 0 0,0 0 0,1 0 0,-3 1 0,1 0 0,1 0 0,0 0 0,0 0 0,0 0 0,1 1 0,-1-1 0,0 1 0,0 0 0,1-1 0,-1 1 0,1 0 0,0 0 0,-1 0 0,1 0 0,0 0 0,0 0 0,0 0 0,-1 4 0,-4 17 0,1 1 0,1-1 0,1 1 0,0 0 0,2 0 0,1 0 0,4 29 0,-2 7 0,-1 148 0,4 149 0,1-256 0,29 151 0,-27-206-455,-2-1 0,2 74 0,-8-92-6371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0:12.851"/>
    </inkml:context>
    <inkml:brush xml:id="br0">
      <inkml:brushProperty name="width" value="0.1" units="cm"/>
      <inkml:brushProperty name="height" value="0.1" units="cm"/>
    </inkml:brush>
  </inkml:definitions>
  <inkml:trace contextRef="#ctx0" brushRef="#br0">0 34 24575,'6'0'0,"6"0"0,8 0 0,5 0 0,4 0 0,2-6 0,7-1 0,2 0 0,0 1 0,-2 2 0,-1 2 0,-7 0-8191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0:14.023"/>
    </inkml:context>
    <inkml:brush xml:id="br0">
      <inkml:brushProperty name="width" value="0.1" units="cm"/>
      <inkml:brushProperty name="height" value="0.1" units="cm"/>
    </inkml:brush>
  </inkml:definitions>
  <inkml:trace contextRef="#ctx0" brushRef="#br0">165 15 24575,'0'0'0,"1"-1"0,-1 1 0,0-1 0,0 1 0,0-1 0,0 1 0,0-1 0,0 1 0,-1-1 0,1 1 0,0-1 0,0 1 0,0-1 0,0 1 0,-1-1 0,1 1 0,0-1 0,0 1 0,-1-1 0,1 1 0,0-1 0,-1 1 0,1 0 0,0-1 0,-1 1 0,1 0 0,-1-1 0,1 1 0,-1 0 0,1-1 0,-1 1 0,1 0 0,-1 0 0,1 0 0,-1 0 0,1-1 0,-1 1 0,1 0 0,-1 0 0,1 0 0,-1 0 0,1 0 0,-1 0 0,1 0 0,-1 0 0,1 1 0,-1-1 0,1 0 0,-1 0 0,1 0 0,-1 0 0,1 1 0,-1-1 0,1 0 0,-1 1 0,1-1 0,0 0 0,-1 1 0,1-1 0,-1 0 0,0 2 0,-27 23 0,13-1 0,0 1 0,2 1 0,1 0 0,1 0 0,2 1 0,0 1 0,2-1 0,1 1 0,-4 44 0,3 30 0,7 136 0,3-123 0,-4 17 0,0-29 0,12 120 0,-3-184 0,2-1 0,1 0 0,1 0 0,3-1 0,21 41 0,-6-14 0,-12-28 37,3 0 1,42 57-1,-40-63-406,-2 2-1,-1 0 1,23 51 0,-33-56-6457</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9:11.794"/>
    </inkml:context>
    <inkml:brush xml:id="br0">
      <inkml:brushProperty name="width" value="0.1" units="cm"/>
      <inkml:brushProperty name="height" value="0.1" units="cm"/>
    </inkml:brush>
  </inkml:definitions>
  <inkml:trace contextRef="#ctx0" brushRef="#br0">169 95 24575,'1'2'0,"0"-1"0,-1 1 0,1-1 0,0 0 0,0 0 0,0 1 0,0-1 0,0 0 0,0 0 0,0 0 0,0 0 0,0 0 0,1 0 0,-1 0 0,0 0 0,1-1 0,-1 1 0,1-1 0,-1 1 0,1-1 0,-1 1 0,1-1 0,-1 0 0,1 1 0,-1-1 0,3 0 0,42 5 0,-16-7 0,-1-1 0,0-1 0,54-16 0,3 1 0,-5 9 0,0 4 0,137 7 0,-76 2 0,2857-3 0,-2536-16 0,-27 0 0,1681 15 0,-1014 3 0,-1061-4 0,71-13 0,-79 9 0,0 1 0,1 2 0,49 2 0,-81 1 0,0 1 0,0-1 0,-1 1 0,1-1 0,0 1 0,0 0 0,0 0 0,0 0 0,-1 1 0,1-1 0,-1 0 0,1 1 0,-1 0 0,1 0 0,-1 0 0,0 0 0,0 0 0,0 0 0,0 0 0,0 1 0,-1-1 0,1 1 0,-1-1 0,1 1 0,1 4 0,0 5 0,1 1 0,-2 0 0,1 0 0,0 22 0,1 7 0,8 24 0,1 4 0,-3 1 0,1 93 0,-13 626 0,2-782 0,0-1 0,-1 0 0,1 0 0,-1 0 0,-1 1 0,1-1 0,-1 0 0,-1-1 0,1 1 0,-1 0 0,0-1 0,-1 1 0,1-1 0,-1 0 0,-1 0 0,1 0 0,-1-1 0,0 0 0,0 0 0,0 0 0,-1 0 0,0-1 0,0 0 0,0 0 0,-11 5 0,-11 3 0,-1-1 0,0-1 0,0-1 0,-1-2 0,-1-1 0,-56 4 0,-197-11 0,129-3 0,-960 4 0,827 16 0,22 0 0,-1295-15 0,754-3 0,-2831 2 0,3631 0 0,1 0 0,-1 0 0,1-1 0,-1 0 0,1 0 0,0 0 0,0-1 0,-1 0 0,1 0 0,0-1 0,-9-5 0,11 5 0,0 0 0,1 0 0,0 0 0,0-1 0,0 1 0,0-1 0,0 0 0,1 0 0,-1 0 0,1 0 0,0 0 0,1-1 0,-1 1 0,1 0 0,0-1 0,0 1 0,-1-8 0,-4-54 0,3-1 0,7-95 0,0 36 0,-6-98 0,6-159 0,2 333 0,3 0 0,3 1 0,1 0 0,2 1 0,37-78 0,-39 98-1365,1 3-5461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9:14.421"/>
    </inkml:context>
    <inkml:brush xml:id="br0">
      <inkml:brushProperty name="width" value="0.1" units="cm"/>
      <inkml:brushProperty name="height" value="0.1" units="cm"/>
    </inkml:brush>
  </inkml:definitions>
  <inkml:trace contextRef="#ctx0" brushRef="#br0">1 0 24575,'3'4'0,"0"0"0,0 1 0,0-1 0,0 1 0,-1-1 0,0 1 0,0 0 0,0 0 0,-1 0 0,1 0 0,-1 0 0,0 7 0,4 67 0,-5-58 0,1 749 82,-3-373-1529,2-370-5379</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9:35.229"/>
    </inkml:context>
    <inkml:brush xml:id="br0">
      <inkml:brushProperty name="width" value="0.1" units="cm"/>
      <inkml:brushProperty name="height" value="0.1" units="cm"/>
    </inkml:brush>
  </inkml:definitions>
  <inkml:trace contextRef="#ctx0" brushRef="#br0">28 305 24575,'-4'-4'0,"1"0"0,1 0 0,-1 0 0,1 0 0,0-1 0,0 1 0,0-1 0,0 1 0,1-1 0,0 0 0,0 0 0,0 0 0,0 0 0,1 0 0,0 0 0,0 0 0,0 1 0,1-1 0,0 0 0,0 0 0,0 0 0,3-8 0,1-2 0,1 0 0,1 1 0,0 0 0,0 0 0,19-24 0,-19 29 0,0 0 0,0 1 0,1 0 0,0 1 0,0 0 0,1 0 0,11-7 0,-17 12 0,-1 1 0,1 0 0,-1 0 0,1-1 0,0 2 0,0-1 0,-1 0 0,1 0 0,0 1 0,0 0 0,0-1 0,0 1 0,0 0 0,-1 0 0,1 1 0,0-1 0,0 1 0,0-1 0,0 1 0,-1 0 0,1 0 0,0 0 0,-1 0 0,1 1 0,-1-1 0,1 1 0,-1 0 0,0-1 0,0 1 0,1 0 0,-1 0 0,2 3 0,3 4 0,-1 1 0,0-1 0,0 1 0,-1 0 0,0 1 0,0-1 0,-1 1 0,-1 0 0,0 0 0,0 0 0,-1 1 0,0 14 0,1 20 0,-7 83 0,0-46 0,5-63 0,-2 0 0,0 0 0,-2 0 0,0 0 0,-1 0 0,0-1 0,-13 31 0,0-14 0,12-27 0,0 0 0,1 0 0,0 0 0,0 1 0,1-1 0,1 1 0,-1 0 0,1 0 0,1 0 0,0 12 0,1-20 0,1 0 0,-1 0 0,1 0 0,0 0 0,0 0 0,0 0 0,0-1 0,0 1 0,1 0 0,-1 0 0,0-1 0,1 1 0,-1-1 0,1 1 0,0-1 0,-1 0 0,1 1 0,0-1 0,0 0 0,0 0 0,0 0 0,0-1 0,0 1 0,0 0 0,0-1 0,0 1 0,4-1 0,7 2 0,0 0 0,0-1 0,18-2 0,-19 1 0,64-2-1365,-45 1-5461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9:36.541"/>
    </inkml:context>
    <inkml:brush xml:id="br0">
      <inkml:brushProperty name="width" value="0.1" units="cm"/>
      <inkml:brushProperty name="height" value="0.1" units="cm"/>
    </inkml:brush>
  </inkml:definitions>
  <inkml:trace contextRef="#ctx0" brushRef="#br0">0 34 24575,'0'-5'0,"6"-3"0,6 1 0,8 2 0,5 1 0,3 1 0,4 2 0,0 0 0,2 1 0,-1 1 0,0-1 0,-1 0 0,0 0 0,-5 1-8191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9:38.792"/>
    </inkml:context>
    <inkml:brush xml:id="br0">
      <inkml:brushProperty name="width" value="0.1" units="cm"/>
      <inkml:brushProperty name="height" value="0.1" units="cm"/>
    </inkml:brush>
  </inkml:definitions>
  <inkml:trace contextRef="#ctx0" brushRef="#br0">29 0 24575,'-2'50'0,"1"-35"0,0 1 0,1-1 0,0 1 0,1-1 0,1 1 0,6 24 0,-7-38 0,0 1 0,1 0 0,-1-1 0,1 1 0,0-1 0,0 1 0,0-1 0,0 0 0,0 0 0,0 0 0,1 0 0,-1 0 0,1 0 0,-1-1 0,1 1 0,0-1 0,-1 0 0,1 0 0,4 1 0,8 2 0,-1-1 0,30 3 0,18 4 0,-52-7 0,1 2 0,0-1 0,-1 1 0,0 1 0,0-1 0,-1 2 0,1-1 0,-2 2 0,1-1 0,-1 1 0,0 0 0,14 18 0,-18-18 0,1 0 0,-1 0 0,-1 1 0,0-1 0,0 1 0,0-1 0,-1 1 0,0 0 0,-1 0 0,0 0 0,-1 0 0,1 0 0,-2 0 0,1 0 0,-1 0 0,-5 17 0,5-19 4,-1-1-1,0 1 1,0-1-1,-1 0 1,0 0-1,0 0 1,-1 0-1,1-1 1,-1 1-1,-1-1 1,1 0-1,-1 0 1,1 0-1,-1-1 1,-1 1-1,1-1 1,-1-1-1,1 1 1,-1-1-1,0 0 1,0 0-1,-1-1 1,1 1-1,0-2 1,-8 3-1,-15 1-160,-1-1-1,1-2 0,-1-1 0,-42-3 0,35 1-509,10 0-6159</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9:40.495"/>
    </inkml:context>
    <inkml:brush xml:id="br0">
      <inkml:brushProperty name="width" value="0.1" units="cm"/>
      <inkml:brushProperty name="height" value="0.1" units="cm"/>
    </inkml:brush>
  </inkml:definitions>
  <inkml:trace contextRef="#ctx0" brushRef="#br0">1 1 24575,'0'1399'0,"5"-1343"-1365,2-35-5461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9:42.418"/>
    </inkml:context>
    <inkml:brush xml:id="br0">
      <inkml:brushProperty name="width" value="0.1" units="cm"/>
      <inkml:brushProperty name="height" value="0.1" units="cm"/>
    </inkml:brush>
  </inkml:definitions>
  <inkml:trace contextRef="#ctx0" brushRef="#br0">0 69 24575,'12'-1'0,"-1"-1"0,1 0 0,-1 0 0,0-2 0,1 1 0,-2-1 0,17-9 0,-13 7 0,0 0 0,1 1 0,27-7 0,13 7 0,0 1 0,81 7 0,-31-1 0,-99-2 0,0 0 0,0 1 0,0-1 0,1 1 0,-1 0 0,11 4 0,-15-4 0,0 0 0,-1 0 0,1 0 0,0 0 0,-1 0 0,1 0 0,-1 0 0,1 1 0,-1-1 0,0 1 0,0-1 0,1 1 0,-1-1 0,0 1 0,0 0 0,0-1 0,-1 1 0,1 0 0,0 0 0,-1 0 0,1 0 0,-1-1 0,0 1 0,1 0 0,-1 0 0,0 3 0,-2 19 0,-1-1 0,-1 0 0,-1 0 0,-14 39 0,2-6 0,12-37 0,-17 61 0,-17 123 0,8-37 123,0-5-1611,28-131-5338</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4:06.066"/>
    </inkml:context>
    <inkml:brush xml:id="br0">
      <inkml:brushProperty name="width" value="0.1" units="cm"/>
      <inkml:brushProperty name="height" value="0.1" units="cm"/>
    </inkml:brush>
  </inkml:definitions>
  <inkml:trace contextRef="#ctx0" brushRef="#br0">1 2 24575,'118'-2'0,"134"5"0,-247-3 0,-1 0 0,1 1 0,0-1 0,0 1 0,-1 0 0,1 1 0,0-1 0,-1 1 0,1 0 0,-1 0 0,0 0 0,0 0 0,0 1 0,0 0 0,0 0 0,0 0 0,5 6 0,-7-5 0,1 1 0,-1-1 0,0 1 0,0-1 0,0 1 0,0 0 0,-1 0 0,0 0 0,0 0 0,0 0 0,-1 0 0,0 0 0,0 0 0,0 0 0,-1 0 0,-1 8 0,-4 17 0,-2-1 0,-1 0 0,-1-1 0,-2 0 0,-28 50 0,-10 25 0,45-90-195,1 0 0,0 1 0,1-1 0,0 1 0,1 0 0,0 26 0,2-13-6631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9:44.356"/>
    </inkml:context>
    <inkml:brush xml:id="br0">
      <inkml:brushProperty name="width" value="0.1" units="cm"/>
      <inkml:brushProperty name="height" value="0.1" units="cm"/>
    </inkml:brush>
  </inkml:definitions>
  <inkml:trace contextRef="#ctx0" brushRef="#br0">0 1 24575,'0'1398'-1365,"0"-1371"-5461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9:46.372"/>
    </inkml:context>
    <inkml:brush xml:id="br0">
      <inkml:brushProperty name="width" value="0.1" units="cm"/>
      <inkml:brushProperty name="height" value="0.1" units="cm"/>
    </inkml:brush>
  </inkml:definitions>
  <inkml:trace contextRef="#ctx0" brushRef="#br0">107 125 24575,'3'-1'0,"1"0"0,0 0 0,-1-1 0,1 1 0,-1-1 0,0 0 0,1 0 0,-1 0 0,0-1 0,0 1 0,4-5 0,23-15 0,-26 20 0,0 0 0,1 1 0,-1-1 0,0 1 0,0 0 0,1 0 0,-1 0 0,1 0 0,-1 1 0,1 0 0,-1 0 0,1 0 0,-1 1 0,1-1 0,-1 1 0,1 0 0,-1 0 0,0 1 0,0-1 0,1 1 0,-1 0 0,7 5 0,-7-3 0,0 0 0,0 0 0,0 1 0,0 0 0,-1-1 0,0 1 0,0 1 0,0-1 0,-1 0 0,0 0 0,0 1 0,0 0 0,-1-1 0,1 1 0,-1 0 0,-1 0 0,1 7 0,0 68 0,-3 0 0,-5 1 0,-2-2 0,-30 118 0,34-178 0,1 0 0,2 0 0,0 1 0,0 0 0,2-1 0,1 1 0,5 32 0,-5-46 0,1 0 0,0 0 0,0 0 0,1 0 0,0 0 0,0-1 0,1 1 0,0-1 0,0 0 0,0 0 0,1 0 0,0 0 0,0-1 0,0 0 0,0 0 0,1-1 0,0 1 0,0-1 0,1 0 0,-1-1 0,1 1 0,-1-1 0,1-1 0,9 3 0,10 1 0,-1-1 0,1-1 0,0-2 0,33 0 0,104-11 0,-159 9 0,-1 0 0,1-1 0,0 1 0,-1-1 0,1 0 0,-1 0 0,1 0 0,-1 0 0,1-1 0,-1 1 0,0-1 0,1 0 0,-1 0 0,0 0 0,0 0 0,-1-1 0,1 1 0,0-1 0,-1 0 0,1 1 0,-1-1 0,0-1 0,3-4 0,-3 3 0,-1-1 0,0 1 0,0-1 0,0 1 0,0-1 0,-1 0 0,0 1 0,0-1 0,0 0 0,-1 1 0,0-1 0,0 0 0,0 1 0,-5-10 0,1 0 0,-2-1 0,0 2 0,0-1 0,-2 1 0,0 0 0,0 1 0,-1 0 0,-1 1 0,0 0 0,-1 0 0,0 1 0,0 1 0,-1 0 0,-1 0 0,0 2 0,-15-8 0,-249-89 0,253 96 0,1-1 0,-1-1 0,2-1 0,0-1 0,0 0 0,1-2 0,1-1 0,0-1 0,1-1 0,1 0 0,-20-26 0,33 35 0,1 0 0,1 0 0,0-1 0,0 1 0,1-1 0,0 0 0,0 0 0,1 0 0,1 0 0,0 0 0,0-1 0,1-15 0,1 7 0,0-1 0,2 1 0,0-1 0,1 1 0,11-31 0,17-19-1365,-15 40-5461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9:47.732"/>
    </inkml:context>
    <inkml:brush xml:id="br0">
      <inkml:brushProperty name="width" value="0.1" units="cm"/>
      <inkml:brushProperty name="height" value="0.1" units="cm"/>
    </inkml:brush>
  </inkml:definitions>
  <inkml:trace contextRef="#ctx0" brushRef="#br0">1 1 24575,'0'1621'-1365,"0"-1594"-5461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9:50.983"/>
    </inkml:context>
    <inkml:brush xml:id="br0">
      <inkml:brushProperty name="width" value="0.1" units="cm"/>
      <inkml:brushProperty name="height" value="0.1" units="cm"/>
    </inkml:brush>
  </inkml:definitions>
  <inkml:trace contextRef="#ctx0" brushRef="#br0">38 1 24575,'-20'43'0,"14"-14"0,2-1 0,0 1 0,2 0 0,1 0 0,3 39 0,0-10 0,-1-36 0,2-1 0,0 1 0,8 23 0,2 12 0,-9-37 0,1-1 0,1 0 0,1 0 0,14 28 0,-16-37 0,0 0 0,1-1 0,0 0 0,0 0 0,1 0 0,1-1 0,-1 0 0,1 0 0,16 11 0,-22-17 0,0-1 0,1 0 0,-1 1 0,0-1 0,0 0 0,1 0 0,-1 0 0,0-1 0,1 1 0,-1 0 0,1-1 0,-1 0 0,1 1 0,-1-1 0,1 0 0,-1 0 0,1-1 0,-1 1 0,1 0 0,-1-1 0,1 1 0,-1-1 0,1 0 0,-1 0 0,0 0 0,0 0 0,1 0 0,-1-1 0,3-2 0,3-4 0,0 0 0,-1-1 0,0 0 0,-1 0 0,10-18 0,-12 18 0,2 0 0,-1 0 0,1 1 0,1 0 0,11-12 0,14-5 0,-16 13 0,0 0 0,-2-1 0,16-17 0,-25 24 0,0 0 0,-1-1 0,1 0 0,-2 0 0,1 0 0,-1 0 0,0-1 0,0 1 0,-1-1 0,0 1 0,1-11 0,-2-38 0,1 8 0,-2 48 0,0 0 0,0 1 0,0-1 0,0 0 0,0 0 0,0 0 0,0 0 0,0 0 0,0 0 0,0 1 0,0-1 0,0 0 0,0 0 0,0 0 0,0 0 0,0 0 0,0 0 0,0 1 0,0-1 0,1 0 0,-1 0 0,0 0 0,0 0 0,0 0 0,0 0 0,0 0 0,0 0 0,0 1 0,0-1 0,0 0 0,1 0 0,-1 0 0,0 0 0,0 0 0,0 0 0,0 0 0,0 0 0,0 0 0,0 0 0,1 0 0,-1 0 0,0 0 0,0 0 0,0 0 0,0 0 0,0 0 0,1 0 0,-1 0 0,0 0 0,0 0 0,0 0 0,0 0 0,0 0 0,0 0 0,0 0 0,1 0 0,-1 0 0,0 0 0,0 0 0,0 0 0,0-1 0,0 1 0,0 0 0,0 0 0,11 33 0,66 350 0,-35-160 0,-32-170-1365,-3-12-5461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9:53.203"/>
    </inkml:context>
    <inkml:brush xml:id="br0">
      <inkml:brushProperty name="width" value="0.1" units="cm"/>
      <inkml:brushProperty name="height" value="0.1" units="cm"/>
    </inkml:brush>
  </inkml:definitions>
  <inkml:trace contextRef="#ctx0" brushRef="#br0">1 295 24575,'6'-4'0,"1"0"0,0 1 0,0-1 0,0 2 0,0-1 0,0 1 0,1 0 0,-1 0 0,1 1 0,0 0 0,-1 0 0,1 1 0,9 1 0,1-2 0,246-1 0,13 0 0,-273 2 0,0-1 0,0 1 0,0-1 0,0 0 0,0 0 0,0 0 0,0 0 0,0-1 0,0 1 0,0-1 0,-1 0 0,1 0 0,-1 0 0,0-1 0,1 1 0,-1-1 0,0 0 0,0 0 0,-1 0 0,1 0 0,-1 0 0,0-1 0,1 1 0,-1-1 0,-1 0 0,1 1 0,0-1 0,-1 0 0,0 0 0,0 0 0,0 0 0,-1 0 0,1 0 0,-1 0 0,0-5 0,0-1 0,0 0 0,-1-1 0,-1 1 0,0 0 0,0 0 0,-1 1 0,0-1 0,0 0 0,-1 1 0,-1 0 0,0 0 0,0 0 0,-8-10 0,13 18 0,-1 0 0,0-1 0,0 1 0,1 0 0,-1 0 0,0 0 0,0 0 0,0 0 0,0 0 0,0 0 0,-1 0 0,1 1 0,0-1 0,0 0 0,-1 1 0,1-1 0,-3 0 0,4 1 0,0 1 0,-1 0 0,1-1 0,-1 1 0,1 0 0,0-1 0,0 1 0,-1 0 0,1-1 0,0 1 0,0 0 0,0-1 0,0 1 0,0 0 0,0 0 0,0-1 0,0 1 0,0 0 0,0 0 0,0-1 0,0 1 0,1 1 0,14 58 0,-14-57 0,14 40 0,-4-10 0,14 68 0,-23-90 0,-1-1 0,0 1 0,-1-1 0,0 1 0,-1-1 0,0 1 0,-1-1 0,0 0 0,0 1 0,-1-1 0,-4 10 0,-103 200 0,109-219-35,1 0 0,-1 0 0,0 0 0,1 0 0,-1 0 0,1-1 0,-1 2 0,1-1 0,-1 0 0,1 0 0,0 0 0,-1 0 0,1 0 0,0 0 0,0 0 0,0 0 0,0 0 0,0 1 0,0-1 0,0 0 0,0 0 0,1 0 0,-1 0 0,0 0 0,0 0 0,1 0 0,-1 0 0,1 0 0,-1 0 0,1 0 0,0 0 0,-1 0 0,1 0 0,0 0 0,0 0 0,-1-1 0,1 1 0,1 1 0,19 4-6791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9:54.219"/>
    </inkml:context>
    <inkml:brush xml:id="br0">
      <inkml:brushProperty name="width" value="0.1" units="cm"/>
      <inkml:brushProperty name="height" value="0.1" units="cm"/>
    </inkml:brush>
  </inkml:definitions>
  <inkml:trace contextRef="#ctx0" brushRef="#br0">1 1 24575,'-1'11'0,"1"8"0,0 7 0,0 10 0,0 4 0,0 6 0,0 1 0,0-3 0,0-3 0,0-3 0,0-3 0,0-1 0,0-2 0,0-1 0,0-5-8191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9:54.704"/>
    </inkml:context>
    <inkml:brush xml:id="br0">
      <inkml:brushProperty name="width" value="0.1" units="cm"/>
      <inkml:brushProperty name="height" value="0.1" units="cm"/>
    </inkml:brush>
  </inkml:definitions>
  <inkml:trace contextRef="#ctx0" brushRef="#br0">0 1 24575,'0'0'-8191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9:56.517"/>
    </inkml:context>
    <inkml:brush xml:id="br0">
      <inkml:brushProperty name="width" value="0.1" units="cm"/>
      <inkml:brushProperty name="height" value="0.1" units="cm"/>
    </inkml:brush>
  </inkml:definitions>
  <inkml:trace contextRef="#ctx0" brushRef="#br0">0 1 24575,'6'0'0,"6"0"0,8 0 0,5 0 0,4 0 0,2 5 0,1 2 0,1 0 0,1 4 0,-7 0-8191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39:57.502"/>
    </inkml:context>
    <inkml:brush xml:id="br0">
      <inkml:brushProperty name="width" value="0.1" units="cm"/>
      <inkml:brushProperty name="height" value="0.1" units="cm"/>
    </inkml:brush>
  </inkml:definitions>
  <inkml:trace contextRef="#ctx0" brushRef="#br0">7 0 24575,'-5'6'0,"3"6"0,8 2 0,8-2 0,12 3 0,8-2 0,3-2 0,0-4 0,0-2 0,-1 2 0,-1 1 0,-2-1 0,-6-2-8191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0:00.596"/>
    </inkml:context>
    <inkml:brush xml:id="br0">
      <inkml:brushProperty name="width" value="0.1" units="cm"/>
      <inkml:brushProperty name="height" value="0.1" units="cm"/>
    </inkml:brush>
  </inkml:definitions>
  <inkml:trace contextRef="#ctx0" brushRef="#br0">115 1 24575,'0'605'0,"0"-597"0,-1 0 0,1 0 0,-1 0 0,-1 0 0,0 0 0,0 0 0,0 0 0,-1-1 0,-7 14 0,0-5 0,-1 0 0,-22 25 0,11-15 0,20-25 0,1 0 0,-1 1 0,1 0 0,0-1 0,0 1 0,0 0 0,0-1 0,0 1 0,0 0 0,0 0 0,1 0 0,-1 0 0,1 0 0,-1 0 0,1 0 0,0 0 0,0 0 0,-1 0 0,2 0 0,-1 3 0,1-4 0,0 1 0,0-1 0,0 1 0,0-1 0,0 1 0,1-1 0,-1 0 0,0 0 0,1 0 0,-1 1 0,1-1 0,-1 0 0,1-1 0,0 1 0,-1 0 0,1 0 0,0-1 0,-1 1 0,1-1 0,0 1 0,0-1 0,2 0 0,20 3-134,0-1-1,-1-2 0,25-1 0,-32 0-691,15 0-6000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4:08.723"/>
    </inkml:context>
    <inkml:brush xml:id="br0">
      <inkml:brushProperty name="width" value="0.1" units="cm"/>
      <inkml:brushProperty name="height" value="0.1" units="cm"/>
    </inkml:brush>
  </inkml:definitions>
  <inkml:trace contextRef="#ctx0" brushRef="#br0">0 1 24575,'7'15'0,"-1"1"0,-1 1 0,0-1 0,-1 1 0,-1-1 0,2 31 0,-6 108 0,-1-83 0,2 415-1365,0-460-5461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0:01.487"/>
    </inkml:context>
    <inkml:brush xml:id="br0">
      <inkml:brushProperty name="width" value="0.1" units="cm"/>
      <inkml:brushProperty name="height" value="0.1" units="cm"/>
    </inkml:brush>
  </inkml:definitions>
  <inkml:trace contextRef="#ctx0" brushRef="#br0">221 1 24575,'-6'0'0,"-6"0"0,-8 0 0,-5 5 0,-9 2 0,1 11 0,1 7 0,0 5 0,6-2-8191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0:02.581"/>
    </inkml:context>
    <inkml:brush xml:id="br0">
      <inkml:brushProperty name="width" value="0.1" units="cm"/>
      <inkml:brushProperty name="height" value="0.1" units="cm"/>
    </inkml:brush>
  </inkml:definitions>
  <inkml:trace contextRef="#ctx0" brushRef="#br0">200 1 24575,'0'1'0,"1"23"0,-1 0 0,-1 0 0,-1 0 0,-1-1 0,-1 1 0,-1 0 0,-13 36 0,15-53 0,-12 33 0,-3-2 0,-38 64 0,-2-14-1365,41-68-5461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0:04.441"/>
    </inkml:context>
    <inkml:brush xml:id="br0">
      <inkml:brushProperty name="width" value="0.1" units="cm"/>
      <inkml:brushProperty name="height" value="0.1" units="cm"/>
    </inkml:brush>
  </inkml:definitions>
  <inkml:trace contextRef="#ctx0" brushRef="#br0">445 0 24575,'-2'48'0,"-12"69"0,-3 37 0,18-26 0,-2 52 0,-2-160 0,0 0 0,-1-1 0,-1 0 0,-10 24 0,7-20 0,0 0 0,-5 34 0,12-46 0,-1 0 0,0 0 0,-1 0 0,0 0 0,0 0 0,-1-1 0,-1 1 0,-6 10 0,8-17 0,-1 1 0,1-1 0,-1 0 0,-1 0 0,1 0 0,0 0 0,-1-1 0,0 1 0,0-1 0,0-1 0,0 1 0,0-1 0,-1 0 0,1 0 0,-1 0 0,1-1 0,-10 2 0,9-2 0,-1 1 0,0-1 0,1-1 0,-1 0 0,0 1 0,1-2 0,-1 1 0,0-1 0,1 0 0,-1-1 0,1 1 0,-1-1 0,1-1 0,0 1 0,0-1 0,0 0 0,0 0 0,0-1 0,1 0 0,-1 0 0,1 0 0,0-1 0,0 1 0,1-1 0,-1 0 0,1-1 0,0 1 0,1-1 0,-1 0 0,1 1 0,0-2 0,1 1 0,-1 0 0,1 0 0,-2-10 0,-8-45 0,2 0 0,-4-90 0,15-143 0,4 258-1365,2 5-5461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0:04.957"/>
    </inkml:context>
    <inkml:brush xml:id="br0">
      <inkml:brushProperty name="width" value="0.1" units="cm"/>
      <inkml:brushProperty name="height" value="0.1" units="cm"/>
    </inkml:brush>
  </inkml:definitions>
  <inkml:trace contextRef="#ctx0" brushRef="#br0">0 1 24575,'0'0'-8191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0:05.910"/>
    </inkml:context>
    <inkml:brush xml:id="br0">
      <inkml:brushProperty name="width" value="0.1" units="cm"/>
      <inkml:brushProperty name="height" value="0.1" units="cm"/>
    </inkml:brush>
  </inkml:definitions>
  <inkml:trace contextRef="#ctx0" brushRef="#br0">0 1 24575,'0'5'0,"0"8"0,6 1 0,6-2 0,8-2 0,5-4 0,4-2 0,2-2 0,2-2 0,0 0 0,0-1 0,-6 1-8191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0:07.208"/>
    </inkml:context>
    <inkml:brush xml:id="br0">
      <inkml:brushProperty name="width" value="0.1" units="cm"/>
      <inkml:brushProperty name="height" value="0.1" units="cm"/>
    </inkml:brush>
  </inkml:definitions>
  <inkml:trace contextRef="#ctx0" brushRef="#br0">1 0 24575,'5'0'0,"7"0"0,8 0 0,5 6 0,4 1 0,2-1 0,2 0 0,0-2 0,0 4 0,-1 0 0,1 0 0,-1-3 0,-5-1-8191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0:08.911"/>
    </inkml:context>
    <inkml:brush xml:id="br0">
      <inkml:brushProperty name="width" value="0.1" units="cm"/>
      <inkml:brushProperty name="height" value="0.1" units="cm"/>
    </inkml:brush>
  </inkml:definitions>
  <inkml:trace contextRef="#ctx0" brushRef="#br0">1 37 24575,'0'-2'0,"0"1"0,1 1 0,-1-1 0,1 0 0,-1 0 0,1 0 0,-1 0 0,1 0 0,0 0 0,-1 0 0,1 1 0,0-1 0,0 0 0,0 1 0,0-1 0,0 0 0,-1 1 0,1-1 0,0 1 0,0 0 0,0-1 0,0 1 0,1 0 0,0-1 0,31-6 0,-29 6 0,55-5 0,0 2 0,85 5 0,-60 1 0,-73-3 0,-6 1 0,-1-1 0,1 1 0,-1 0 0,0 0 0,1 0 0,-1 1 0,0 0 0,1-1 0,-1 2 0,0-1 0,0 0 0,0 1 0,0 0 0,7 4 0,-10-5 0,-1-1 0,0 1 0,0 0 0,1 0 0,-1-1 0,0 1 0,0 0 0,0 0 0,0 0 0,0 0 0,0-1 0,0 1 0,-1 0 0,1 0 0,0-1 0,0 1 0,-1 0 0,1 0 0,0-1 0,-1 1 0,1 0 0,-1 0 0,1-1 0,-1 1 0,1-1 0,-2 2 0,-18 19 0,17-17 0,-49 44 0,18-17 0,-37 43 0,63-63 0,-1 0 0,1 0 0,1 1 0,0-1 0,1 2 0,0-1 0,1 1 0,-6 21 0,10-30 0,0 0 0,1 0 0,-1 0 0,1 1 0,0-1 0,0 0 0,0 1 0,1-1 0,-1 0 0,1 0 0,0 0 0,0 1 0,1-1 0,-1 0 0,1-1 0,0 1 0,0 0 0,0 0 0,1-1 0,-1 1 0,1-1 0,4 5 0,6 3 0,0 0 0,1-1 0,0-1 0,23 13 0,-20-14 0,-2 2 0,23 17 0,-32-22 0,-1 0 0,0 0 0,0 0 0,-1 1 0,1 0 0,-1 0 0,0 0 0,-1 0 0,0 1 0,0-1 0,0 1 0,-1 0 0,0 0 0,0 0 0,-1 0 0,1 0 0,-2 0 0,1 1 0,-1 8 0,-1-7 0,0 0 0,-1 0 0,0 0 0,-1-1 0,1 1 0,-2-1 0,1 0 0,-1 0 0,0 0 0,-1 0 0,0-1 0,0 1 0,-1-1 0,1-1 0,-9 8 0,-3 1-80,0 0 0,-2-2-1,1 0 1,-2-1 0,1-1-1,-2-1 1,1 0 0,-1-2-1,-1 0 1,0-2 0,0 0 0,0-2-1,0 0 1,-1-1 0,1-1-1,-24-2 1,13 0-6746</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0:21.151"/>
    </inkml:context>
    <inkml:brush xml:id="br0">
      <inkml:brushProperty name="width" value="0.1" units="cm"/>
      <inkml:brushProperty name="height" value="0.1" units="cm"/>
    </inkml:brush>
  </inkml:definitions>
  <inkml:trace contextRef="#ctx0" brushRef="#br0">0 1 24575,'1'10'0,"0"-1"0,1 1 0,0 0 0,0-1 0,1 0 0,1 1 0,-1-1 0,1 0 0,1-1 0,10 17 0,-1-5 0,1-1 0,1 0 0,21 20 0,-13-18 0,1-1 0,1-1 0,0-2 0,56 29 0,122 37 0,-160-69 0,2-2 0,-1-1 0,1-3 0,73 4 0,193-12 0,-143-3 0,11 5 0,198-5 0,-336 0 0,-1-2 0,0-1 0,0-3 0,-1-1 0,0-2 0,-1-1 0,0-2 0,-1-2 0,45-28 0,-39 19 0,210-136 0,-245 155-124,0-1 0,-1 0 0,0-1 0,-1 0 0,0 0 0,0-1-1,-1 0 1,0 0 0,-1 0 0,7-19 0,-1 2-6702</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0:24.153"/>
    </inkml:context>
    <inkml:brush xml:id="br0">
      <inkml:brushProperty name="width" value="0.1" units="cm"/>
      <inkml:brushProperty name="height" value="0.1" units="cm"/>
    </inkml:brush>
  </inkml:definitions>
  <inkml:trace contextRef="#ctx0" brushRef="#br0">0 131 24575,'6'-5'0,"17"-8"0,11-1 0,10 2 0,8-3 0,1 1 0,3-2 0,-4 2 0,1 2 0,-4 5 0,-4 2 0,-5 2 0,-4 3 0,-7 0-8191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0:26.607"/>
    </inkml:context>
    <inkml:brush xml:id="br0">
      <inkml:brushProperty name="width" value="0.1" units="cm"/>
      <inkml:brushProperty name="height" value="0.1" units="cm"/>
    </inkml:brush>
  </inkml:definitions>
  <inkml:trace contextRef="#ctx0" brushRef="#br0">5 0 24575,'-2'102'0,"-1"-35"0,9 81 0,-6-147 0,0-1 0,0 1 0,0 0 0,0 0 0,0 0 0,0 0 0,0-1 0,0 1 0,1 0 0,-1 0 0,0 0 0,1-1 0,-1 1 0,0 0 0,1-1 0,-1 1 0,1 0 0,-1-1 0,1 1 0,0 0 0,-1-1 0,1 1 0,0-1 0,-1 1 0,1-1 0,0 1 0,1 0 0,-1-1 0,1 0 0,-1 0 0,1-1 0,-1 1 0,1 0 0,-1 0 0,1-1 0,-1 1 0,1-1 0,-1 1 0,0-1 0,1 0 0,-1 1 0,2-2 0,43-38 0,-42 36 0,7-7 0,0 1 0,1 0 0,1 0 0,-1 1 0,2 1 0,-1 1 0,1 0 0,0 0 0,27-8 0,-33 13 0,0 0 0,0 1 0,1 0 0,-1 0 0,0 1 0,0 0 0,1 0 0,-1 1 0,0 0 0,0 1 0,0-1 0,0 2 0,0-1 0,0 1 0,0 0 0,-1 1 0,1 0 0,-1 0 0,13 10 0,-11-8 0,-1 1 0,0 0 0,-1 1 0,0 0 0,0 0 0,0 1 0,-1-1 0,0 1 0,-1 1 0,0-1 0,-1 1 0,1 0 0,-2 0 0,0 0 0,0 0 0,-1 0 0,0 1 0,0 0 0,-1-1 0,-1 1 0,-1 16 0,1 6 0,-2 0 0,-1 0 0,-2 0 0,-1-1 0,-14 45 0,18-72 0,-7 23 0,-1 0 0,-2 0 0,-20 36 0,28-58 0,0 1 0,0-1 0,-1-1 0,1 1 0,-1-1 0,0 1 0,-1-1 0,1-1 0,-1 1 0,0-1 0,0 0 0,-1 0 0,1-1 0,-1 0 0,1 0 0,-1-1 0,0 1 0,0-1 0,-11 1 0,-77-3-1365,67-2-5461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3:25.864"/>
    </inkml:context>
    <inkml:brush xml:id="br0">
      <inkml:brushProperty name="width" value="0.1" units="cm"/>
      <inkml:brushProperty name="height" value="0.1" units="cm"/>
    </inkml:brush>
  </inkml:definitions>
  <inkml:trace contextRef="#ctx0" brushRef="#br0">1 1460 24575,'7839'0'0,"-7513"-17"0,8 0 0,-195 20 0,148-5 0,-284 1 0,0 1 0,0-1 0,1 0 0,-1 0 0,0 0 0,-1-1 0,1 1 0,0-1 0,0 1 0,0-1 0,-1 0 0,1 0 0,-1 0 0,0 0 0,1 0 0,-1-1 0,0 1 0,0-1 0,-1 0 0,1 1 0,0-1 0,-1 0 0,0 0 0,0 0 0,1 0 0,-2 0 0,1 0 0,0 0 0,0-6 0,2-12 0,-2 0 0,0 0 0,-2-33 0,0 26 0,-7-1157-1365,8 1157-5461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4:11.145"/>
    </inkml:context>
    <inkml:brush xml:id="br0">
      <inkml:brushProperty name="width" value="0.1" units="cm"/>
      <inkml:brushProperty name="height" value="0.1" units="cm"/>
    </inkml:brush>
  </inkml:definitions>
  <inkml:trace contextRef="#ctx0" brushRef="#br0">0 1 24575,'6'0'0,"6"0"0,8 0 0,5 0 0,4 0 0,2 0 0,1 0 0,1 0 0,-5 5 0,-2 2 0,0 0 0,-5-2-8191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0:28.186"/>
    </inkml:context>
    <inkml:brush xml:id="br0">
      <inkml:brushProperty name="width" value="0.1" units="cm"/>
      <inkml:brushProperty name="height" value="0.1" units="cm"/>
    </inkml:brush>
  </inkml:definitions>
  <inkml:trace contextRef="#ctx0" brushRef="#br0">74 1 24575,'4'1'0,"1"1"0,-1 1 0,0-1 0,1 0 0,-1 1 0,0 0 0,-1 0 0,1 0 0,6 7 0,9 7 0,12 4 0,-5-4 0,0 1 0,-1 1 0,31 31 0,-51-46 0,-1 1 0,1 0 0,-1 0 0,0 0 0,0 1 0,-1-1 0,1 1 0,-2 0 0,1 0 0,0 0 0,-1 0 0,0 1 0,-1-1 0,1 1 0,-1-1 0,0 1 0,-1-1 0,0 1 0,0-1 0,0 1 0,-3 12 0,-1-7 0,-1-1 0,-1 0 0,0 0 0,-1 0 0,0-1 0,0 0 0,-17 17 0,0 3 0,6-10 0,0 0 0,-2-1 0,0-1 0,-1-1 0,-1 0 0,0-2 0,-32 17 0,49-30 0,0 1 0,0-1 0,0 1 0,0 0 0,1 1 0,-1-1 0,1 1 0,0 0 0,0 0 0,0 0 0,1 1 0,-1-1 0,-3 7 0,7-10-22,0-1-1,0 1 1,0-1 0,-1 1-1,1-1 1,0 1 0,0-1-1,0 1 1,0-1-1,0 1 1,0-1 0,0 1-1,0-1 1,0 1 0,0-1-1,0 1 1,0-1-1,1 1 1,-1-1 0,0 1-1,0-1 1,0 1-1,1-1 1,-1 0 0,0 1-1,1-1 1,-1 1 0,0-1-1,1 0 1,-1 1-1,0-1 1,1 0 0,-1 1-1,1-1 1,-1 0-1,1 0 1,-1 1 0,0-1-1,1 0 1,-1 0 0,1 0-1,-1 0 1,1 0-1,-1 0 1,1 0 0,-1 0-1,1 0 1,-1 0 0,1 0-1,-1 0 1,1 0-1,-1 0 1,1 0 0,-1 0-1,1 0 1,-1-1-1,1 1 1,-1 0 0,1 0-1,0-1 1,21-5-6804</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0:29.703"/>
    </inkml:context>
    <inkml:brush xml:id="br0">
      <inkml:brushProperty name="width" value="0.1" units="cm"/>
      <inkml:brushProperty name="height" value="0.1" units="cm"/>
    </inkml:brush>
  </inkml:definitions>
  <inkml:trace contextRef="#ctx0" brushRef="#br0">157 57 24575,'0'-1'0,"1"-1"0,-1 1 0,0 0 0,1 0 0,-1 0 0,1 0 0,0 0 0,-1 0 0,1 0 0,0 0 0,0 0 0,0 0 0,-1 0 0,1 0 0,0 1 0,0-1 0,0 0 0,0 1 0,0-1 0,1 1 0,-1-1 0,0 1 0,0-1 0,0 1 0,0 0 0,1-1 0,1 1 0,40-6 0,-36 6 0,4-2 0,1 1 0,-1 1 0,1 0 0,-1 1 0,1 0 0,-1 0 0,18 6 0,-24-6 0,-1 1 0,0 0 0,0 0 0,-1 0 0,1 1 0,0-1 0,-1 1 0,1 0 0,-1 0 0,0 0 0,0 0 0,0 1 0,0-1 0,-1 1 0,1 0 0,-1-1 0,0 1 0,0 0 0,-1 0 0,1 1 0,-1-1 0,0 0 0,1 5 0,1 10 0,-1 1 0,-1-1 0,-1 0 0,0 1 0,-2-1 0,0 0 0,-1 0 0,-1 0 0,-1 0 0,0-1 0,-1 0 0,-18 35 0,-11 12 0,-2-2 0,-49 63 0,46-69 0,1-3 0,-39 60 0,70-100 0,0 1 0,1 0 0,1 0 0,1 0 0,0 1 0,-4 18 0,9-32 0,-1 1 0,1-1 0,-1 1 0,1 0 0,0-1 0,0 1 0,1 0 0,-1-1 0,0 1 0,1 0 0,0-1 0,-1 1 0,1-1 0,0 1 0,0-1 0,1 1 0,-1-1 0,0 0 0,1 0 0,-1 1 0,3 1 0,-1-2 0,1 1 0,-1 0 0,1-1 0,0 0 0,-1 0 0,1 0 0,0-1 0,0 1 0,0-1 0,1 0 0,7 1 0,4 0 0,-1-1 0,0-1 0,1 0 0,-1-2 0,0 1 0,22-6 0,-31 5 0,1 0 0,-1 0 0,0 0 0,0-1 0,0 1 0,0-2 0,0 1 0,0 0 0,-1-1 0,0 0 0,1-1 0,-2 1 0,1-1 0,0 0 0,-1 0 0,7-11 0,-7 8 0,0-1 0,0 0 0,-1 0 0,0 0 0,-1-1 0,0 1 0,0-1 0,-1 1 0,0-1 0,-1-15 0,-3-5 0,-1 1 0,-1-1 0,-2 1 0,0 0 0,-2 0 0,-21-43 0,-30-45 0,-13-30 0,65 128 0,2 0 0,0-1 0,1 1 0,1-1 0,0 0 0,0-22 0,4 22-170,0 0-1,1-1 0,1 1 1,0 0-1,2 0 0,1 1 1,8-24-1,0 11-6655</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0:30.750"/>
    </inkml:context>
    <inkml:brush xml:id="br0">
      <inkml:brushProperty name="width" value="0.1" units="cm"/>
      <inkml:brushProperty name="height" value="0.1" units="cm"/>
    </inkml:brush>
  </inkml:definitions>
  <inkml:trace contextRef="#ctx0" brushRef="#br0">323 0 24575,'0'105'0,"1"53"0,-25 208 0,18-317 0,-3-1 0,-2 0 0,-2-1 0,-2 0 0,-2-1 0,-2-1 0,-2 0 0,-42 66 0,-55 78-1365,110-171-5461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0:31.781"/>
    </inkml:context>
    <inkml:brush xml:id="br0">
      <inkml:brushProperty name="width" value="0.1" units="cm"/>
      <inkml:brushProperty name="height" value="0.1" units="cm"/>
    </inkml:brush>
  </inkml:definitions>
  <inkml:trace contextRef="#ctx0" brushRef="#br0">314 3 24575,'-2'-3'0,"-3"9"0,-7 12 0,-10 34 0,3 1 0,1 1 0,3 1 0,-8 64 0,3-24 0,-32 132 0,-67 329 0,118-551 0,-1 2 0,1 0 0,0 0 0,0 1 0,1-1 0,-1 0 0,2 10 0,0-17 0,-1 0 0,0 1 0,0-1 0,0 0 0,1 0 0,-1 0 0,0 1 0,0-1 0,0 0 0,1 0 0,-1 0 0,0 0 0,0 0 0,1 0 0,-1 0 0,0 1 0,0-1 0,1 0 0,-1 0 0,0 0 0,0 0 0,1 0 0,-1 0 0,0 0 0,0 0 0,1 0 0,-1-1 0,0 1 0,0 0 0,1 0 0,-1 0 0,0 0 0,0 0 0,1 0 0,-1 0 0,0-1 0,0 1 0,0 0 0,1 0 0,-1 0 0,0 0 0,0-1 0,0 1 0,0 0 0,0 0 0,1 0 0,-1-1 0,0 1 0,0 0 0,0 0 0,0-1 0,0 1 0,0-1 0,13-15 0,11-25-1365,1-8-5461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0:32.500"/>
    </inkml:context>
    <inkml:brush xml:id="br0">
      <inkml:brushProperty name="width" value="0.1" units="cm"/>
      <inkml:brushProperty name="height" value="0.1" units="cm"/>
    </inkml:brush>
  </inkml:definitions>
  <inkml:trace contextRef="#ctx0" brushRef="#br0">0 64 24575,'0'-5'0,"11"-2"0,9 0 0,6 2 0,5 1 0,7 1 0,3 2 0,0 1 0,3 0 0,6 0 0,4-5 0,5-2 0,-3 0 0,-6 1 0,-5 2 0,-11 2-8191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0:33.516"/>
    </inkml:context>
    <inkml:brush xml:id="br0">
      <inkml:brushProperty name="width" value="0.1" units="cm"/>
      <inkml:brushProperty name="height" value="0.1" units="cm"/>
    </inkml:brush>
  </inkml:definitions>
  <inkml:trace contextRef="#ctx0" brushRef="#br0">0 1 24575,'0'5'0,"11"3"0,14-1 0,20-2 0,12-1 0,7-1 0,4-2 0,1 0 0,-5-1 0,-4 0 0,-6-1 0,-7 1 0,-6 0 0,-9-1-8191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1:53.041"/>
    </inkml:context>
    <inkml:brush xml:id="br0">
      <inkml:brushProperty name="width" value="0.1" units="cm"/>
      <inkml:brushProperty name="height" value="0.1" units="cm"/>
    </inkml:brush>
  </inkml:definitions>
  <inkml:trace contextRef="#ctx0" brushRef="#br0">36 1 24575,'-2'0'0,"1"1"0,-1 0 0,1-1 0,0 1 0,-1 0 0,1-1 0,0 1 0,0 0 0,0 0 0,-1 0 0,1 0 0,0 0 0,0 1 0,0-1 0,1 0 0,-1 0 0,0 1 0,0-1 0,1 0 0,-1 1 0,1-1 0,-1 1 0,1-1 0,0 1 0,-1-1 0,1 1 0,0 1 0,-6 49 0,6-46 0,-3 19 0,2 0 0,1 0 0,0-1 0,2 1 0,1 0 0,1-1 0,1 1 0,15 43 0,30 56 0,58 126 0,-101-237 0,1 0 0,0 0 0,1-1 0,0 0 0,1-1 0,1 0 0,0 0 0,0-1 0,24 16 0,-29-22 0,0 0 0,1-1 0,-1 0 0,1 0 0,-1 0 0,1-1 0,0 0 0,0 0 0,0-1 0,0 0 0,0 0 0,0-1 0,0 1 0,0-2 0,0 1 0,1-1 0,-1 0 0,0 0 0,0-1 0,-1 0 0,1 0 0,12-6 0,11-8 0,-1-1 0,0-1 0,30-25 0,-52 37 0,0-1 0,0 1 0,-1-1 0,0 0 0,0-1 0,0 1 0,-1-1 0,0 0 0,-1-1 0,0 1 0,0-1 0,-1 0 0,0 0 0,0 0 0,-1 0 0,1-12 0,-1-13 0,-2 0 0,-2-1 0,-1 1 0,-1 0 0,-2 0 0,-13-41 0,17 75 0,0 7 0,0 15 0,-1 578 67,5-305-1499,-2-263-5394</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1:53.822"/>
    </inkml:context>
    <inkml:brush xml:id="br0">
      <inkml:brushProperty name="width" value="0.1" units="cm"/>
      <inkml:brushProperty name="height" value="0.1" units="cm"/>
    </inkml:brush>
  </inkml:definitions>
  <inkml:trace contextRef="#ctx0" brushRef="#br0">1 1 24575,'-1'5'0,"1"18"0,0 17 0,0 5 0,0 2 0,0 3 0,0-1 0,0-4 0,0-4 0,0-4 0,0-2 0,0-3 0,0 0 0,0-1 0,0 0 0,0 0 0,0-5-8191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1:54.182"/>
    </inkml:context>
    <inkml:brush xml:id="br0">
      <inkml:brushProperty name="width" value="0.1" units="cm"/>
      <inkml:brushProperty name="height" value="0.1" units="cm"/>
    </inkml:brush>
  </inkml:definitions>
  <inkml:trace contextRef="#ctx0" brushRef="#br0">0 1 24575,'0'0'-8191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1:55.088"/>
    </inkml:context>
    <inkml:brush xml:id="br0">
      <inkml:brushProperty name="width" value="0.1" units="cm"/>
      <inkml:brushProperty name="height" value="0.1" units="cm"/>
    </inkml:brush>
  </inkml:definitions>
  <inkml:trace contextRef="#ctx0" brushRef="#br0">394 152 24575,'-2'-10'0,"0"0"0,-1 0 0,0 1 0,-1-1 0,0 1 0,0 0 0,-1 0 0,0 1 0,-1-1 0,-7-7 0,11 12 0,0 1 0,0 0 0,-1 0 0,0 0 0,1 1 0,-1-1 0,0 1 0,0-1 0,0 1 0,-1 0 0,1 0 0,-1 0 0,1 1 0,-1-1 0,1 1 0,-1 0 0,0 0 0,1 0 0,-1 1 0,-4-1 0,3 1 0,0 1 0,1 0 0,-1 0 0,1 1 0,0-1 0,-1 1 0,1 0 0,0 0 0,0 0 0,0 0 0,0 1 0,0 0 0,1 0 0,-5 4 0,-5 7 0,1 0 0,0 1 0,1 0 0,1 1 0,1 0 0,0 0 0,-8 22 0,0 8 0,3 1 0,2 1 0,-8 56 0,-7 151 0,24-218 0,-7 515 0,13-326 0,-9-165-1365,-1-35-5461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4:14.693"/>
    </inkml:context>
    <inkml:brush xml:id="br0">
      <inkml:brushProperty name="width" value="0.1" units="cm"/>
      <inkml:brushProperty name="height" value="0.1" units="cm"/>
    </inkml:brush>
  </inkml:definitions>
  <inkml:trace contextRef="#ctx0" brushRef="#br0">2 1 24575,'-1'91'0,"3"103"0,-2-191 0,1 1 0,-1-1 0,1 0 0,0 0 0,0 0 0,0 0 0,1 0 0,-1 0 0,1 0 0,-1 0 0,1 0 0,0-1 0,0 1 0,0-1 0,0 1 0,1-1 0,-1 0 0,1 0 0,-1 0 0,1 0 0,0-1 0,0 1 0,0 0 0,0-1 0,0 0 0,0 0 0,0 0 0,0 0 0,0-1 0,5 1 0,10 2 0,1-2 0,0 0 0,0-2 0,23-2 0,-7 1 0,-10 0 0,-14 1 0,1 0 0,0 1 0,-1 0 0,1 1 0,15 3 0,-24-3 0,0-1 0,0 1 0,0 1 0,-1-1 0,1 0 0,-1 1 0,1-1 0,-1 1 0,1 0 0,-1-1 0,0 1 0,0 0 0,0 1 0,0-1 0,0 0 0,0 0 0,-1 1 0,1-1 0,-1 1 0,1 0 0,-1-1 0,0 1 0,0 0 0,0 0 0,-1 0 0,1 3 0,1 6 0,-1-1 0,0 1 0,0-1 0,-1 1 0,-1-1 0,0 1 0,-1-1 0,0 1 0,-1-1 0,0 0 0,0 0 0,-2 0 0,1-1 0,-11 18 0,10-20 0,0 0 0,-1-1 0,0 0 0,0 0 0,-1 0 0,0-1 0,0 1 0,-1-2 0,0 1 0,0-1 0,0 0 0,0-1 0,-1 0 0,0 0 0,1-1 0,-1 0 0,-1-1 0,-11 2 0,-4-1-682,-49-2-1,46-2-6143</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1:56.088"/>
    </inkml:context>
    <inkml:brush xml:id="br0">
      <inkml:brushProperty name="width" value="0.1" units="cm"/>
      <inkml:brushProperty name="height" value="0.1" units="cm"/>
    </inkml:brush>
  </inkml:definitions>
  <inkml:trace contextRef="#ctx0" brushRef="#br0">0 1 24575,'11'0'0,"9"5"0,6 2 0,5 0 0,7-2 0,8-1 0,2-1 0,-2-2 0,-3 0 0,-4-1 0,-3-1 0,-2 1 0,-2 0 0,0-1 0,-7 1-8191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1:57.120"/>
    </inkml:context>
    <inkml:brush xml:id="br0">
      <inkml:brushProperty name="width" value="0.1" units="cm"/>
      <inkml:brushProperty name="height" value="0.1" units="cm"/>
    </inkml:brush>
  </inkml:definitions>
  <inkml:trace contextRef="#ctx0" brushRef="#br0">383 112 24575,'0'-7'0,"0"1"0,0 0 0,-1 0 0,0 0 0,0 0 0,-1 0 0,1 0 0,-1 0 0,0 0 0,-1 1 0,0-1 0,0 1 0,-4-7 0,5 10 0,0 0 0,0 0 0,0 0 0,0 1 0,-1-1 0,1 0 0,-1 1 0,1 0 0,-1-1 0,1 1 0,-1 0 0,0 1 0,0-1 0,1 0 0,-1 1 0,0-1 0,0 1 0,0 0 0,0 0 0,0 0 0,1 0 0,-1 1 0,0-1 0,0 1 0,0-1 0,1 1 0,-1 0 0,0 0 0,1 0 0,-4 3 0,-5 2 0,0 0 0,1 1 0,0 1 0,1-1 0,-1 2 0,1-1 0,1 1 0,0 1 0,0-1 0,1 1 0,0 1 0,1-1 0,-11 24 0,-1 9 0,1 1 0,-13 59 0,6 0 0,5 1 0,-11 188 0,26 215 0,7-290 0,-3-180-85,3 0 0,1 0-1,1-1 1,2 1 0,2-1-1,1-1 1,2 0 0,1 0-1,2-2 1,1 1 0,2-2-1,1 0 1,1-2 0,2 0-1,34 36 1,-34-43-6741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1:15.952"/>
    </inkml:context>
    <inkml:brush xml:id="br0">
      <inkml:brushProperty name="width" value="0.1" units="cm"/>
      <inkml:brushProperty name="height" value="0.1" units="cm"/>
    </inkml:brush>
  </inkml:definitions>
  <inkml:trace contextRef="#ctx0" brushRef="#br0">67 128 24575,'5'-4'0,"0"1"0,1 1 0,-1-1 0,1 1 0,-1 0 0,1 0 0,0 0 0,0 1 0,0 0 0,0 0 0,0 0 0,0 1 0,9 1 0,5-2 0,656-10 0,-425 14 0,2055-2 0,-2000-18 0,-44 2 0,133 14 0,329-17 0,411-28 0,325 48 0,-856-2 0,-598-1 0,0 1 0,0 0 0,-1 1 0,1-1 0,0 1 0,-1 0 0,1 1 0,-1-1 0,1 1 0,-1 0 0,0 1 0,0-1 0,0 1 0,5 4 0,-5-3 0,-1 1 0,1 0 0,-1 0 0,-1 1 0,1-1 0,-1 1 0,0 0 0,0-1 0,-1 2 0,0-1 0,0 0 0,2 8 0,13 57 0,-3 0 0,-2 1 0,-4 0 0,-2 112 0,-7-145 0,-2 4 0,3 0 0,1 1 0,2-1 0,2 0 0,2-1 0,13 44 0,-2-24 0,20 130 0,-37-184 0,0 1 0,0-1 0,-1 0 0,0 0 0,0 0 0,-1 0 0,0 0 0,-1 0 0,0 0 0,0 0 0,0 0 0,-1 0 0,0-1 0,-5 8 0,3-8 0,0 0 0,-1 0 0,0 0 0,0-1 0,-1 0 0,0 0 0,0 0 0,0-1 0,-1 0 0,1-1 0,-1 1 0,-16 4 0,-18 9 0,-1-3 0,0-1 0,-77 13 0,-61 16 0,131-29 0,0-1 0,-96 10 0,-413-18 0,297-9 0,-2901 4 0,2771 17 0,3 0 0,-1243-18 0,1378-16 0,9 0 0,-347 18 0,582-1 0,0 0 0,0-1 0,0 0 0,1-1 0,-1 0 0,1 0 0,-1-1 0,1 0 0,0-1 0,0 0 0,0-1 0,1 1 0,-1-2 0,1 1 0,0-1 0,1 0 0,-12-13 0,10 8 0,1 0 0,0-1 0,1 1 0,0-2 0,1 1 0,0-1 0,1 0 0,0 0 0,1 0 0,1-1 0,-3-27 0,-12-106 0,1-157 0,15 108 0,6-155 0,8 264-1365,-5 47-5461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1:18.095"/>
    </inkml:context>
    <inkml:brush xml:id="br0">
      <inkml:brushProperty name="width" value="0.1" units="cm"/>
      <inkml:brushProperty name="height" value="0.1" units="cm"/>
    </inkml:brush>
  </inkml:definitions>
  <inkml:trace contextRef="#ctx0" brushRef="#br0">1 440 24575,'9'-11'0,"-1"1"0,0-2 0,0 1 0,-1-1 0,7-14 0,12-21 0,-10 23 0,88-125 0,-90 132 0,1 0 0,0 1 0,1 1 0,1 0 0,0 1 0,21-13 0,-35 25 0,0 0 0,0 0 0,0 1 0,0-1 0,0 1 0,0-1 0,1 1 0,-1 0 0,0 0 0,1 0 0,-1 1 0,1-1 0,-1 1 0,1 0 0,-1 0 0,1 0 0,-1 1 0,1-1 0,-1 1 0,0 0 0,5 1 0,-5 0 0,0 0 0,0 1 0,0-1 0,-1 1 0,1 0 0,-1 0 0,0 0 0,0 0 0,0 0 0,0 0 0,0 1 0,-1-1 0,1 1 0,-1-1 0,0 1 0,0-1 0,0 1 0,-1 0 0,1 6 0,3 43 0,-1 0 0,-7 70 0,0-17 0,3-81 0,-1 0 0,-1 0 0,-2 0 0,0 0 0,-1-1 0,-17 41 0,-6-1 0,-40 64 0,-18 37 0,85-161 0,0 1 0,1-1 0,-1 1 0,1-1 0,-1 1 0,1 0 0,1-1 0,-1 1 0,1 0 0,0 0 0,0 6 0,1-9 0,-1 0 0,1 0 0,0 0 0,0 0 0,0 0 0,0-1 0,0 1 0,0 0 0,0 0 0,1-1 0,-1 1 0,1-1 0,-1 1 0,1-1 0,-1 0 0,1 1 0,0-1 0,0 0 0,0 0 0,0 0 0,-1-1 0,1 1 0,0 0 0,0-1 0,1 1 0,-1-1 0,0 1 0,2-1 0,32 4 0,1-2 0,0-2 0,47-5 0,15 0 0,-61 3 67,66-12 0,8-1-1566,-86 13-5327</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1:19.564"/>
    </inkml:context>
    <inkml:brush xml:id="br0">
      <inkml:brushProperty name="width" value="0.1" units="cm"/>
      <inkml:brushProperty name="height" value="0.1" units="cm"/>
    </inkml:brush>
  </inkml:definitions>
  <inkml:trace contextRef="#ctx0" brushRef="#br0">1 0 24575,'0'1336'0,"0"-1333"5,0 0 1,-1-1-1,1 1 0,1 0 0,-1-1 0,0 1 1,1 0-1,-1-1 0,1 1 0,0 0 1,0-1-1,0 1 0,0-1 0,0 0 0,1 1 1,-1-1-1,1 0 0,-1 0 0,1 1 0,0-1 1,0-1-1,2 3 0,-1-3-79,0 0-1,0 0 1,0 0 0,0-1 0,0 1-1,0-1 1,0 0 0,0 0 0,0 0-1,0 0 1,0-1 0,0 1 0,0-1-1,0 0 1,0 0 0,0 0 0,0 0-1,0 0 1,4-3 0,21-11-6752</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1:21.064"/>
    </inkml:context>
    <inkml:brush xml:id="br0">
      <inkml:brushProperty name="width" value="0.1" units="cm"/>
      <inkml:brushProperty name="height" value="0.1" units="cm"/>
    </inkml:brush>
  </inkml:definitions>
  <inkml:trace contextRef="#ctx0" brushRef="#br0">0 0 24575,'6'0'0,"6"0"0,8 0 0,5 0 0,4 0 0,2 0 0,2 0 0,0 0 0,0 0 0,0 0 0,-1 0 0,1 0 0,-1 0 0,-6 11 0,-12 9 0,-9 0-8191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1:23.361"/>
    </inkml:context>
    <inkml:brush xml:id="br0">
      <inkml:brushProperty name="width" value="0.1" units="cm"/>
      <inkml:brushProperty name="height" value="0.1" units="cm"/>
    </inkml:brush>
  </inkml:definitions>
  <inkml:trace contextRef="#ctx0" brushRef="#br0">294 4 24575,'-1'-1'0,"0"1"0,0 0 0,0-1 0,1 1 0,-1 0 0,0-1 0,0 1 0,0 0 0,0 0 0,1 0 0,-1 0 0,0 0 0,0 0 0,0 0 0,0 0 0,0 0 0,1 0 0,-1 0 0,0 0 0,0 1 0,0-1 0,0 0 0,1 1 0,-1-1 0,0 1 0,0-1 0,1 1 0,-1-1 0,0 1 0,1-1 0,-1 1 0,1 0 0,-1-1 0,1 1 0,-1 0 0,0 1 0,-20 28 0,7-1 0,2 0 0,1 0 0,1 1 0,1 0 0,2 1 0,-4 40 0,10-63 0,0-1 0,1 0 0,0 1 0,0-1 0,2 10 0,-2-16 0,0 0 0,0 0 0,0 0 0,1 0 0,-1 0 0,0 0 0,1 0 0,-1 0 0,0 0 0,1 0 0,-1 0 0,1 0 0,0-1 0,-1 1 0,1 0 0,0 0 0,-1-1 0,1 1 0,0 0 0,0-1 0,-1 1 0,1-1 0,0 1 0,0-1 0,0 1 0,0-1 0,0 0 0,0 1 0,0-1 0,0 0 0,0 0 0,0 0 0,0 1 0,0-1 0,0 0 0,0-1 0,0 1 0,0 0 0,0 0 0,0 0 0,0 0 0,0-1 0,0 1 0,0-1 0,0 1 0,0-1 0,-1 1 0,1-1 0,1 0 0,47-35 0,-42 29 0,0 1 0,0 0 0,0 1 0,1-1 0,0 2 0,0-1 0,13-4 0,-19 8 0,1 1 0,0 0 0,-1-1 0,1 1 0,0 0 0,-1 1 0,1-1 0,0 0 0,0 1 0,-1-1 0,1 1 0,-1 0 0,1 0 0,-1 0 0,1 0 0,-1 1 0,1-1 0,-1 1 0,0-1 0,0 1 0,0 0 0,0-1 0,0 1 0,0 0 0,0 1 0,-1-1 0,1 0 0,-1 0 0,0 1 0,3 4 0,9 15 0,-2 1 0,0 0 0,-1 1 0,-1 1 0,-1-1 0,-1 1 0,-2 0 0,5 44 0,-10-58 0,0 1 0,-1-1 0,0 0 0,-1 0 0,0 0 0,-1 0 0,0 0 0,-1 0 0,0-1 0,-1 0 0,-8 14 0,-8 9 0,-1-2 0,-27 30 0,-16 22 0,57-72 0,0-1 0,-1 1 0,-1-1 0,1-1 0,-2 0 0,1-1 0,-1 0 0,-1 0 0,1-1 0,-19 8 0,26-13 0,0 0 0,0-1 0,0 1 0,-1-1 0,1 0 0,0 0 0,-1 0 0,1-1 0,-1 1 0,1-1 0,-1 0 0,1-1 0,-1 1 0,1-1 0,-1 0 0,1 0 0,0 0 0,-1 0 0,1-1 0,0 0 0,0 0 0,0 0 0,0 0 0,0-1 0,1 1 0,-1-1 0,1 0 0,0 0 0,-1 0 0,1-1 0,1 1 0,-1-1 0,0 0 0,-3-7 0,2 1-136,0 1-1,1-2 1,0 1-1,1 0 1,0-1-1,1 1 1,0-1-1,0 1 0,2-22 1,0 4-6690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1:25.111"/>
    </inkml:context>
    <inkml:brush xml:id="br0">
      <inkml:brushProperty name="width" value="0.1" units="cm"/>
      <inkml:brushProperty name="height" value="0.1" units="cm"/>
    </inkml:brush>
  </inkml:definitions>
  <inkml:trace contextRef="#ctx0" brushRef="#br0">1 1 24575,'0'1259'0,"5"-1185"-1365,2-44-5461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1:27.737"/>
    </inkml:context>
    <inkml:brush xml:id="br0">
      <inkml:brushProperty name="width" value="0.1" units="cm"/>
      <inkml:brushProperty name="height" value="0.1" units="cm"/>
    </inkml:brush>
  </inkml:definitions>
  <inkml:trace contextRef="#ctx0" brushRef="#br0">1 100 24575,'39'-17'0,"2"2"0,0 2 0,1 2 0,60-9 0,-50 10 0,-24 5 0,1 1 0,-1 1 0,1 2 0,49 3 0,-75-2 0,-1 0 0,1 1 0,0 0 0,-1-1 0,1 1 0,-1 0 0,1 0 0,-1 0 0,0 1 0,1-1 0,-1 0 0,0 1 0,0 0 0,0-1 0,0 1 0,0 0 0,0 0 0,-1 0 0,1 0 0,2 4 0,-2-1 0,1 1 0,-1-1 0,0 1 0,-1 0 0,1 0 0,-1-1 0,0 1 0,0 11 0,-1 5 0,-1 1 0,-1-1 0,-10 39 0,-69 364 0,64-327 0,6-23 0,4-29 0,-1 0 0,-17 49 0,15-56-273,1 1 0,2 0 0,1 0 0,0 76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1:29.456"/>
    </inkml:context>
    <inkml:brush xml:id="br0">
      <inkml:brushProperty name="width" value="0.1" units="cm"/>
      <inkml:brushProperty name="height" value="0.1" units="cm"/>
    </inkml:brush>
  </inkml:definitions>
  <inkml:trace contextRef="#ctx0" brushRef="#br0">1 0 24575,'0'1430'-1365,"0"-1403"-5461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4:16.225"/>
    </inkml:context>
    <inkml:brush xml:id="br0">
      <inkml:brushProperty name="width" value="0.1" units="cm"/>
      <inkml:brushProperty name="height" value="0.1" units="cm"/>
    </inkml:brush>
  </inkml:definitions>
  <inkml:trace contextRef="#ctx0" brushRef="#br0">0 1 24575,'0'10'0,"0"10"0,0 12 0,0 11 0,0 10 0,0 11 0,0 11 0,0 9 0,0 2 0,0 7 0,0 9 0,0 4 0,0-11 0,0-16 0,0-16 0,0-19-8191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1:32.160"/>
    </inkml:context>
    <inkml:brush xml:id="br0">
      <inkml:brushProperty name="width" value="0.1" units="cm"/>
      <inkml:brushProperty name="height" value="0.1" units="cm"/>
    </inkml:brush>
  </inkml:definitions>
  <inkml:trace contextRef="#ctx0" brushRef="#br0">1 279 24575,'1'-16'0,"0"0"0,1 1 0,1-1 0,1 1 0,0-1 0,1 1 0,11-24 0,-11 29 0,0 0 0,1 0 0,0 0 0,0 0 0,1 1 0,0 0 0,1 0 0,0 1 0,1 0 0,-1 1 0,13-9 0,-18 14 0,0 1 0,0-1 0,0 0 0,0 1 0,0 0 0,0-1 0,0 1 0,0 1 0,0-1 0,1 0 0,-1 1 0,0 0 0,1-1 0,-1 1 0,0 1 0,0-1 0,1 0 0,-1 1 0,0-1 0,6 3 0,-5-1 0,0 1 0,-1-1 0,1 1 0,-1 0 0,0 0 0,0 0 0,0 0 0,0 0 0,0 1 0,-1-1 0,1 1 0,-1 0 0,3 7 0,3 9 0,-2 0 0,0 0 0,-1 1 0,-1 0 0,2 27 0,-2 214 0,-7-144 0,0-57 0,-3 0 0,-18 80 0,13-92 0,3 0 0,1 1 0,3 0 0,3 72 0,1-117 0,1-1 0,-1 0 0,1 1 0,0-1 0,0 0 0,0 0 0,1 0 0,0 0 0,-1 0 0,1 0 0,1 0 0,-1-1 0,1 1 0,-1-1 0,1 1 0,0-1 0,0 0 0,0 0 0,1 0 0,-1-1 0,1 1 0,-1-1 0,1 0 0,0 0 0,0 0 0,0 0 0,0-1 0,0 1 0,0-1 0,0 0 0,1-1 0,7 1 0,-6 0 0,0-1 0,0-1 0,0 1 0,0-1 0,-1 0 0,1-1 0,0 1 0,0-1 0,-1 0 0,1 0 0,-1-1 0,1 0 0,-1 0 0,0 0 0,0-1 0,0 1 0,-1-1 0,1 0 0,-1-1 0,0 1 0,0-1 0,-1 0 0,5-7 0,-2 0 0,0 0 0,-1-1 0,-1 0 0,0-1 0,-1 1 0,0 0 0,1-25 0,-4-100 0,-2 86 0,1 41 0,0 1 0,-1-1 0,0 0 0,0 1 0,-2-1 0,1 1 0,-1 0 0,0 0 0,-1 1 0,0-1 0,-12-15 0,-5-3 0,-2 0 0,-32-29 0,28 30 0,-36-44 0,43 44-116,8 10 166,0 0 0,0-1 0,2-1 0,-11-22 0,19 36-121,1-1-1,0 1 1,1-1-1,-1 0 1,1 1 0,0-1-1,1 0 1,-1 0 0,1 1-1,0-1 1,1 0-1,-1 0 1,1 0 0,0 1-1,1-1 1,-1 0 0,1 1-1,0-1 1,1 1-1,3-7 1,8-10-6755</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1:33.973"/>
    </inkml:context>
    <inkml:brush xml:id="br0">
      <inkml:brushProperty name="width" value="0.1" units="cm"/>
      <inkml:brushProperty name="height" value="0.1" units="cm"/>
    </inkml:brush>
  </inkml:definitions>
  <inkml:trace contextRef="#ctx0" brushRef="#br0">35 1 24575,'-1'0'0,"-1"0"0,1 0 0,0 1 0,0-1 0,0 1 0,0-1 0,0 1 0,0 0 0,0-1 0,0 1 0,0 0 0,0 0 0,1-1 0,-1 1 0,0 0 0,0 0 0,1 0 0,-1 0 0,0 0 0,1 0 0,-1 0 0,1 0 0,-1 0 0,1 0 0,0 1 0,0-1 0,-1 2 0,-5 36 0,6-34 0,-7 414 0,11-227 0,-5 545-1365,1-703-5461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1:36.692"/>
    </inkml:context>
    <inkml:brush xml:id="br0">
      <inkml:brushProperty name="width" value="0.1" units="cm"/>
      <inkml:brushProperty name="height" value="0.1" units="cm"/>
    </inkml:brush>
  </inkml:definitions>
  <inkml:trace contextRef="#ctx0" brushRef="#br0">3 1 24575,'-2'158'0,"5"174"0,-3-328 0,1 0 0,-1 0 0,1 0 0,0 0 0,0 0 0,1-1 0,-1 1 0,1 0 0,0-1 0,0 1 0,0-1 0,0 1 0,1-1 0,-1 0 0,1 0 0,0 0 0,0 0 0,0-1 0,0 1 0,0-1 0,1 1 0,-1-1 0,1 0 0,0-1 0,-1 1 0,5 1 0,-1-1 0,1 0 0,-1-1 0,0 0 0,1 0 0,-1 0 0,1-1 0,-1 0 0,1-1 0,-1 0 0,0 0 0,1 0 0,-1-1 0,12-4 0,-13 3 0,-1 0 0,0 0 0,0 0 0,0 0 0,-1-1 0,1 0 0,-1 0 0,0 0 0,0 0 0,0-1 0,-1 1 0,1-1 0,-1 0 0,0 0 0,-1-1 0,1 1 0,-1-1 0,2-6 0,3-14 0,0-1 0,4-49 0,0 7 0,14-32 0,-22 447 0,-6-185 0,3 486-1365,0-619-5461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1:39.178"/>
    </inkml:context>
    <inkml:brush xml:id="br0">
      <inkml:brushProperty name="width" value="0.1" units="cm"/>
      <inkml:brushProperty name="height" value="0.1" units="cm"/>
    </inkml:brush>
  </inkml:definitions>
  <inkml:trace contextRef="#ctx0" brushRef="#br0">0 296 24575,'694'0'0,"-689"1"0,0-1 0,0 0 0,0-1 0,0 1 0,0-1 0,0 0 0,-1 0 0,1 0 0,0-1 0,0 1 0,-1-1 0,1 0 0,7-5 0,-10 4 0,-1 1 0,1 0 0,0-1 0,-1 1 0,1-1 0,-1 0 0,0 0 0,0 1 0,0-1 0,0 0 0,0 0 0,-1 0 0,1 0 0,-1 0 0,0 0 0,0 0 0,0 0 0,0 0 0,-1 0 0,1 0 0,-1 0 0,0 0 0,0 0 0,-1-3 0,-4-19 0,-1 0 0,-2 0 0,0 1 0,-2 0 0,-1 0 0,-16-24 0,28 48 0,0-1 0,0 1 0,0 0 0,0-1 0,0 1 0,0-1 0,0 1 0,-1 0 0,1-1 0,0 1 0,0 0 0,0-1 0,-1 1 0,1 0 0,0 0 0,0-1 0,0 1 0,-1 0 0,1 0 0,0-1 0,-1 1 0,1 0 0,0 0 0,-1 0 0,1 0 0,0-1 0,-1 1 0,1 0 0,0 0 0,-1 0 0,1 0 0,0 0 0,-1 0 0,1 0 0,0 0 0,-1 0 0,1 0 0,-1 0 0,1 0 0,0 0 0,-1 0 0,3 19 0,12 26 0,24 20 0,-31-56 0,0 1 0,-1 0 0,0 0 0,-1 1 0,0 0 0,-1 0 0,0 0 0,3 13 0,-5 4 0,-1 1 0,-1-1 0,-1 0 0,-2 0 0,-1 0 0,-1 0 0,-17 53 0,4-11 0,17-67-39,0-1 0,0 0 0,1 1 0,-1-1 0,1 0 0,-1 1 0,1-1 0,0 1 0,0-1 0,0 0 0,0 1 0,1-1 0,-1 1 0,1-1 0,-1 0 0,1 1 0,0-1 0,0 0 0,0 1 0,0-1 0,0 0 0,0 0 0,1 0 0,-1 0 0,1 0 0,-1 0 0,1-1 0,0 1 0,0-1 0,0 1 0,0-1 0,0 1 0,0-1 0,3 2 0,29 10-6787</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1:40.054"/>
    </inkml:context>
    <inkml:brush xml:id="br0">
      <inkml:brushProperty name="width" value="0.1" units="cm"/>
      <inkml:brushProperty name="height" value="0.1" units="cm"/>
    </inkml:brush>
  </inkml:definitions>
  <inkml:trace contextRef="#ctx0" brushRef="#br0">1 1 24575,'0'5'0,"0"7"0,0 13 0,0 13 0,0 15 0,0 5 0,0-2 0,0-6 0,0-5 0,0-5 0,0-4 0,0-3 0,0-2 0,0 0 0,0 0 0,0-1 0,0-4-8191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1:40.538"/>
    </inkml:context>
    <inkml:brush xml:id="br0">
      <inkml:brushProperty name="width" value="0.1" units="cm"/>
      <inkml:brushProperty name="height" value="0.1" units="cm"/>
    </inkml:brush>
  </inkml:definitions>
  <inkml:trace contextRef="#ctx0" brushRef="#br0">1 6 24575,'0'-6'0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1:41.444"/>
    </inkml:context>
    <inkml:brush xml:id="br0">
      <inkml:brushProperty name="width" value="0.1" units="cm"/>
      <inkml:brushProperty name="height" value="0.1" units="cm"/>
    </inkml:brush>
  </inkml:definitions>
  <inkml:trace contextRef="#ctx0" brushRef="#br0">1 0 24575,'0'6'0,"11"1"0,8 0 0,13 4 0,5 5 0,9 1 0,6-3 0,-1-4 0,-2-4 0,-5-2 0,-5-3 0,-8 5 0,-10 0-8191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1:42.742"/>
    </inkml:context>
    <inkml:brush xml:id="br0">
      <inkml:brushProperty name="width" value="0.1" units="cm"/>
      <inkml:brushProperty name="height" value="0.1" units="cm"/>
    </inkml:brush>
  </inkml:definitions>
  <inkml:trace contextRef="#ctx0" brushRef="#br0">1 1 24575,'5'0'0,"7"0"0,2 5 0,4 3 0,4-1 0,4 4 0,2 0 0,3 4 0,1-1 0,0-3 0,1-3 0,-1-3 0,1-2 0,-1 3 0,-5 1-8191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1:44.445"/>
    </inkml:context>
    <inkml:brush xml:id="br0">
      <inkml:brushProperty name="width" value="0.1" units="cm"/>
      <inkml:brushProperty name="height" value="0.1" units="cm"/>
    </inkml:brush>
  </inkml:definitions>
  <inkml:trace contextRef="#ctx0" brushRef="#br0">41 143 24575,'0'-7'0,"1"0"0,0 0 0,0 0 0,1 0 0,-1 0 0,2 0 0,-1 1 0,1-1 0,0 1 0,0 0 0,1 0 0,6-8 0,-7 10 0,-1 0 0,2 0 0,-1 1 0,0 0 0,1-1 0,0 1 0,-1 0 0,1 1 0,0-1 0,1 1 0,-1 0 0,0 0 0,1 0 0,-1 0 0,1 1 0,0 0 0,-1 0 0,10-1 0,-13 2 0,1 1 0,0-1 0,0 0 0,0 1 0,-1 0 0,1-1 0,0 1 0,0 0 0,-1 0 0,1 0 0,-1 0 0,1 0 0,-1 1 0,0-1 0,1 0 0,-1 1 0,0-1 0,0 1 0,0-1 0,0 1 0,0-1 0,0 1 0,0 0 0,0-1 0,-1 1 0,1 0 0,-1 0 0,1 0 0,-1-1 0,0 3 0,7 66 0,-6-58 0,-1 443 0,-4-188 0,4-252 0,-2 1 0,0-1 0,0 1 0,-2-1 0,1 0 0,-2 0 0,0 0 0,-1-1 0,-1 1 0,0-2 0,0 1 0,-2-1 0,0 0 0,0 0 0,-1-1 0,0-1 0,-1 0 0,-1 0 0,0-1 0,-26 17 0,35-25 0,0 0 0,0 0 0,0 1 0,1-1 0,-1 1 0,0-1 0,1 1 0,-4 5 0,6-8 0,0 0 0,0 1 0,-1-1 0,1 1 0,0-1 0,0 0 0,0 1 0,0-1 0,0 1 0,0-1 0,0 0 0,0 1 0,0-1 0,0 1 0,0-1 0,0 0 0,0 1 0,0-1 0,1 1 0,-1-1 0,0 0 0,0 1 0,0-1 0,0 0 0,1 1 0,-1-1 0,0 0 0,1 1 0,20 7 0,16-4 0,66-1 0,-66-3 0,70 8 0,-66-1-682,77 25-1,-78-17-6143</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1:45.273"/>
    </inkml:context>
    <inkml:brush xml:id="br0">
      <inkml:brushProperty name="width" value="0.1" units="cm"/>
      <inkml:brushProperty name="height" value="0.1" units="cm"/>
    </inkml:brush>
  </inkml:definitions>
  <inkml:trace contextRef="#ctx0" brushRef="#br0">201 1 24575,'0'30'0,"-5"164"0,2-161 0,-2 0 0,-1-1 0,-19 59 0,-103 199 0,114-264-1365,0-6-5461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4:18.897"/>
    </inkml:context>
    <inkml:brush xml:id="br0">
      <inkml:brushProperty name="width" value="0.1" units="cm"/>
      <inkml:brushProperty name="height" value="0.1" units="cm"/>
    </inkml:brush>
  </inkml:definitions>
  <inkml:trace contextRef="#ctx0" brushRef="#br0">20 1 24575,'0'828'0,"-1"-806"-455,-1 1 0,-7 31 0,2-20-6371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1:47.211"/>
    </inkml:context>
    <inkml:brush xml:id="br0">
      <inkml:brushProperty name="width" value="0.1" units="cm"/>
      <inkml:brushProperty name="height" value="0.1" units="cm"/>
    </inkml:brush>
  </inkml:definitions>
  <inkml:trace contextRef="#ctx0" brushRef="#br0">1 1 24575,'0'0'-8191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1:46.633"/>
    </inkml:context>
    <inkml:brush xml:id="br0">
      <inkml:brushProperty name="width" value="0.1" units="cm"/>
      <inkml:brushProperty name="height" value="0.1" units="cm"/>
    </inkml:brush>
  </inkml:definitions>
  <inkml:trace contextRef="#ctx0" brushRef="#br0">578 1 24575,'2'161'0,"-2"116"0,-3-213 0,-3 0 0,-18 80 0,17-118 0,-1-1 0,-1-1 0,-1 1 0,-1-2 0,-1 1 0,-2-2 0,-18 26 0,-4-2 0,-2-1 0,-48 42 0,82-83 0,0 0 0,0 0 0,0-1 0,-1 1 0,0-1 0,0 0 0,0-1 0,0 1 0,0-1 0,0 0 0,-1 0 0,1-1 0,0 0 0,-1 0 0,0 0 0,1 0 0,-1-1 0,1 0 0,-1 0 0,0-1 0,-8-1 0,9 1 0,0-1 0,0 0 0,1 0 0,-1-1 0,0 1 0,1-1 0,0 0 0,-1 0 0,1 0 0,0-1 0,1 0 0,-1 1 0,1-1 0,-1 0 0,1-1 0,0 1 0,1-1 0,-1 1 0,1-1 0,0 0 0,0 0 0,-2-9 0,-24-75 0,18 60 0,0-1 0,2 0 0,2 0 0,-4-40 0,6 2 0,2-1 0,14-111 0,-6 154-27,2 0-1,1 1 0,1 1 0,0 0 1,2 0-1,1 1 0,20-28 0,-1-1-1115,-12 19-5683</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1:48.243"/>
    </inkml:context>
    <inkml:brush xml:id="br0">
      <inkml:brushProperty name="width" value="0.1" units="cm"/>
      <inkml:brushProperty name="height" value="0.1" units="cm"/>
    </inkml:brush>
  </inkml:definitions>
  <inkml:trace contextRef="#ctx0" brushRef="#br0">1 0 24575,'10'6'0,"10"1"0,6 0 0,5-1 0,2-2 0,6-2 0,-4 5 0,-2 0 0,-1 0 0,-1-2 0,-5-1-8191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1:49.415"/>
    </inkml:context>
    <inkml:brush xml:id="br0">
      <inkml:brushProperty name="width" value="0.1" units="cm"/>
      <inkml:brushProperty name="height" value="0.1" units="cm"/>
    </inkml:brush>
  </inkml:definitions>
  <inkml:trace contextRef="#ctx0" brushRef="#br0">1 1 24575,'5'5'0,"7"2"0,8 6 0,5-1 0,4-1 0,2-3 0,2 3 0,0-1 0,0-2 0,-6-2-8191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2:03.701"/>
    </inkml:context>
    <inkml:brush xml:id="br0">
      <inkml:brushProperty name="width" value="0.1" units="cm"/>
      <inkml:brushProperty name="height" value="0.1" units="cm"/>
    </inkml:brush>
  </inkml:definitions>
  <inkml:trace contextRef="#ctx0" brushRef="#br0">1 0 24575,'2'5'0,"0"1"0,1-1 0,-1 0 0,1 0 0,0-1 0,0 1 0,1-1 0,0 1 0,0-1 0,0 0 0,7 5 0,1 3 0,14 13 0,1-2 0,0 0 0,2-2 0,1-1 0,0-1 0,2-2 0,0-1 0,59 20 0,144 49 0,2-10 0,367 66 0,272-25 0,306-104 0,-697-15 0,-432 0 0,-1-2 0,1-2 0,-1-2 0,-1-3 0,1-2 0,-2-2 0,95-45 0,-76 30 0,-3-3 0,0-2 0,98-74 0,-138 90-118,-4 4-60,0-1-1,-1 0 1,-1-2 0,-1 0 0,-1-1 0,23-32 0,-29 29-6648</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2:16.361"/>
    </inkml:context>
    <inkml:brush xml:id="br0">
      <inkml:brushProperty name="width" value="0.1" units="cm"/>
      <inkml:brushProperty name="height" value="0.1" units="cm"/>
    </inkml:brush>
  </inkml:definitions>
  <inkml:trace contextRef="#ctx0" brushRef="#br0">1 0 24575,'-1'1274'-1365,"1"-1247"-5461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2:43.290"/>
    </inkml:context>
    <inkml:brush xml:id="br0">
      <inkml:brushProperty name="width" value="0.1" units="cm"/>
      <inkml:brushProperty name="height" value="0.1" units="cm"/>
    </inkml:brush>
  </inkml:definitions>
  <inkml:trace contextRef="#ctx0" brushRef="#br0">0 1 24575,'6'0'0,"12"0"0,14 0 0,7 0 0,7 5 0,2 3 0,9-1 0,5-2 0,-2 5 0,-7-1 0,0-1 0,-5-2 0,-5-2 0,-4-2 0,-8-1-8191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2:49.682"/>
    </inkml:context>
    <inkml:brush xml:id="br0">
      <inkml:brushProperty name="width" value="0.1" units="cm"/>
      <inkml:brushProperty name="height" value="0.1" units="cm"/>
    </inkml:brush>
  </inkml:definitions>
  <inkml:trace contextRef="#ctx0" brushRef="#br0">124 0 24575,'-2'0'0,"1"1"0,0-1 0,0 1 0,0-1 0,-1 1 0,1 0 0,0-1 0,0 1 0,0 0 0,0 0 0,0 0 0,0-1 0,0 1 0,0 0 0,0 0 0,1 1 0,-1-1 0,0 0 0,1 0 0,-1 0 0,1 0 0,-1 1 0,1-1 0,0 0 0,-1 0 0,1 1 0,0 1 0,-7 46 0,5-34 0,-1-3 0,0 0 0,-1-1 0,-9 21 0,9-24 0,0 0 0,1 0 0,0 1 0,0-1 0,1 1 0,0-1 0,1 1 0,-1 13 0,2-20 0,0 0 0,1 0 0,-1 0 0,1-1 0,0 1 0,-1 0 0,1 0 0,0 0 0,0 0 0,0-1 0,0 1 0,1-1 0,-1 1 0,0-1 0,1 1 0,-1-1 0,1 1 0,-1-1 0,1 0 0,0 0 0,-1 0 0,1 0 0,0 0 0,0 0 0,0-1 0,0 1 0,0-1 0,0 1 0,3 0 0,8 0 0,0 1 0,-1-1 0,21-2 0,-18 1 0,128-5 0,-66 1 0,104 7 0,-178-2 0,-1-1 0,1 0 0,0 1 0,-1 0 0,1 0 0,-1-1 0,1 2 0,-1-1 0,1 0 0,-1 0 0,0 1 0,1-1 0,-1 1 0,0 0 0,0 0 0,0 0 0,0 0 0,-1 0 0,4 4 0,-2-1 0,-1 1 0,1-1 0,-1 1 0,-1-1 0,1 1 0,-1 0 0,1 0 0,-1 10 0,0 4 0,-1 1 0,-2-1 0,0 0 0,-7 29 0,6-35 0,0-1 0,-2 0 0,1 0 0,-2-1 0,1 1 0,-2-1 0,0 0 0,0-1 0,-1 0 0,0 0 0,-15 14 0,15-18 0,0 0 0,0-1 0,-1 0 0,0 0 0,0 0 0,-1-1 0,0-1 0,1 0 0,-2 0 0,1-1 0,0 0 0,-1-1 0,1 0 0,-1-1 0,-10 1 0,-188-4 128,68 0-1621,113 2-5333</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2:55.185"/>
    </inkml:context>
    <inkml:brush xml:id="br0">
      <inkml:brushProperty name="width" value="0.1" units="cm"/>
      <inkml:brushProperty name="height" value="0.1" units="cm"/>
    </inkml:brush>
  </inkml:definitions>
  <inkml:trace contextRef="#ctx0" brushRef="#br0">1 0 24575,'0'0'-8191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2:53.309"/>
    </inkml:context>
    <inkml:brush xml:id="br0">
      <inkml:brushProperty name="width" value="0.1" units="cm"/>
      <inkml:brushProperty name="height" value="0.1" units="cm"/>
    </inkml:brush>
  </inkml:definitions>
  <inkml:trace contextRef="#ctx0" brushRef="#br0">1 436 24575,'3'-3'0,"1"1"0,0-1 0,0 1 0,0 0 0,0 0 0,1 0 0,-1 1 0,1 0 0,-1-1 0,1 1 0,5 0 0,9-3 0,146-31 0,1 6 0,2 8 0,252 1 0,-402 21 0,32-2 0,-48 1 0,0 0 0,0 0 0,0 0 0,0-1 0,0 1 0,0 0 0,-1-1 0,1 0 0,0 1 0,0-1 0,0 0 0,-1 0 0,1 0 0,0 0 0,-1-1 0,1 1 0,-1 0 0,3-3 0,-4 3 0,0 0 0,1 0 0,-1 1 0,0-1 0,0 0 0,0 0 0,0 1 0,0-1 0,0 0 0,0 0 0,0 1 0,-1-1 0,1 0 0,0 0 0,0 1 0,0-1 0,-1 0 0,1 1 0,-1-1 0,1 0 0,0 1 0,-1-1 0,1 1 0,-1-1 0,1 0 0,-1 1 0,1-1 0,-1 1 0,0 0 0,1-1 0,-1 1 0,-1-1 0,-27-14 0,23 12 0,-111-50 0,52 24 0,-89-52 0,54 9 0,99 71 0,0 0 0,-1-1 0,1 1 0,0 0 0,0 0 0,-1 0 0,1 0 0,-1 1 0,1-1 0,-1 0 0,1 1 0,-1-1 0,0 1 0,1-1 0,-1 1 0,1 0 0,-1 0 0,0-1 0,1 1 0,-3 1 0,3-1 0,1 1 0,-1-1 0,0 1 0,0 0 0,1-1 0,-1 1 0,0 0 0,1 0 0,-1 0 0,0-1 0,1 1 0,-1 0 0,1 0 0,0 0 0,-1 0 0,1 0 0,0 0 0,0 0 0,-1 0 0,1 0 0,0 0 0,0 0 0,0 1 0,0 7 0,0 0 0,1 0 0,0 0 0,1-1 0,4 17 0,7 13 0,-2 1 0,-2 0 0,6 55 0,-14-72 0,0 0 0,-2 0 0,0 0 0,-1-1 0,-2 1 0,0 0 0,-14 38 0,2-20 65,-27 49-1,-11 25-1558,44-86-5332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4:24.978"/>
    </inkml:context>
    <inkml:brush xml:id="br0">
      <inkml:brushProperty name="width" value="0.1" units="cm"/>
      <inkml:brushProperty name="height" value="0.1" units="cm"/>
    </inkml:brush>
  </inkml:definitions>
  <inkml:trace contextRef="#ctx0" brushRef="#br0">1 1 24575,'0'27'0,"-1"24"0,3-1 0,9 59 0,-9-95 0,1 0 0,1 0 0,0 0 0,0 0 0,2-1 0,0 0 0,0 0 0,1 0 0,1-1 0,0 0 0,1 0 0,13 13 0,-13-15 0,0-2 0,1 1 0,1-1 0,-1 0 0,1-1 0,1 0 0,-1-1 0,1-1 0,0 1 0,1-2 0,-1 0 0,1 0 0,0-1 0,0-1 0,0 0 0,0-1 0,0 0 0,0-1 0,14-2 0,-1 2 0,-15 0 0,0 0 0,0 0 0,0-1 0,0-1 0,19-5 0,-27 6 0,0 0 0,0 0 0,-1-1 0,1 0 0,0 1 0,-1-1 0,1 0 0,-1 0 0,1-1 0,-1 1 0,0 0 0,0-1 0,0 1 0,0-1 0,-1 0 0,1 0 0,-1 0 0,1 1 0,-1-1 0,0 0 0,0-1 0,-1 1 0,1 0 0,0-5 0,2-28 0,-2 0 0,-5-62 0,3 230 0,-2-85 0,2 1 0,3-1 0,11 81 0,4-16 0,-12-68 0,-5-41-114,0 1 1,1-1-1,0 1 0,0-1 0,0 1 1,0-1-1,1 0 0,-1 1 0,1-1 1,0 0-1,3 5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2:54.716"/>
    </inkml:context>
    <inkml:brush xml:id="br0">
      <inkml:brushProperty name="width" value="0.1" units="cm"/>
      <inkml:brushProperty name="height" value="0.1" units="cm"/>
    </inkml:brush>
  </inkml:definitions>
  <inkml:trace contextRef="#ctx0" brushRef="#br0">481 294 24575,'0'69'0,"2"33"0,-5 0 0,-28 180 0,11-185 0,-5-2 0,-58 146 0,72-214 0,8-17 0,0 0 0,-1-1 0,-1 0 0,1 1 0,-1-2 0,-11 16 0,14-23 0,0 1 0,0-1 0,0 1 0,0-1 0,0 0 0,0 0 0,0 0 0,0 0 0,0 0 0,-1 0 0,1 0 0,0-1 0,-1 1 0,1-1 0,0 0 0,-1 0 0,1 1 0,-1-2 0,1 1 0,0 0 0,-1 0 0,1-1 0,0 1 0,-1-1 0,1 0 0,0 0 0,0 0 0,0 0 0,0 0 0,-1 0 0,1 0 0,1-1 0,-1 1 0,-3-4 0,-2-1 0,-1 0 0,2-1 0,-1 0 0,1 0 0,0 0 0,0-1 0,1 0 0,0 0 0,-7-14 0,-2-13 0,-13-40 0,12 29 0,1 11 0,2-1 0,1 0 0,2 0 0,2-1 0,1 0 0,-1-46 0,7 39 0,5-443 0,-3 444-273,3 1 0,2-1 0,1 1 0,18-52 0,-9 45-6553</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2:55.872"/>
    </inkml:context>
    <inkml:brush xml:id="br0">
      <inkml:brushProperty name="width" value="0.1" units="cm"/>
      <inkml:brushProperty name="height" value="0.1" units="cm"/>
    </inkml:brush>
  </inkml:definitions>
  <inkml:trace contextRef="#ctx0" brushRef="#br0">1 99 24575,'11'-5'0,"14"-3"0,19-4 0,18 0 0,5-5 0,1 2 0,-1 3 0,-5 4 0,-8 3 0,-3 2 0,-4 2 0,-6 1 0,-3 1 0,-3-1 0,-8 1-8191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2:56.825"/>
    </inkml:context>
    <inkml:brush xml:id="br0">
      <inkml:brushProperty name="width" value="0.1" units="cm"/>
      <inkml:brushProperty name="height" value="0.1" units="cm"/>
    </inkml:brush>
  </inkml:definitions>
  <inkml:trace contextRef="#ctx0" brushRef="#br0">14 205 24575,'-1'0'0,"1"0"0,0 0 0,-1 0 0,1 1 0,-1-1 0,1 0 0,-1 0 0,1 0 0,-1 0 0,1-1 0,-1 1 0,1 0 0,-1 0 0,1 0 0,0 0 0,-1 0 0,1-1 0,-1 1 0,1 0 0,0 0 0,-1-1 0,1 1 0,-1 0 0,1 0 0,0-1 0,0 1 0,-1 0 0,1-1 0,0 1 0,-1-1 0,1 1 0,0 0 0,0-1 0,-1 0 0,9-14 0,20-13 0,-13 17 0,0 2 0,0 0 0,1 0 0,0 2 0,0 0 0,1 0 0,0 2 0,0 0 0,0 1 0,1 1 0,20-2 0,25-5-455,0-3 0,80-27 0,-114 30-6371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2:57.544"/>
    </inkml:context>
    <inkml:brush xml:id="br0">
      <inkml:brushProperty name="width" value="0.1" units="cm"/>
      <inkml:brushProperty name="height" value="0.1" units="cm"/>
    </inkml:brush>
  </inkml:definitions>
  <inkml:trace contextRef="#ctx0" brushRef="#br0">0 38 24575,'6'0'0,"6"0"0,8 0 0,10 0 0,11 0 0,10 0 0,7 0 0,4-5 0,-3-3 0,-6-4 0,-12-1-8191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2:59.272"/>
    </inkml:context>
    <inkml:brush xml:id="br0">
      <inkml:brushProperty name="width" value="0.1" units="cm"/>
      <inkml:brushProperty name="height" value="0.1" units="cm"/>
    </inkml:brush>
  </inkml:definitions>
  <inkml:trace contextRef="#ctx0" brushRef="#br0">346 0 24575,'-1'116'0,"3"117"0,-2-231 0,0 1 0,1-1 0,-1 0 0,1 0 0,-1 1 0,1-1 0,0 0 0,-1 0 0,1 0 0,0 0 0,1 0 0,-1 0 0,0 0 0,0 0 0,1 0 0,-1-1 0,1 1 0,0-1 0,-1 1 0,1-1 0,0 1 0,0-1 0,0 0 0,0 0 0,0 0 0,0 0 0,0 0 0,0-1 0,1 1 0,-1-1 0,0 1 0,0-1 0,4 1 0,8-1 0,1 0 0,-1-1 0,0 0 0,22-6 0,7 1 0,-38 5 0,1 1 0,-1-1 0,1 1 0,0 0 0,-1 1 0,1 0 0,0 0 0,-1 0 0,1 0 0,-1 1 0,0 0 0,1 0 0,-1 0 0,0 1 0,0 0 0,6 4 0,-8-3 0,1 0 0,0 0 0,-1 1 0,0-1 0,0 1 0,0 0 0,-1 0 0,0 0 0,0 0 0,0 1 0,0-1 0,-1 0 0,0 1 0,0-1 0,0 1 0,-1 9 0,2 23 0,-2-1 0,-2 1 0,-6 41 0,4-57 0,-1 0 0,-2 0 0,0-1 0,-1 1 0,0-1 0,-17 27 0,17-34 0,-1 0 0,0-1 0,-1 0 0,0 0 0,-1-1 0,0 0 0,-1-1 0,0-1 0,-1 0 0,0 0 0,-1-1 0,0-1 0,0-1 0,0 0 0,-29 10 0,10-8-45,0-2 0,0-1 0,-1-1 1,0-2-1,0-2 0,-56-4 0,28 2-1006,34 1-5775</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3:00.826"/>
    </inkml:context>
    <inkml:brush xml:id="br0">
      <inkml:brushProperty name="width" value="0.1" units="cm"/>
      <inkml:brushProperty name="height" value="0.1" units="cm"/>
    </inkml:brush>
  </inkml:definitions>
  <inkml:trace contextRef="#ctx0" brushRef="#br0">2 1 24575,'1'0'0,"0"0"0,0 0 0,0 1 0,0-1 0,-1 0 0,1 1 0,0-1 0,0 1 0,0-1 0,0 1 0,-1-1 0,1 1 0,0 0 0,0-1 0,-1 1 0,1 0 0,-1-1 0,1 1 0,0 0 0,-1 0 0,0 0 0,1-1 0,-1 1 0,1 0 0,-1 0 0,0 0 0,1 2 0,4 30 0,-4-27 0,2 47 0,-3 0 0,-2 0 0,-9 55 0,-3 50 0,12 322 37,3-268-1439,-1-185-5424</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3:02.186"/>
    </inkml:context>
    <inkml:brush xml:id="br0">
      <inkml:brushProperty name="width" value="0.1" units="cm"/>
      <inkml:brushProperty name="height" value="0.1" units="cm"/>
    </inkml:brush>
  </inkml:definitions>
  <inkml:trace contextRef="#ctx0" brushRef="#br0">1 34 24575,'0'-2'0,"1"1"0,0 0 0,-1-1 0,1 1 0,0 0 0,0-1 0,-1 1 0,1 0 0,0 0 0,0 0 0,0 0 0,1 0 0,-1 0 0,0 0 0,0 0 0,1 0 0,-1 0 0,0 1 0,1-1 0,-1 1 0,0-1 0,1 1 0,-1-1 0,1 1 0,-1 0 0,1-1 0,2 1 0,48-5 0,-46 4 0,403-2 66,-211 6-1497,-167-3-5395</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3:03.874"/>
    </inkml:context>
    <inkml:brush xml:id="br0">
      <inkml:brushProperty name="width" value="0.1" units="cm"/>
      <inkml:brushProperty name="height" value="0.1" units="cm"/>
    </inkml:brush>
  </inkml:definitions>
  <inkml:trace contextRef="#ctx0" brushRef="#br0">1 33 24575,'10'0'0,"15"-5"0,9-2 0,3 0 0,1 2 0,0 1 0,-2 2 0,-1 0 0,-1 2 0,-2 0 0,-5 0-8191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2:05.029"/>
    </inkml:context>
    <inkml:brush xml:id="br0">
      <inkml:brushProperty name="width" value="0.1" units="cm"/>
      <inkml:brushProperty name="height" value="0.1" units="cm"/>
    </inkml:brush>
  </inkml:definitions>
  <inkml:trace contextRef="#ctx0" brushRef="#br0">1 110 24575,'0'-6'0,"11"-6"0,14-2 0,8 1 0,10 4 0,8-3 0,7 1 0,-2 3 0,-5 2 0,-6 2 0,-5 2 0,-3 2 0,-4-6 0,-7 0-8191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2:07.311"/>
    </inkml:context>
    <inkml:brush xml:id="br0">
      <inkml:brushProperty name="width" value="0.1" units="cm"/>
      <inkml:brushProperty name="height" value="0.1" units="cm"/>
    </inkml:brush>
  </inkml:definitions>
  <inkml:trace contextRef="#ctx0" brushRef="#br0">0 1 24575,'1'0'0,"0"0"0,0 0 0,0 0 0,0 1 0,0-1 0,0 1 0,-1-1 0,1 1 0,0-1 0,0 1 0,0-1 0,-1 1 0,1-1 0,0 1 0,-1 0 0,1 0 0,-1-1 0,1 1 0,-1 0 0,1 0 0,-1-1 0,1 1 0,-1 0 0,0 0 0,1 0 0,-1 0 0,0 1 0,6 31 0,-5-27 0,6 92 0,-6 113 0,-2-128 0,1-80 0,-1 0 0,1 1 0,0-1 0,1 0 0,-1 0 0,1 0 0,-1 1 0,1-1 0,0 0 0,0 0 0,0 0 0,0 0 0,1 0 0,-1 0 0,1-1 0,0 1 0,0 0 0,0-1 0,3 4 0,-3-5 0,1 0 0,-1 0 0,1 0 0,-1-1 0,1 1 0,0 0 0,-1-1 0,1 0 0,0 0 0,-1 0 0,1 0 0,0 0 0,-1 0 0,1-1 0,0 1 0,-1-1 0,1 0 0,0 1 0,-1-1 0,1-1 0,-1 1 0,0 0 0,5-4 0,28-14 0,1 1 0,0 2 0,60-19 0,-83 32 0,0 0 0,0 1 0,0 0 0,0 1 0,0 0 0,0 1 0,1 1 0,-1 0 0,0 1 0,0 0 0,0 1 0,-1 0 0,1 1 0,-1 1 0,13 6 0,-9-3 0,0 2 0,-1 0 0,0 1 0,-1 0 0,-1 1 0,1 1 0,-2 0 0,0 1 0,0 0 0,-2 0 0,1 2 0,-2-1 0,0 1 0,-1 0 0,-1 1 0,0 0 0,-1 0 0,-1 1 0,-1-1 0,0 1 0,-1 0 0,0 25 0,-3-28 0,-1-1 0,-1 1 0,0-1 0,-1 0 0,-1 0 0,0 0 0,-1 0 0,0-1 0,-1 1 0,-1-1 0,0-1 0,0 1 0,-1-1 0,-1-1 0,0 1 0,-1-1 0,0-1 0,-1 0 0,0 0 0,0-1 0,-18 10 0,18-12 0,-1-1 0,1-1 0,-2 0 0,1 0 0,0-1 0,-1-1 0,0 0 0,0-1 0,0 0 0,0-1 0,0-1 0,0 0 0,-22-2 0,-10-5 0,1-2 0,-67-23 0,96 28 0,-92-22-1365,72 17-5461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4:27.666"/>
    </inkml:context>
    <inkml:brush xml:id="br0">
      <inkml:brushProperty name="width" value="0.1" units="cm"/>
      <inkml:brushProperty name="height" value="0.1" units="cm"/>
    </inkml:brush>
  </inkml:definitions>
  <inkml:trace contextRef="#ctx0" brushRef="#br0">191 0 24575,'9'0'0,"1"1"0,-1 0 0,1 0 0,-1 1 0,0 0 0,0 1 0,0 0 0,0 1 0,0-1 0,0 2 0,-1-1 0,0 1 0,0 0 0,0 1 0,-1 0 0,1 0 0,-2 1 0,1 0 0,-1 0 0,0 0 0,0 1 0,-1 0 0,0 0 0,7 15 0,-2 0 0,-1 0 0,-1 1 0,-1 0 0,-1 0 0,-1 0 0,-1 1 0,-1 0 0,-1 33 0,-4 35 0,3 69 0,-1-155 0,1 0 0,0 0 0,0 0 0,1 0 0,0-1 0,0 1 0,1 0 0,0-1 0,0 1 0,0-1 0,1 0 0,0 0 0,0-1 0,1 1 0,0-1 0,-1 0 0,7 5 0,-3-4 0,1 0 0,-1-1 0,1-1 0,0 1 0,0-1 0,1-1 0,-1 0 0,1 0 0,0-1 0,-1 0 0,12 1 0,-2-2 0,0 0 0,0-2 0,0 0 0,0-1 0,0-1 0,-1 0 0,1-2 0,-1 0 0,0-1 0,0-1 0,-1 0 0,24-15 0,-35 18 0,0-1 0,-1 1 0,0-1 0,0 0 0,0 0 0,-1-1 0,1 1 0,-1-1 0,-1 0 0,1 0 0,-1 0 0,0-1 0,-1 1 0,1-1 0,-1 0 0,0 0 0,-1 1 0,1-10 0,0-11 0,-1 1 0,-1-1 0,-6-39 0,5 62 0,1-3 0,-1 1 0,0-1 0,0 1 0,-1-1 0,0 1 0,0-1 0,0 1 0,-1 0 0,0 0 0,0 0 0,-1 1 0,0-1 0,1 1 0,-2 0 0,1 0 0,-1 0 0,0 0 0,0 1 0,0 0 0,0 0 0,-1 0 0,0 1 0,-7-4 0,-2 1 0,-1 1 0,0 1 0,0 0 0,0 1 0,0 1 0,0 0 0,-1 1 0,-20 2 0,-72 3 0,-228-5 0,319-1 0,1 0 0,-1-2 0,1 0 0,0 0 0,0-2 0,0 0 0,1-1 0,-21-13 0,31 17 0,1 0 0,0 0 0,0-1 0,0 0 0,0 0 0,1 0 0,-1 0 0,1-1 0,0 0 0,1 0 0,-1 0 0,1 0 0,0-1 0,0 1 0,1-1 0,-1 1 0,1-1 0,1 0 0,-1 0 0,1 0 0,0 0 0,0-1 0,1 1 0,-1 0 0,2 0 0,-1 0 0,1-7 0,1 9 5,-1 0 0,0 0 0,1 0-1,0 1 1,0-1 0,0 0 0,0 1 0,0-1-1,1 1 1,0 0 0,-1 0 0,1 0 0,0 0-1,1 0 1,-1 1 0,0-1 0,1 1-1,0 0 1,-1 0 0,1 0 0,0 1 0,0-1-1,0 1 1,5-1 0,8-2-302,0 1 0,0 0 0,0 1 0,23 1 0,-10 1-6529</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2:08.921"/>
    </inkml:context>
    <inkml:brush xml:id="br0">
      <inkml:brushProperty name="width" value="0.1" units="cm"/>
      <inkml:brushProperty name="height" value="0.1" units="cm"/>
    </inkml:brush>
  </inkml:definitions>
  <inkml:trace contextRef="#ctx0" brushRef="#br0">0 1 24575,'7'1'0,"-1"1"0,0 0 0,1 0 0,-1 1 0,0-1 0,0 1 0,0 1 0,0-1 0,-1 1 0,9 7 0,4 2 0,352 206 0,38 26 0,-406-243 0,1-1 0,-1 1 0,0-1 0,0 1 0,1 0 0,-1 0 0,-1 0 0,1 0 0,0 0 0,0 0 0,-1 0 0,1 1 0,-1-1 0,0 1 0,0-1 0,0 1 0,0-1 0,0 1 0,0 0 0,0 2 0,-2-1 0,1 0 0,-1 0 0,0 0 0,0 0 0,0 0 0,-1 0 0,1 0 0,-1 0 0,0-1 0,0 1 0,0-1 0,-5 6 0,-15 18 0,-1-1 0,-1 0 0,-2-2 0,-34 26 0,-3 3 0,56-47 20,0 1 0,1-1 0,0 2 0,0-1 0,-6 11 0,11-17-56,0 0 0,0 0-1,0 1 1,1-1 0,-1 0 0,0 0-1,1 1 1,-1-1 0,1 1 0,-1-1 0,1 1-1,0-1 1,-1 0 0,1 1 0,0-1-1,0 1 1,0-1 0,0 1 0,1-1 0,-1 1-1,0-1 1,0 1 0,1-1 0,-1 1-1,1-1 1,-1 0 0,1 1 0,0-1 0,0 0-1,-1 0 1,1 1 0,0-1 0,0 0 0,0 0-1,0 0 1,1 0 0,-1 0 0,0 0-1,0-1 1,2 2 0,17 4-6790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2:11.094"/>
    </inkml:context>
    <inkml:brush xml:id="br0">
      <inkml:brushProperty name="width" value="0.1" units="cm"/>
      <inkml:brushProperty name="height" value="0.1" units="cm"/>
    </inkml:brush>
  </inkml:definitions>
  <inkml:trace contextRef="#ctx0" brushRef="#br0">3 1 24575,'-2'249'0,"5"264"0,2-444 0,19 94 0,-23-158 0,0 0 0,0 0 0,1 0 0,-1 0 0,1 0 0,0 0 0,1 0 0,-1 0 0,1-1 0,0 0 0,0 1 0,0-1 0,1 0 0,0 0 0,-1-1 0,1 1 0,0-1 0,1 0 0,-1 0 0,1 0 0,-1-1 0,1 1 0,0-1 0,0 0 0,0-1 0,0 1 0,0-1 0,0 0 0,0 0 0,1-1 0,-1 1 0,6-1 0,-2-1 0,-1 1 0,1-1 0,0-1 0,-1 0 0,0 0 0,1 0 0,-1-1 0,0-1 0,0 1 0,0-1 0,-1-1 0,1 1 0,-1-1 0,0 0 0,0-1 0,-1 0 0,0 0 0,10-12 0,-8 4 0,0 1 0,-1-1 0,-1 0 0,6-21 0,8-17 0,-11 29 0,-1 0 0,-1 0 0,-2 0 0,0 0 0,-1-1 0,-1 0 0,-1-45 0,-5 700 0,2-627-50,1-1-1,0 0 1,0 0-1,0 0 0,0 1 1,0-1-1,1 0 1,0 0-1,-1 0 1,1 0-1,0 0 0,1 0 1,-1 0-1,0 0 1,1 0-1,0-1 1,-1 1-1,1 0 0,0-1 1,0 1-1,1-1 1,-1 0-1,0 0 1,1 0-1,0 0 1,2 1-1,23 9-6775</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2:12.579"/>
    </inkml:context>
    <inkml:brush xml:id="br0">
      <inkml:brushProperty name="width" value="0.1" units="cm"/>
      <inkml:brushProperty name="height" value="0.1" units="cm"/>
    </inkml:brush>
  </inkml:definitions>
  <inkml:trace contextRef="#ctx0" brushRef="#br0">1 0 24575,'2'17'0,"0"-1"0,1 0 0,1 0 0,1 0 0,0-1 0,1 0 0,9 17 0,5 15 0,37 99 0,166 475 0,-162-389 0,31 250 0,-82-408 0,-4 1 0,-3 1 0,-10 103 0,-12-75-1365,14-72-5461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2:13.673"/>
    </inkml:context>
    <inkml:brush xml:id="br0">
      <inkml:brushProperty name="width" value="0.1" units="cm"/>
      <inkml:brushProperty name="height" value="0.1" units="cm"/>
    </inkml:brush>
  </inkml:definitions>
  <inkml:trace contextRef="#ctx0" brushRef="#br0">1 0 24575,'0'1398'-1365,"0"-1370"-5461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2:14.580"/>
    </inkml:context>
    <inkml:brush xml:id="br0">
      <inkml:brushProperty name="width" value="0.1" units="cm"/>
      <inkml:brushProperty name="height" value="0.1" units="cm"/>
    </inkml:brush>
  </inkml:definitions>
  <inkml:trace contextRef="#ctx0" brushRef="#br0">1 130 24575,'0'-2'0,"0"0"0,1 0 0,0 1 0,-1-1 0,1 0 0,0 1 0,0-1 0,0 1 0,0-1 0,0 1 0,0 0 0,1-1 0,-1 1 0,0 0 0,1 0 0,-1 0 0,1 0 0,-1 0 0,1 0 0,-1 0 0,3-1 0,40-15 0,-39 15 0,61-18 12,1 3 0,0 3 0,1 3 0,75-3 0,280 10-386,-244 6-677,-153-1-5775</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6:21.796"/>
    </inkml:context>
    <inkml:brush xml:id="br0">
      <inkml:brushProperty name="width" value="0.2" units="cm"/>
      <inkml:brushProperty name="height" value="0.2" units="cm"/>
    </inkml:brush>
  </inkml:definitions>
  <inkml:trace contextRef="#ctx0" brushRef="#br0">0 551 24575,'1'-35'0,"0"0"0,3 0 0,0 1 0,3-1 0,20-64 0,-20 80 0,1 0 0,1 0 0,0 1 0,2 0 0,0 1 0,1 0 0,0 1 0,1 0 0,1 1 0,1 1 0,23-19 0,-26 25 0,0 1 0,1 1 0,0-1 0,0 2 0,1 0 0,-1 0 0,1 2 0,0-1 0,0 2 0,1 0 0,-1 1 0,0 0 0,1 1 0,-1 0 0,25 5 0,-30-3 0,1 0 0,-1 0 0,0 1 0,1 0 0,-1 1 0,-1 0 0,1 1 0,-1 0 0,1 0 0,11 10 0,-15-10 0,0 0 0,0 1 0,-1-1 0,1 1 0,-1 0 0,0 0 0,-1 0 0,1 1 0,-2-1 0,1 1 0,0 0 0,-1 0 0,-1 0 0,1 0 0,0 10 0,1 38 0,-8 102 0,2-96 0,-4 37 0,-5 0 0,-3-1 0,-5 0 0,-4-2 0,-4-1 0,-5-1 0,-54 112 0,84-200 0,1-1 0,0 1 0,0 0 0,0 0 0,0 0 0,1 0 0,0 1 0,0-1 0,1 0 0,-1 0 0,1 1 0,1 5 0,-1-9 0,0-1 0,1 1 0,-1-1 0,1 1 0,0-1 0,0 1 0,-1-1 0,1 1 0,0-1 0,0 0 0,0 1 0,0-1 0,0 0 0,1 0 0,-1 0 0,0 0 0,3 1 0,-1 0 0,0-1 0,0 0 0,1 0 0,-1 0 0,0 0 0,1 0 0,-1-1 0,1 1 0,-1-1 0,1 0 0,3-1 0,54-6 0,-1-2 0,0-3 0,68-24 0,4 0 0,16 6 0,246-19 0,-385 49-170,0 0-1,0-1 0,-1-1 1,1 0-1,0 0 0,-1 0 1,13-6-1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6:23"/>
    </inkml:context>
    <inkml:brush xml:id="br0">
      <inkml:brushProperty name="width" value="0.2" units="cm"/>
      <inkml:brushProperty name="height" value="0.2" units="cm"/>
    </inkml:brush>
  </inkml:definitions>
  <inkml:trace contextRef="#ctx0" brushRef="#br0">2 199 24575,'0'569'0,"-1"-642"0,4 0 0,2 0 0,25-114 0,-23 160 0,2 0 0,0 1 0,2 0 0,0 1 0,21-33 0,-22 43 0,1-1 0,1 2 0,0 0 0,1 0 0,1 1 0,0 1 0,0 0 0,32-19 0,-36 25 0,0 2 0,0-1 0,1 2 0,-1-1 0,1 1 0,0 1 0,0 0 0,-1 1 0,1 0 0,0 0 0,0 1 0,0 0 0,0 1 0,0 1 0,0 0 0,0 0 0,0 1 0,-1 0 0,1 1 0,-1 0 0,0 1 0,0 0 0,-1 0 0,1 1 0,-1 0 0,-1 1 0,1 0 0,-1 1 0,14 15 0,-19-17 9,1 0-1,-1 1 1,0-1-1,-1 1 1,1-1-1,-1 1 1,-1 0-1,1 0 0,-1 0 1,0 0-1,-1 0 1,0 0-1,0 0 1,-2 13-1,1-14-114,1 1-1,-1 0 1,1-1-1,1 1 0,-1 0 1,1 0-1,0-1 1,1 1-1,-1-1 0,1 1 1,1-1-1,-1 0 1,6 10-1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6:23.844"/>
    </inkml:context>
    <inkml:brush xml:id="br0">
      <inkml:brushProperty name="width" value="0.2" units="cm"/>
      <inkml:brushProperty name="height" value="0.2" units="cm"/>
    </inkml:brush>
  </inkml:definitions>
  <inkml:trace contextRef="#ctx0" brushRef="#br0">260 454 24575,'0'-3'0,"0"-1"0,0 1 0,-1 0 0,1 0 0,-1 0 0,1 0 0,-1 0 0,0 0 0,0 0 0,0 0 0,-1 0 0,1 0 0,-1 0 0,0 0 0,1 1 0,-1-1 0,0 1 0,-1-1 0,1 1 0,0 0 0,-1 0 0,1 0 0,-1 0 0,1 0 0,-1 1 0,0-1 0,0 1 0,0 0 0,0 0 0,0 0 0,0 0 0,-4-1 0,2 2 0,0-1 0,1 1 0,-1 0 0,0 0 0,1 1 0,-1-1 0,0 1 0,1 0 0,-1 0 0,1 0 0,-1 1 0,1 0 0,0 0 0,0 0 0,-1 0 0,2 1 0,-1-1 0,0 1 0,0 0 0,1 0 0,-6 6 0,-2 7 0,1 0 0,0 0 0,1 1 0,1 1 0,1-1 0,0 1 0,1 1 0,1-1 0,-5 38 0,3 8 0,1 103 0,6-139 0,1-1 0,1 1 0,2-1 0,1 0 0,10 32 0,-12-49 0,0 0 0,1 0 0,1 0 0,-1-1 0,2 0 0,-1 0 0,1 0 0,1-1 0,-1 1 0,1-2 0,1 1 0,0-1 0,0 0 0,0 0 0,1-1 0,12 7 0,-19-12 0,1 1 0,-1-1 0,0 0 0,1 0 0,-1-1 0,1 1 0,-1 0 0,1-1 0,0 1 0,-1-1 0,1 0 0,0 0 0,-1 0 0,1 0 0,-1-1 0,1 1 0,0-1 0,-1 1 0,1-1 0,-1 0 0,1 0 0,-1 0 0,3-2 0,-1 0 0,0-1 0,0 1 0,0-1 0,-1 0 0,0 0 0,0 0 0,0 0 0,0-1 0,0 1 0,-1-1 0,2-5 0,4-12 0,-1-1 0,-1 1 0,-1-1 0,2-27 0,3-59 40,-5 0 0,-11-139 0,-53-215-1525,45 388-5341</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6:24.500"/>
    </inkml:context>
    <inkml:brush xml:id="br0">
      <inkml:brushProperty name="width" value="0.2" units="cm"/>
      <inkml:brushProperty name="height" value="0.2" units="cm"/>
    </inkml:brush>
  </inkml:definitions>
  <inkml:trace contextRef="#ctx0" brushRef="#br0">1 1 24575,'1'19'0,"1"1"0,1-1 0,1 0 0,0 0 0,8 18 0,1 10 0,129 408 0,-68-235 0,58 292 0,-120-458 0,28 75 0,2 10 0,6 99-1365,-42-205-5461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6:25.610"/>
    </inkml:context>
    <inkml:brush xml:id="br0">
      <inkml:brushProperty name="width" value="0.2" units="cm"/>
      <inkml:brushProperty name="height" value="0.2" units="cm"/>
    </inkml:brush>
  </inkml:definitions>
  <inkml:trace contextRef="#ctx0" brushRef="#br0">1 0 24575,'0'6'0,"0"6"0,0 18 0,0 15 0,0 21 0,5 15 0,2 11 0,5 5 0,6-2 0,0-13 0,3-9 0,-3-11 0,-5-12 0,-3-8 0,-5-6 0,3-9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4:29.292"/>
    </inkml:context>
    <inkml:brush xml:id="br0">
      <inkml:brushProperty name="width" value="0.1" units="cm"/>
      <inkml:brushProperty name="height" value="0.1" units="cm"/>
    </inkml:brush>
  </inkml:definitions>
  <inkml:trace contextRef="#ctx0" brushRef="#br0">2 90 24575,'0'-6'0,"1"0"0,-1 0 0,1 0 0,0 0 0,0 0 0,1 0 0,0 1 0,0-1 0,5-10 0,-6 14 0,0 1 0,0 0 0,0-1 0,0 1 0,1 0 0,-1 0 0,0-1 0,0 1 0,1 0 0,-1 0 0,1 0 0,-1 1 0,1-1 0,-1 0 0,1 1 0,-1-1 0,1 0 0,0 1 0,-1 0 0,1-1 0,0 1 0,-1 0 0,1 0 0,0 0 0,-1 0 0,1 0 0,0 0 0,-1 1 0,1-1 0,0 1 0,-1-1 0,1 1 0,-1-1 0,1 1 0,-1 0 0,1 0 0,-1 0 0,1 0 0,1 2 0,2 0 0,-1 1 0,0-1 0,-1 1 0,1 0 0,0 1 0,-1-1 0,0 0 0,0 1 0,-1 0 0,1 0 0,-1 0 0,0 0 0,0 0 0,0 0 0,-1 0 0,0 1 0,1 6 0,0 13 0,0 1 0,-2 34 0,-1-38 0,1-5 0,-2-1 0,0 1 0,-1-1 0,-1 1 0,0-1 0,-1 0 0,-1 0 0,0-1 0,-2 0 0,1 0 0,-2-1 0,0 0 0,0 0 0,-14 14 0,18-23 0,1 0 0,0 0 0,1 1 0,-1-1 0,1 1 0,0 0 0,0-1 0,1 1 0,-2 8 0,3-11 0,1-1 0,0 0 0,0 1 0,0-1 0,1 0 0,-1 1 0,0-1 0,1 0 0,0 1 0,-1-1 0,1 0 0,0 0 0,0 0 0,0 0 0,1 0 0,-1 0 0,0 0 0,1 0 0,-1 0 0,1-1 0,0 1 0,-1-1 0,1 1 0,0-1 0,0 1 0,0-1 0,0 0 0,4 2 0,5 2 0,-1-1 0,1 0 0,0-1 0,0 0 0,0 0 0,0-1 0,1-1 0,-1 1 0,0-2 0,1 0 0,19-2 0,15-5 0,73-20 0,-18 3 0,-65 18-108,-1 0-311,0-1 0,39-13 0,-53 11-6407</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6:26.297"/>
    </inkml:context>
    <inkml:brush xml:id="br0">
      <inkml:brushProperty name="width" value="0.2" units="cm"/>
      <inkml:brushProperty name="height" value="0.2" units="cm"/>
    </inkml:brush>
  </inkml:definitions>
  <inkml:trace contextRef="#ctx0" brushRef="#br0">1 353 24575,'0'-11'0,"5"-3"0,13-10 0,14-2 0,7 0 0,8-3 0,12 5 0,6-5 0,4-3 0,0-1 0,0-1 0,4 0 0,-5 7 0,-14 17 0,-16 12-8191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6:27.048"/>
    </inkml:context>
    <inkml:brush xml:id="br0">
      <inkml:brushProperty name="width" value="0.2" units="cm"/>
      <inkml:brushProperty name="height" value="0.2" units="cm"/>
    </inkml:brush>
  </inkml:definitions>
  <inkml:trace contextRef="#ctx0" brushRef="#br0">1 309 24575,'5'0'0,"2"-6"0,10-1 0,9-10 0,9-3 0,16-8 0,21-6 0,8-1 0,-3-1 0,-5 1 0,-3 6 0,-8 2 0,-9 7 0,-14 5-8191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6:28.260"/>
    </inkml:context>
    <inkml:brush xml:id="br0">
      <inkml:brushProperty name="width" value="0.2" units="cm"/>
      <inkml:brushProperty name="height" value="0.2" units="cm"/>
    </inkml:brush>
  </inkml:definitions>
  <inkml:trace contextRef="#ctx0" brushRef="#br0">0 1 24575,'0'1081'0,"6"-1018"-1365</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6:28.877"/>
    </inkml:context>
    <inkml:brush xml:id="br0">
      <inkml:brushProperty name="width" value="0.2" units="cm"/>
      <inkml:brushProperty name="height" value="0.2" units="cm"/>
    </inkml:brush>
  </inkml:definitions>
  <inkml:trace contextRef="#ctx0" brushRef="#br0">0 181 24575,'0'-5'0,"6"-8"0,11-1 0,10-4 0,5-4 0,2 2 0,2-2 0,-1-2 0,-1 3 0,-1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6:29.877"/>
    </inkml:context>
    <inkml:brush xml:id="br0">
      <inkml:brushProperty name="width" value="0.2" units="cm"/>
      <inkml:brushProperty name="height" value="0.2" units="cm"/>
    </inkml:brush>
  </inkml:definitions>
  <inkml:trace contextRef="#ctx0" brushRef="#br0">1 557 24575,'1'0'0,"1"-1"0,-1 1 0,1-1 0,-1 0 0,0 0 0,1 1 0,-1-1 0,0 0 0,0 0 0,1-1 0,-1 1 0,0 0 0,0 0 0,0 0 0,0-1 0,-1 1 0,1 0 0,0-1 0,0-2 0,18-36 0,-14 27 0,87-215 0,-37 90 0,-23 24 0,-35 240 0,4 327 0,-1-447-32,0 0-1,1 0 1,0 0-1,0 0 1,0 0-1,1 0 1,0 0-1,0 0 1,1 0-1,-1-1 1,1 1-1,0-1 1,1 0-1,-1 0 1,1 0-1,0 0 1,1-1-1,-1 0 1,1 1-1,-1-1 1,1-1-1,0 1 1,1-1-1,-1 0 1,1 0-1,-1-1 1,1 1-1,0-1 1,0-1-1,0 1 1,0-1-1,0 0 1,0 0-1,0-1 1,1 0-1,-1 0 1,0 0-1,0-1 0,0 1 1,0-2-1,9-2 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6:30.972"/>
    </inkml:context>
    <inkml:brush xml:id="br0">
      <inkml:brushProperty name="width" value="0.2" units="cm"/>
      <inkml:brushProperty name="height" value="0.2" units="cm"/>
    </inkml:brush>
  </inkml:definitions>
  <inkml:trace contextRef="#ctx0" brushRef="#br0">5 338 24575,'-1'76'0,"4"0"0,4 0 0,2-1 0,35 131 0,-39-190 0,22 88 0,-26-95 0,1 0 0,-1 1 0,0-1 0,-1 0 0,0 0 0,-1 1 0,0-1 0,-4 17 0,5-25 0,0-1 0,0 1 0,0-1 0,0 1 0,0-1 0,0 1 0,-1-1 0,1 1 0,0 0 0,0-1 0,0 1 0,-1-1 0,1 1 0,0-1 0,-1 1 0,1-1 0,0 0 0,-1 1 0,1-1 0,-1 1 0,1-1 0,-1 0 0,1 1 0,0-1 0,-1 0 0,0 0 0,1 1 0,-1-1 0,1 0 0,-1 0 0,1 0 0,-1 0 0,1 1 0,-1-1 0,1 0 0,-1 0 0,0 0 0,0-1 0,-17-18 0,-7-33 0,15 21 0,2 0 0,1 0 0,1-1 0,-1-48 0,7-134 0,2 114 0,-2 57 0,0-50 0,4-1 0,19-112 0,-15 173 120,-8 32-162,0 0-1,0 0 1,0 1-1,1-1 1,-1 0-1,0 0 1,0 0 0,0 1-1,1-1 1,-1 0-1,0 0 1,1 1-1,-1-1 1,0 0 0,1 1-1,-1-1 1,1 0-1,-1 1 1,1-1-1,0 1 1,-1-1 0,1 1-1,0-1 1,-1 1-1,1-1 1,0 1-1,-1-1 1,1 1 0,0 0-1,0 0 1,-1-1-1,1 1 1,0 0-1,1 0 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6:32.394"/>
    </inkml:context>
    <inkml:brush xml:id="br0">
      <inkml:brushProperty name="width" value="0.2" units="cm"/>
      <inkml:brushProperty name="height" value="0.2" units="cm"/>
    </inkml:brush>
  </inkml:definitions>
  <inkml:trace contextRef="#ctx0" brushRef="#br0">1 0 24575,'5'0'0,"7"0"0,8 5 0,4 8 0,5 1 0,2-2 0,2-3 0,0-3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6:34.410"/>
    </inkml:context>
    <inkml:brush xml:id="br0">
      <inkml:brushProperty name="width" value="0.2" units="cm"/>
      <inkml:brushProperty name="height" value="0.2" units="cm"/>
    </inkml:brush>
  </inkml:definitions>
  <inkml:trace contextRef="#ctx0" brushRef="#br0">391 193 24575,'-10'-11'0,"0"-1"0,0 0 0,-11-20 0,14 21 0,1 1 0,-1 0 0,-1 0 0,0 0 0,0 1 0,-15-11 0,15 14 0,-1 0 0,0 1 0,-1 0 0,1 1 0,-1 0 0,0 0 0,0 1 0,0 1 0,0 0 0,0 0 0,-1 1 0,1 0 0,-17 1 0,22 0 0,0 0 0,0 1 0,0-1 0,0 1 0,0 1 0,1-1 0,-1 1 0,0-1 0,1 2 0,-1-1 0,1 0 0,-1 1 0,1 0 0,0 0 0,0 0 0,0 0 0,1 1 0,-1-1 0,1 1 0,0 0 0,0 0 0,0 0 0,1 0 0,-1 1 0,1-1 0,0 1 0,0 0 0,0-1 0,-1 8 0,1 3 0,0 0 0,0 0 0,1 0 0,1 1 0,1-1 0,0 0 0,1 0 0,0 0 0,1-1 0,1 1 0,1-1 0,8 21 0,-10-28 0,1 0 0,-1 0 0,1 0 0,1-1 0,-1 1 0,1-1 0,0 0 0,1 0 0,-1-1 0,1 0 0,0 0 0,0 0 0,1 0 0,0-1 0,-1 0 0,1-1 0,1 0 0,-1 0 0,0 0 0,1-1 0,-1 0 0,1 0 0,0-1 0,0 0 0,9 0 0,-12-1 0,1-1 0,0 0 0,-1 0 0,1-1 0,0 0 0,-1 0 0,0 0 0,1 0 0,-1-1 0,0 0 0,0 0 0,0 0 0,-1-1 0,1 1 0,-1-1 0,0 0 0,0 0 0,5-7 0,0-2 0,0 0 0,0-1 0,-2 1 0,1-2 0,6-20 0,-13 33 0,0 0 0,-1-1 0,1 1 0,0 0 0,0 0 0,0-1 0,0 1 0,1 0 0,-1 0 0,1 1 0,-1-1 0,1 0 0,-1 0 0,1 1 0,0-1 0,0 1 0,3-3 0,-3 4 0,-1 1 0,1-1 0,-1 0 0,1 1 0,0-1 0,-1 1 0,0-1 0,1 1 0,-1 0 0,1 0 0,-1 0 0,0-1 0,0 1 0,1 0 0,-1 1 0,0-1 0,0 0 0,0 0 0,0 0 0,0 1 0,0-1 0,-1 0 0,1 1 0,0-1 0,-1 1 0,1-1 0,-1 1 0,1 1 0,20 44 0,-2 1 0,21 81 0,10 110 0,-10-44 0,-30-146 0,-9-37 0,1 1 0,0-1 0,1 0 0,1 0 0,0 0 0,0 0 0,1-1 0,10 17 0,-15-27-28,1-1-1,-1 1 1,1-1-1,-1 1 1,1-1 0,0 1-1,-1-1 1,1 1-1,0-1 1,-1 1-1,1-1 1,0 0-1,0 1 1,-1-1 0,1 0-1,0 0 1,0 0-1,0 0 1,-1 1-1,1-1 1,0 0-1,0 0 1,0-1 0,-1 1-1,1 0 1,0 0-1,0 0 1,0 0-1,-1-1 1,1 1-1,0 0 1,-1-1 0,1 1-1,0 0 1,0-1-1,-1 1 1,1-1-1,-1 0 1,1 1-1,0-1 1,-1 1 0,1-1-1,-1 0 1,0 1-1,1-1 1,-1 0-1,1 0 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6:35.130"/>
    </inkml:context>
    <inkml:brush xml:id="br0">
      <inkml:brushProperty name="width" value="0.2" units="cm"/>
      <inkml:brushProperty name="height" value="0.2" units="cm"/>
    </inkml:brush>
  </inkml:definitions>
  <inkml:trace contextRef="#ctx0" brushRef="#br0">0 0 24575,'4'269'0,"11"0"0,52 273 0,41-34 0,-96-453 0,-3-6-73,-3 0-1,-2 0 0,-2 0 0,-5 50 1,2-41-924</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6:35.786"/>
    </inkml:context>
    <inkml:brush xml:id="br0">
      <inkml:brushProperty name="width" value="0.2" units="cm"/>
      <inkml:brushProperty name="height" value="0.2" units="cm"/>
    </inkml:brush>
  </inkml:definitions>
  <inkml:trace contextRef="#ctx0" brushRef="#br0">20 276 24575,'-5'-5'0,"-3"-8"0,1-6 0,13-1 0,10-2 0,7-2 0,7 2 0,2-5 0,2 1 0,0 1 0,0-2 0,-1 4 0,-5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4:33.263"/>
    </inkml:context>
    <inkml:brush xml:id="br0">
      <inkml:brushProperty name="width" value="0.1" units="cm"/>
      <inkml:brushProperty name="height" value="0.1" units="cm"/>
    </inkml:brush>
  </inkml:definitions>
  <inkml:trace contextRef="#ctx0" brushRef="#br0">1 1 24575,'0'8'0,"1"0"0,0 1 0,1-1 0,0 0 0,0 0 0,1 0 0,0 0 0,8 13 0,41 62 0,-27-47 0,-10-12 0,2-1 0,1-1 0,1-1 0,0 0 0,2-2 0,0 0 0,1-1 0,1-1 0,1-1 0,0-2 0,1 0 0,0-1 0,45 15 0,7-1 0,-58-19 0,1-1 0,0 0 0,1-2 0,26 5 0,33-5 0,152-9 0,-217 3 0,1 0 0,-1-2 0,0 0 0,0 0 0,0-1 0,-1-1 0,1-1 0,-1 0 0,16-10 0,-23 12 0,-1-1 0,1 0 0,-1 0 0,0 0 0,-1-1 0,0 1 0,1-2 0,-2 1 0,1 0 0,-1-1 0,0 0 0,0 0 0,-1 0 0,0-1 0,0 1 0,-1-1 0,0 1 0,0-1 0,0-11 0,1-23 30,-6-70-1,-1 40-1453,4 45-5402</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6:36.427"/>
    </inkml:context>
    <inkml:brush xml:id="br0">
      <inkml:brushProperty name="width" value="0.2" units="cm"/>
      <inkml:brushProperty name="height" value="0.2" units="cm"/>
    </inkml:brush>
  </inkml:definitions>
  <inkml:trace contextRef="#ctx0" brushRef="#br0">0 1 24575,'0'5'0,"0"8"0,0 6 0,0 6 0,0 15 0,0 11 0,0 8 0,0 4 0,0-2 0,0-2 0,0-5 0,0-6 0,0-6 0,0-5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6:36.786"/>
    </inkml:context>
    <inkml:brush xml:id="br0">
      <inkml:brushProperty name="width" value="0.2" units="cm"/>
      <inkml:brushProperty name="height" value="0.2" units="cm"/>
    </inkml:brush>
  </inkml:definitions>
  <inkml:trace contextRef="#ctx0" brushRef="#br0">1 1 24575,'0'0'-8191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6:38.302"/>
    </inkml:context>
    <inkml:brush xml:id="br0">
      <inkml:brushProperty name="width" value="0.2" units="cm"/>
      <inkml:brushProperty name="height" value="0.2" units="cm"/>
    </inkml:brush>
  </inkml:definitions>
  <inkml:trace contextRef="#ctx0" brushRef="#br0">258 132 24575,'0'-10'0,"1"0"0,-1 1 0,2-1 0,-1 0 0,1 1 0,4-10 0,-5 15 0,0 1 0,1 0 0,-1 0 0,1-1 0,0 1 0,0 0 0,0 0 0,0 1 0,1-1 0,-1 0 0,1 1 0,-1 0 0,1-1 0,0 1 0,0 0 0,0 0 0,0 1 0,0-1 0,5-1 0,-7 3 0,1-1 0,0 1 0,0 0 0,0 0 0,0 0 0,0 0 0,-1 0 0,1 0 0,0 0 0,0 1 0,0-1 0,0 1 0,-1-1 0,1 1 0,0 0 0,-1 0 0,1 0 0,0 0 0,-1 0 0,1 0 0,-1 0 0,1 0 0,-1 1 0,0-1 0,0 0 0,1 1 0,-1-1 0,0 1 0,0 0 0,0-1 0,-1 1 0,1 0 0,0-1 0,-1 1 0,1 0 0,-1 0 0,1 2 0,3 8 0,-1 1 0,0 0 0,1 26 0,-2-14 0,-2 0 0,-1 1 0,-1-1 0,-1 0 0,-1 0 0,-1 0 0,-1 0 0,-1-1 0,-2 0 0,0-1 0,-1 1 0,-2-2 0,0 0 0,-2 0 0,0-1 0,-1-1 0,-35 36 0,37-45 0,-1 0 0,-1-2 0,-20 11 0,7-4 0,25-13 0,0-1 0,-1 0 0,1 0 0,-1-1 0,1 1 0,-1-1 0,0 1 0,1-1 0,-1 0 0,0-1 0,0 1 0,0-1 0,1 1 0,-1-1 0,0 0 0,0-1 0,-6 0 0,8 0 0,-1-1 0,1 1 0,0-1 0,-1 0 0,1 0 0,0 0 0,0 0 0,0 0 0,0 0 0,0-1 0,0 1 0,1 0 0,-1-1 0,1 0 0,0 1 0,0-1 0,0 0 0,0 1 0,0-1 0,1 0 0,-1 0 0,1 0 0,-1-5 0,-1-19-105,1 1 0,2 0 0,0-1 0,1 1 0,2 0 0,1 0 0,1 1 0,1-1 0,1 1 0,1 1 0,2-1 0,20-34 0,-13 26-6721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6:39.600"/>
    </inkml:context>
    <inkml:brush xml:id="br0">
      <inkml:brushProperty name="width" value="0.2" units="cm"/>
      <inkml:brushProperty name="height" value="0.2" units="cm"/>
    </inkml:brush>
  </inkml:definitions>
  <inkml:trace contextRef="#ctx0" brushRef="#br0">1 201 24575,'28'105'0,"26"184"0,-33-158 0,-1 39 0,-14-111 0,2-25 0,-8-34 0,0 0 0,0 0 0,1 1 0,-1-1 0,0 0 0,0 0 0,0 0 0,1 0 0,-1 0 0,0 0 0,0 1 0,1-1 0,-1 0 0,0 0 0,0 0 0,1 0 0,-1 0 0,0 0 0,0 0 0,1 0 0,-1 0 0,0 0 0,0 0 0,1 0 0,-1 0 0,0 0 0,0 0 0,1 0 0,-1-1 0,0 1 0,0 0 0,0 0 0,1 0 0,-1 0 0,0 0 0,0-1 0,0 1 0,1 0 0,-1 0 0,0 0 0,0 0 0,0-1 0,0 1 0,0 0 0,1 0 0,-1-1 0,0 1 0,0 0 0,0 0 0,0-1 0,0 1 0,0 0 0,0 0 0,0-1 0,4-9 0,0 0 0,-1-1 0,0 0 0,2-14 0,8-46 0,124-602 0,-133 657 0,1-6 0,1 1 0,15-34 0,-20 51 0,1 1 0,-1-1 0,1 0 0,0 1 0,0 0 0,1-1 0,-1 1 0,1 0 0,-1 0 0,1 0 0,0 1 0,0-1 0,1 1 0,-1-1 0,0 1 0,1 0 0,-1 0 0,1 1 0,0-1 0,-1 1 0,6-2 0,-6 4 0,0-1 0,0 0 0,0 1 0,0 0 0,0-1 0,0 1 0,-1 0 0,1 0 0,0 1 0,-1-1 0,1 1 0,-1-1 0,1 1 0,-1 0 0,0 0 0,1 0 0,-1 0 0,0 0 0,0 0 0,-1 1 0,1-1 0,0 0 0,1 5 0,6 9 0,0 0 0,9 27 0,-15-35 0,146 407 0,-24-118 0,-116-274-14,-1 0 0,0 0 0,-2 0 0,4 30 0,0-3-1281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2:19.393"/>
    </inkml:context>
    <inkml:brush xml:id="br0">
      <inkml:brushProperty name="width" value="0.1" units="cm"/>
      <inkml:brushProperty name="height" value="0.1" units="cm"/>
    </inkml:brush>
  </inkml:definitions>
  <inkml:trace contextRef="#ctx0" brushRef="#br0">0 38 24575,'0'1'0,"1"0"0,-1 0 0,0 0 0,1 0 0,-1 0 0,0 0 0,1 0 0,-1 0 0,1 0 0,0 0 0,-1-1 0,1 1 0,0 0 0,-1 0 0,1-1 0,0 1 0,0-1 0,-1 1 0,1 0 0,0-1 0,0 1 0,0-1 0,0 0 0,0 1 0,0-1 0,0 0 0,0 0 0,1 1 0,34 4 0,-29-4 0,434 9 0,-274-12 0,4502 1 0,-4574-2 0,0-5 0,162-33 0,-198 32 0,0 3 0,1 3 0,87 6 0,-45-1 0,1307-1 0,-1394-1 0,-1 0 0,1 1 0,-1 1 0,1 0 0,-1 1 0,16 6 0,-26-8 0,0 1 0,0 0 0,1 0 0,-1 0 0,0 0 0,-1 1 0,1 0 0,0 0 0,-1 0 0,0 0 0,1 0 0,-1 1 0,0-1 0,-1 1 0,1 0 0,-1 0 0,0 0 0,0 0 0,0 1 0,0-1 0,-1 0 0,1 1 0,0 4 0,3 40 0,-2 0 0,-2 1 0,-6 55 0,1-4 0,2 688 0,2-781 0,0 0 0,0 0 0,-1-1 0,0 1 0,0-1 0,-1 1 0,0-1 0,0 1 0,-1-1 0,0 0 0,0 0 0,-7 10 0,7-13 0,-1 1 0,-1-1 0,1 0 0,0-1 0,-1 1 0,0-1 0,0 0 0,0 0 0,0 0 0,0-1 0,0 0 0,-1 0 0,1 0 0,-1-1 0,0 1 0,1-1 0,-10 0 0,-113 7 0,-48 6 0,-369 104 0,267-52 0,-533 94 0,550-122 0,-303 5 0,-620-42-678,582-6 433,-2421 4 1168,3021 2-923,-1-1 0,0 0 0,0 0 0,0 0 0,1 0 0,-1 0 0,0 0 0,0-1 0,1 1 0,-1-1 0,0 0 0,1 0 0,-1 0 0,0 0 0,1 0 0,-1-1 0,1 1 0,0-1 0,-1 0 0,1 1 0,0-1 0,0 0 0,0 0 0,1 0 0,-1-1 0,0 1 0,1 0 0,-1-1 0,1 1 0,0-1 0,0 1 0,0-1 0,0 0 0,0 1 0,0-1 0,0-5 0,-3-21 0,2 1 0,0-1 0,2 0 0,1 0 0,1 0 0,2 1 0,0-1 0,2 1 0,16-46 0,14-23 0,65-122 0,-84 185 0,164-329-1365,-132 260-5461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2:20.550"/>
    </inkml:context>
    <inkml:brush xml:id="br0">
      <inkml:brushProperty name="width" value="0.1" units="cm"/>
      <inkml:brushProperty name="height" value="0.1" units="cm"/>
    </inkml:brush>
  </inkml:definitions>
  <inkml:trace contextRef="#ctx0" brushRef="#br0">109 0 24575,'1'265'0,"-3"284"0,-7-413 0,-5 0 0,-53 216 0,58-322-1365,0-4-5461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2:22.487"/>
    </inkml:context>
    <inkml:brush xml:id="br0">
      <inkml:brushProperty name="width" value="0.1" units="cm"/>
      <inkml:brushProperty name="height" value="0.1" units="cm"/>
    </inkml:brush>
  </inkml:definitions>
  <inkml:trace contextRef="#ctx0" brushRef="#br0">4 325 24575,'-2'-48'0,"1"25"0,0 0 0,5-37 0,-3 54 0,0 0 0,0 0 0,0 1 0,1-1 0,0 0 0,0 1 0,1 0 0,-1-1 0,1 1 0,0 0 0,1 0 0,-1 1 0,1-1 0,0 1 0,5-5 0,4-1 0,1 1 0,-1 1 0,2 0 0,-1 1 0,1 0 0,0 1 0,0 1 0,1 0 0,0 1 0,20-2 0,0 2 0,-1 1 0,1 3 0,59 5 0,-89-5 0,-1 0 0,0 1 0,0 0 0,0 0 0,0 1 0,-1-1 0,1 1 0,0 0 0,0 0 0,-1 1 0,0-1 0,1 1 0,-1 0 0,0 0 0,0 1 0,-1-1 0,1 1 0,-1 0 0,1 0 0,-1 0 0,4 7 0,-3-2 0,-1 0 0,0 0 0,0 0 0,-1 1 0,0-1 0,0 1 0,-1-1 0,-1 1 0,0-1 0,-1 19 0,-1-16 0,0 0 0,-1 0 0,0 0 0,-1 0 0,0-1 0,-10 19 0,-43 66 0,35-63 0,-10 15 0,-3-1 0,-1-2 0,-3-1 0,-1-2 0,-89 70 0,117-102 0,0 0 0,0 1 0,1 0 0,-11 15 0,21-24 0,-1 0 0,1 0 0,0 0 0,0 0 0,-1 0 0,1 1 0,1-1 0,-1 0 0,0 1 0,1-1 0,-1 0 0,1 1 0,-1-1 0,1 1 0,0 3 0,1-5 0,0 1 0,-1 0 0,1-1 0,0 1 0,0-1 0,0 1 0,0-1 0,0 1 0,1-1 0,-1 0 0,0 1 0,1-1 0,-1 0 0,1 0 0,-1 0 0,1 0 0,-1 0 0,1-1 0,0 1 0,-1 0 0,1-1 0,0 1 0,-1-1 0,4 1 0,18 4 0,0-1 0,0-1 0,1-1 0,40-1 0,101-15 0,-119 9 0,292-18-1365,-289 22-5461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2:24.238"/>
    </inkml:context>
    <inkml:brush xml:id="br0">
      <inkml:brushProperty name="width" value="0.1" units="cm"/>
      <inkml:brushProperty name="height" value="0.1" units="cm"/>
    </inkml:brush>
  </inkml:definitions>
  <inkml:trace contextRef="#ctx0" brushRef="#br0">39 0 24575,'-12'21'0,"-2"19"0,7 20 0,3 0 0,2 0 0,9 87 0,-7-142 0,0 1 0,1-1 0,0 0 0,0 0 0,0 1 0,1-1 0,0 0 0,0 0 0,0-1 0,0 1 0,1 0 0,0-1 0,0 1 0,0-1 0,0 0 0,1 0 0,-1 0 0,1-1 0,0 1 0,1-1 0,-1 0 0,0 0 0,1 0 0,0-1 0,-1 0 0,1 0 0,0 0 0,0 0 0,6 1 0,13 1 0,0-1 0,0-1 0,0-1 0,1-1 0,27-4 0,2 1 0,-37 3 0,0-2 0,-1 0 0,1-1 0,0-1 0,-1 0 0,0-1 0,29-14 0,-37 16 0,0-2 0,0 1 0,-1-1 0,0 0 0,0-1 0,0 1 0,-1-1 0,0-1 0,0 1 0,0-1 0,-1 0 0,0 0 0,0-1 0,-1 0 0,0 1 0,5-14 0,-8 20 0,-1 0 0,0 0 0,1 0 0,-1-1 0,1 1 0,-1 0 0,0 0 0,0 0 0,0 0 0,0 0 0,0-1 0,0 1 0,0 0 0,0 0 0,0 0 0,0 0 0,-1-1 0,1 1 0,-1-1 0,0 2 0,1 1 0,-1-1 0,0 1 0,0-1 0,1 1 0,-1-1 0,1 1 0,-1 0 0,0-1 0,1 1 0,-1 0 0,1 0 0,0-1 0,-1 1 0,1 0 0,-1 0 0,1 0 0,0 0 0,0-1 0,0 1 0,-1 0 0,1 0 0,0 0 0,0 0 0,0 1 0,-8 58 0,2 1 0,2 0 0,8 91 0,-2-36 0,-1-54-1365,-1-36-5461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2:26.644"/>
    </inkml:context>
    <inkml:brush xml:id="br0">
      <inkml:brushProperty name="width" value="0.1" units="cm"/>
      <inkml:brushProperty name="height" value="0.1" units="cm"/>
    </inkml:brush>
  </inkml:definitions>
  <inkml:trace contextRef="#ctx0" brushRef="#br0">35 0 24575,'-2'1'0,"1"-1"0,0 0 0,0 1 0,0-1 0,0 1 0,0-1 0,0 1 0,0-1 0,0 1 0,0 0 0,0 0 0,0-1 0,0 1 0,0 0 0,1 0 0,-1 0 0,0 0 0,1 0 0,-1 0 0,0 0 0,1 0 0,0 0 0,-1 0 0,1 1 0,-1-1 0,1 0 0,0 2 0,-6 38 0,5-37 0,-5 442 0,9-243 0,-3 603-1365,0-779-5461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2:27.926"/>
    </inkml:context>
    <inkml:brush xml:id="br0">
      <inkml:brushProperty name="width" value="0.1" units="cm"/>
      <inkml:brushProperty name="height" value="0.1" units="cm"/>
    </inkml:brush>
  </inkml:definitions>
  <inkml:trace contextRef="#ctx0" brushRef="#br0">1 35 24575,'133'2'0,"141"-5"0,-242 0 0,-1-2 0,1-1 0,36-12 0,-67 18 0,0-1 0,-1 1 0,1 0 0,0 0 0,0-1 0,-1 1 0,1 0 0,0 0 0,-1 0 0,1 0 0,0 0 0,0 0 0,-1 0 0,1 0 0,0 0 0,0 1 0,-1-1 0,1 0 0,0 0 0,-1 1 0,1-1 0,0 0 0,-1 1 0,1-1 0,0 0 0,-1 1 0,1-1 0,0 2 0,3 21 0,-18 39 0,11-52 0,-93 256 0,59-176 0,-35 134 0,63-185-1365,2-4-5461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4:40.343"/>
    </inkml:context>
    <inkml:brush xml:id="br0">
      <inkml:brushProperty name="width" value="0.1" units="cm"/>
      <inkml:brushProperty name="height" value="0.1" units="cm"/>
    </inkml:brush>
  </inkml:definitions>
  <inkml:trace contextRef="#ctx0" brushRef="#br0">72 99 24575,'79'0'0,"-9"2"0,0-4 0,75-11 0,-12-1 0,1 5 0,166 10 0,-117 2 0,3510-1 0,-1876-4 0,-1779 1 0,1-3 0,-2-1 0,1-2 0,-1-1 0,67-24 0,-100 30 0,0 0 0,0 1 0,0 0 0,0 0 0,1 0 0,-1 0 0,0 1 0,0 0 0,1-1 0,-1 2 0,0-1 0,1 0 0,6 3 0,-8-2 0,-1 0 0,1 0 0,-1 1 0,0 0 0,0-1 0,0 1 0,0 0 0,0 0 0,0 0 0,-1 0 0,1 0 0,0 0 0,-1 1 0,0-1 0,1 1 0,-1-1 0,0 1 0,-1-1 0,1 1 0,0-1 0,-1 1 0,1 0 0,-1 3 0,4 37 0,-2-1 0,-6 84 0,-1-24 0,5 485 0,0-580 0,0-1 0,0 1 0,-1 0 0,0-1 0,0 1 0,0-1 0,-1 1 0,0-1 0,0 0 0,-1 0 0,-5 9 0,6-11 0,-1-1 0,0 1 0,-1-1 0,1 0 0,0 0 0,-1-1 0,0 1 0,1-1 0,-1 1 0,0-1 0,0 0 0,0-1 0,-1 1 0,1-1 0,0 0 0,-1 0 0,1 0 0,-5 0 0,-46 3 0,1-2 0,-68-6 0,65 1 0,-112 7 0,10 19 0,58-8 0,-169 6 0,-3337-25 0,1934 6 0,1620-5 0,0-3 0,-90-20 0,29 3 0,-83-13 0,189 35 0,1-1 0,-1 0 0,1 0 0,0-1 0,-1 0 0,1 0 0,1-1 0,-1 0 0,0 0 0,1-1 0,0 0 0,0 0 0,0 0 0,1 0 0,-1-1 0,1 0 0,1 0 0,-1-1 0,1 1 0,0-1 0,1 0 0,0 0 0,0 0 0,0-1 0,1 1 0,-3-14 0,-1-16 0,1 0 0,2 0 0,2 0 0,4-51 0,-1 40 0,-3-92 0,5-83 0,-2 205-227,1 1-1,0 0 1,2 0-1,0 0 1,10-22-1,-6 21-6598</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2:29.645"/>
    </inkml:context>
    <inkml:brush xml:id="br0">
      <inkml:brushProperty name="width" value="0.1" units="cm"/>
      <inkml:brushProperty name="height" value="0.1" units="cm"/>
    </inkml:brush>
  </inkml:definitions>
  <inkml:trace contextRef="#ctx0" brushRef="#br0">0 0 24575,'0'1621'0,"6"-1552"-1365,1-35-5461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2:31.599"/>
    </inkml:context>
    <inkml:brush xml:id="br0">
      <inkml:brushProperty name="width" value="0.1" units="cm"/>
      <inkml:brushProperty name="height" value="0.1" units="cm"/>
    </inkml:brush>
  </inkml:definitions>
  <inkml:trace contextRef="#ctx0" brushRef="#br0">0 96 24575,'4'-7'0,"1"0"0,0 0 0,0 1 0,0-1 0,0 1 0,1 0 0,0 1 0,1 0 0,-1 0 0,1 0 0,10-5 0,-12 7 0,0 0 0,1 1 0,-1-1 0,1 1 0,0 1 0,-1-1 0,1 1 0,0 0 0,0 0 0,0 0 0,0 1 0,0 0 0,0 1 0,0-1 0,0 1 0,7 1 0,-10 0 0,0 0 0,0 0 0,0 0 0,0 0 0,0 0 0,0 1 0,0-1 0,-1 1 0,0 0 0,1 0 0,-1 0 0,0 0 0,0 0 0,0 0 0,-1 1 0,1-1 0,-1 0 0,0 1 0,0-1 0,0 1 0,0 0 0,-1-1 0,1 1 0,-1 0 0,0 3 0,1 15 0,-1 0 0,-5 39 0,-4-12 0,-3-1 0,-2-1 0,-1 0 0,-27 54 0,2-2 0,27-65 0,4-12 0,0 1 0,1 0 0,2 0 0,0 1 0,-4 41 0,10-62 0,0 0 0,0-1 0,0 1 0,1-1 0,-1 1 0,1-1 0,0 1 0,-1-1 0,1 1 0,0-1 0,0 1 0,1-1 0,-1 0 0,0 0 0,1 0 0,-1 0 0,1 0 0,0 0 0,0 0 0,3 2 0,-1-1 0,1 0 0,-1-1 0,1 1 0,0-1 0,0 0 0,-1-1 0,1 1 0,1-1 0,-1 0 0,5 0 0,0 0 0,0 0 0,0-1 0,-1-1 0,1 1 0,0-1 0,0-1 0,-1 0 0,1-1 0,-1 1 0,19-9 0,-24 8 0,-1 0 0,1 0 0,0-1 0,-1 1 0,1-1 0,-1 0 0,0 0 0,-1 0 0,1 0 0,-1 0 0,1-1 0,-1 1 0,-1-1 0,1 0 0,0 1 0,-1-1 0,0 0 0,0-7 0,2-12 0,-2 1 0,-2-39 0,0 40 0,1 8 0,-1-1 0,-1 1 0,-1-1 0,0 1 0,0 0 0,-2 0 0,0 0 0,0 0 0,-1 1 0,-9-14 0,4 11 0,0 0 0,-1 1 0,-1 0 0,-1 1 0,0 0 0,-1 1 0,-16-11 0,-56-45-1365,67 50-5461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2:33.678"/>
    </inkml:context>
    <inkml:brush xml:id="br0">
      <inkml:brushProperty name="width" value="0.1" units="cm"/>
      <inkml:brushProperty name="height" value="0.1" units="cm"/>
    </inkml:brush>
  </inkml:definitions>
  <inkml:trace contextRef="#ctx0" brushRef="#br0">1 1 24575,'0'1715'-1365,"0"-1685"-5461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6:52.168"/>
    </inkml:context>
    <inkml:brush xml:id="br0">
      <inkml:brushProperty name="width" value="0.05" units="cm"/>
      <inkml:brushProperty name="height" value="0.05" units="cm"/>
    </inkml:brush>
  </inkml:definitions>
  <inkml:trace contextRef="#ctx0" brushRef="#br0">1 248 24575,'2'1'0,"0"-1"0,1 1 0,-1-1 0,0 1 0,0 0 0,0 0 0,0 0 0,1 0 0,-1 0 0,0 0 0,-1 1 0,1-1 0,0 1 0,0-1 0,-1 1 0,3 2 0,24 34 0,-20-27 0,20 30 0,-14-18 0,1-2 0,32 35 0,-43-53 0,-1 0 0,1-1 0,0 1 0,0-1 0,0 0 0,0 0 0,0 0 0,0 0 0,1-1 0,-1 0 0,0 0 0,1 0 0,-1 0 0,1-1 0,-1 1 0,1-1 0,0 0 0,-1-1 0,1 1 0,-1-1 0,1 0 0,6-2 0,10-4 0,1-1 0,-2-1 0,29-16 0,-19 9 0,60-34 0,157-117 0,-45 26 0,-182 128-455,1 2 0,31-13 0,-27 15-6371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6:53.418"/>
    </inkml:context>
    <inkml:brush xml:id="br0">
      <inkml:brushProperty name="width" value="0.05" units="cm"/>
      <inkml:brushProperty name="height" value="0.05" units="cm"/>
    </inkml:brush>
  </inkml:definitions>
  <inkml:trace contextRef="#ctx0" brushRef="#br0">1 194 24575,'3'0'0,"0"1"0,0 0 0,0 0 0,1 0 0,-1 0 0,0 0 0,0 0 0,-1 1 0,1-1 0,0 1 0,0 0 0,-1 0 0,1 0 0,-1 0 0,0 1 0,1-1 0,-1 1 0,3 4 0,35 60 0,-26-40 0,7 7 0,2-1 0,2-1 0,31 33 0,-53-62 0,0 0 0,0-1 0,0 1 0,0 0 0,1-1 0,-1 0 0,1 1 0,-1-1 0,1-1 0,0 1 0,0-1 0,0 1 0,0-1 0,0 0 0,0 0 0,0-1 0,0 1 0,0-1 0,5 0 0,-2-1 0,-1-1 0,1 1 0,-1-1 0,0 0 0,0-1 0,0 1 0,0-1 0,0-1 0,0 1 0,-1-1 0,6-4 0,11-12 0,-1-1 0,-1 0 0,-1-2 0,20-30 0,-38 52 0,54-78-682,87-164-1,-131 220-6143</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01.848"/>
    </inkml:context>
    <inkml:brush xml:id="br0">
      <inkml:brushProperty name="width" value="0.1" units="cm"/>
      <inkml:brushProperty name="height" value="0.1" units="cm"/>
    </inkml:brush>
  </inkml:definitions>
  <inkml:trace contextRef="#ctx0" brushRef="#br0">1 33 24575,'5'0'0,"8"0"0,6 0 0,6 0 0,4 0 0,2 0 0,2 0 0,0 0 0,-5-6 0,-2-1 0,0 0 0,0 1 0,3 2 0,-5 2-8191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6:16.591"/>
    </inkml:context>
    <inkml:brush xml:id="br0">
      <inkml:brushProperty name="width" value="0.2" units="cm"/>
      <inkml:brushProperty name="height" value="0.2" units="cm"/>
    </inkml:brush>
  </inkml:definitions>
  <inkml:trace contextRef="#ctx0" brushRef="#br0">6132 0 24575,'0'888'0,"0"-877"0,0 0 0,-1 0 0,0 0 0,-1 0 0,-1 0 0,0 0 0,0 0 0,-1-1 0,-8 18 0,9-23 0,0 0 0,-1 0 0,1-1 0,-1 1 0,0-1 0,0 0 0,-1 0 0,1 0 0,-1 0 0,1-1 0,-1 0 0,0 0 0,-1 0 0,1-1 0,0 1 0,-1-1 0,1-1 0,-1 1 0,0-1 0,-6 1 0,-643 110 10,-55 6-144,-301-57-212,-3-62 94,658-2 228,-718-1 770,1047 2-746,1 0 0,-39-9 0,-23-3 0,-51 0 0,-163-8 0,236 22 0,-32 0 0,-130-18 0,88 5-1365</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7:40.731"/>
    </inkml:context>
    <inkml:brush xml:id="br0">
      <inkml:brushProperty name="width" value="0.1" units="cm"/>
      <inkml:brushProperty name="height" value="0.1" units="cm"/>
    </inkml:brush>
  </inkml:definitions>
  <inkml:trace contextRef="#ctx0" brushRef="#br0">1 0 24575,'1'0'0,"0"1"0,0-1 0,0 1 0,0-1 0,0 1 0,0 0 0,-1-1 0,1 1 0,0 0 0,0-1 0,0 1 0,0 0 0,-1 0 0,1 0 0,0 0 0,-1 0 0,1 0 0,-1 0 0,1 0 0,-1 0 0,0 0 0,1 0 0,-1 0 0,0 0 0,1 2 0,5 34 0,-5-33 0,8 120 0,-8 185 0,-4-128 0,3 445 0,6-569-1365,0-37-5461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40.812"/>
    </inkml:context>
    <inkml:brush xml:id="br0">
      <inkml:brushProperty name="width" value="0.1" units="cm"/>
      <inkml:brushProperty name="height" value="0.1" units="cm"/>
    </inkml:brush>
  </inkml:definitions>
  <inkml:trace contextRef="#ctx0" brushRef="#br0">0 28 24575,'2'4'0,"-1"0"0,1 0 0,0 0 0,0 0 0,1-1 0,-1 1 0,1-1 0,0 1 0,0-1 0,0 0 0,5 4 0,2 3 0,24 25 0,2-2 0,1-1 0,1-3 0,2-1 0,55 30 0,-61-41 0,56 21 0,-23-11 0,-47-20 0,1 0 0,-1-1 0,1-2 0,0 0 0,1-1 0,29 1 0,-12-4 0,0-1 0,63-11 0,-90 9 0,0 0 0,0 0 0,0-2 0,0 1 0,-1-1 0,0-1 0,0 0 0,19-15 0,-1-2 0,43-47 0,-67 64 9,0-1 0,0 0 0,0 0 0,-1 0 0,0 0 0,0-1 0,-1 1 0,0-1 0,0 0 0,-1 0 0,0 0 0,1-10 0,0-9-471,-2-1 0,-1-34 0,0 59 366,-1-26-6730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02.881"/>
    </inkml:context>
    <inkml:brush xml:id="br0">
      <inkml:brushProperty name="width" value="0.1" units="cm"/>
      <inkml:brushProperty name="height" value="0.1" units="cm"/>
    </inkml:brush>
  </inkml:definitions>
  <inkml:trace contextRef="#ctx0" brushRef="#br0">0 0 24575,'2'1'0,"-1"-1"0,1 1 0,-1 0 0,0-1 0,1 1 0,-1 0 0,0 0 0,0 0 0,0 0 0,0 0 0,1 0 0,-1 0 0,-1 0 0,1 0 0,0 1 0,0-1 0,0 0 0,-1 1 0,1-1 0,0 0 0,-1 1 0,1-1 0,-1 1 0,0-1 0,0 1 0,1-1 0,-1 3 0,6 48 0,-6-46 0,0 190 0,1 26 0,4-191-1365,2-4-5461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4:53.129"/>
    </inkml:context>
    <inkml:brush xml:id="br0">
      <inkml:brushProperty name="width" value="0.1" units="cm"/>
      <inkml:brushProperty name="height" value="0.1" units="cm"/>
    </inkml:brush>
  </inkml:definitions>
  <inkml:trace contextRef="#ctx0" brushRef="#br0">1 204 24575,'144'2'0,"157"-5"0,-299 3 0,1 0 0,-1-1 0,1 1 0,0 0 0,-1-1 0,1 0 0,-1 1 0,1-1 0,-1 0 0,0 0 0,1-1 0,-1 1 0,0 0 0,0-1 0,0 1 0,0-1 0,0 0 0,0 0 0,0 0 0,0 0 0,2-3 0,-3 1 0,0 1 0,0 0 0,0-1 0,0 1 0,-1-1 0,1 1 0,-1-1 0,0 1 0,0-1 0,0 1 0,0-1 0,-1 0 0,-1-6 0,-2-2 0,0-1 0,0 1 0,-2 0 0,1 0 0,-2 0 0,0 1 0,-10-14 0,5 15 0,7 14 0,9 21 0,13 10 0,33 49 0,-31-54 0,-1 0 0,25 62 0,-39-83 0,-1 1 0,-1-1 0,1 1 0,-2 0 0,1 0 0,-1 0 0,-1 0 0,0 0 0,0 0 0,-1 0 0,0 0 0,-1 0 0,0-1 0,-5 16 0,-26 69-1365,26-68-5461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07.929"/>
    </inkml:context>
    <inkml:brush xml:id="br0">
      <inkml:brushProperty name="width" value="0.1" units="cm"/>
      <inkml:brushProperty name="height" value="0.1" units="cm"/>
    </inkml:brush>
  </inkml:definitions>
  <inkml:trace contextRef="#ctx0" brushRef="#br0">164 29 24575,'0'-6'0,"-6"-1"0,-6 1 0,-8 0 0,-5 2 0,2 7 0,4 9 0,0 6 0,4 7 0,4 4 0,3 3 0,4 1 0,3 0 0,1 1 0,0 4 0,1-4-8191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48.537"/>
    </inkml:context>
    <inkml:brush xml:id="br0">
      <inkml:brushProperty name="width" value="0.1" units="cm"/>
      <inkml:brushProperty name="height" value="0.1" units="cm"/>
    </inkml:brush>
  </inkml:definitions>
  <inkml:trace contextRef="#ctx0" brushRef="#br0">42 192 24575,'646'-18'0,"-225"8"0,-103 5 0,-73-9 0,43-2 0,151-16 0,27-2 0,169 20 0,237-2 0,162-2 0,65 3 0,-693 18 0,282-3 0,-681 0 0,4-1 0,0 2 0,1-1 0,-1 1 0,0 1 0,11 2 0,-19-3 0,-1 0 0,1 0 0,0 0 0,-1 1 0,1-1 0,-1 1 0,1-1 0,-1 1 0,0 0 0,0 0 0,0 0 0,0 0 0,0 0 0,0 0 0,0 1 0,-1-1 0,1 1 0,-1-1 0,1 1 0,-1-1 0,0 1 0,0 0 0,-1 0 0,2 4 0,4 52 0,-5-42 0,1 0 0,6 28 0,4 6 0,-1 1 0,-3 0 0,-2 0 0,-2 80 0,-1-95 0,0 1 0,3-1 0,16 62 0,7 38 0,-13-18 0,0 180 0,-14-215 0,0-53 0,-1 1 0,-1 0 0,-2-1 0,-8 38 0,9-65 0,-1 1 0,1 0 0,-1 0 0,-1-1 0,1 1 0,-1-1 0,1 0 0,-1 0 0,-1 0 0,1 0 0,0 0 0,-1-1 0,0 1 0,0-1 0,0 0 0,0 0 0,0-1 0,-9 5 0,-6 1 0,0-1 0,0-1 0,-30 6 0,4-1 0,24-5 0,-189 62 0,175-56 0,1-1 0,-1-2 0,-69 10 0,-111-7 0,-121 6 0,-381 28 0,-1820-48 0,2093 18 0,20 0 0,-1181-15 0,754-3 0,847 3 0,0-1 0,0 0 0,-1-1 0,1 1 0,0-1 0,-1 0 0,1 0 0,0 0 0,0-1 0,-6-2 0,7 2 0,1 0 0,0 0 0,0 0 0,0 0 0,0 0 0,0 0 0,0-1 0,1 1 0,-1-1 0,1 1 0,0-1 0,0 0 0,-1 1 0,2-1 0,-1 0 0,0 0 0,0-3 0,-5-37 0,2-1 0,2 0 0,5-74 0,0 30 0,34-295 0,-15 209 0,-16-71 0,-4 38 0,2 181-170,1 1-1,0-1 0,2 1 1,1 0-1,1 1 0,2 0 1,16-30-1,-17 33-6655</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50.647"/>
    </inkml:context>
    <inkml:brush xml:id="br0">
      <inkml:brushProperty name="width" value="0.1" units="cm"/>
      <inkml:brushProperty name="height" value="0.1" units="cm"/>
    </inkml:brush>
  </inkml:definitions>
  <inkml:trace contextRef="#ctx0" brushRef="#br0">1 312 24575,'2'-8'0,"0"-1"0,1 1 0,0 0 0,0-1 0,1 2 0,0-1 0,0 0 0,1 1 0,11-13 0,-1-3 0,-2 3 0,0 1 0,1 0 0,26-27 0,-31 38 0,0 1 0,1-1 0,-1 1 0,1 1 0,0 0 0,1 0 0,0 1 0,21-7 0,-9 5 0,-11 2 0,0 1 0,-1 1 0,1 0 0,0 1 0,20-2 0,-30 4 0,1 0 0,0 1 0,0-1 0,0 1 0,0-1 0,0 1 0,0 0 0,0 0 0,0 0 0,-1 0 0,1 1 0,-1-1 0,1 1 0,-1 0 0,1-1 0,-1 1 0,0 0 0,0 0 0,0 1 0,0-1 0,0 0 0,0 1 0,-1-1 0,1 1 0,-1-1 0,1 1 0,-1 0 0,1 3 0,3 10 0,-1 0 0,-1 1 0,0-1 0,-1 1 0,0 0 0,-2 21 0,-1 3 0,-11 59 0,5-63 0,-2-1 0,-2 0 0,-1 0 0,-32 64 0,-88 126 0,75-135 0,46-72 0,0 0 0,1 0 0,1 0 0,-13 40 0,22-58 0,0 1 0,-1-1 0,1 0 0,0 1 0,0-1 0,0 1 0,0-1 0,0 0 0,0 1 0,0-1 0,0 0 0,1 1 0,-1-1 0,0 0 0,1 1 0,-1-1 0,1 0 0,0 0 0,-1 0 0,1 1 0,0-1 0,0 0 0,0 0 0,-1 0 0,1 0 0,0 0 0,3 1 0,-1 0 0,0-1 0,0 0 0,0 1 0,1-1 0,-1-1 0,1 1 0,-1 0 0,1-1 0,-1 0 0,7 0 0,6-1 0,0-1 0,0-1 0,26-7 0,-40 10-22,46-15-649,62-10-1,-79 21-6154</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52.147"/>
    </inkml:context>
    <inkml:brush xml:id="br0">
      <inkml:brushProperty name="width" value="0.1" units="cm"/>
      <inkml:brushProperty name="height" value="0.1" units="cm"/>
    </inkml:brush>
  </inkml:definitions>
  <inkml:trace contextRef="#ctx0" brushRef="#br0">0 0 24575,'0'1558'0,"0"-1550"15,0 0 0,1-1 0,0 1 0,0 0 0,0-1 0,1 1 0,5 13 0,-5-18-98,0 0 1,0 1-1,0-1 1,0 0-1,0 0 1,1-1-1,-1 1 1,1 0-1,0-1 1,0 1-1,0-1 1,0 0-1,0 0 1,0 0-1,1-1 1,-1 1-1,7 1 1,21 5-6744</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54.054"/>
    </inkml:context>
    <inkml:brush xml:id="br0">
      <inkml:brushProperty name="width" value="0.1" units="cm"/>
      <inkml:brushProperty name="height" value="0.1" units="cm"/>
    </inkml:brush>
  </inkml:definitions>
  <inkml:trace contextRef="#ctx0" brushRef="#br0">37 0 24575,'-2'1'0,"1"-1"0,0 1 0,0-1 0,0 1 0,-1 0 0,1-1 0,0 1 0,0 0 0,0 0 0,0 0 0,0 0 0,0 0 0,1 0 0,-1 0 0,0 0 0,0 1 0,1-1 0,-1 0 0,1 0 0,-1 0 0,1 1 0,-1-1 0,1 0 0,0 1 0,0-1 0,-1 2 0,-5 44 0,6-40 0,-6 68 0,4-1 0,7 78 0,-4-146 0,-1 0 0,1-1 0,0 1 0,0 0 0,1 0 0,0-1 0,0 1 0,0-1 0,0 0 0,1 0 0,0 0 0,0 0 0,1 0 0,-1 0 0,1-1 0,0 0 0,7 7 0,-5-7 0,0-1 0,1 1 0,-1-1 0,1 0 0,0 0 0,0-1 0,0 0 0,0 0 0,0-1 0,0 1 0,0-2 0,11 1 0,-1-1 0,0-2 0,-1 0 0,0 0 0,1-2 0,-1 0 0,0 0 0,-1-2 0,1 0 0,-1-1 0,0 0 0,22-16 0,-27 16 0,-1 0 0,0-1 0,0-1 0,-1 1 0,0-1 0,0-1 0,-1 1 0,0-1 0,-1-1 0,0 1 0,-1-1 0,0 0 0,0 0 0,-1-1 0,-1 1 0,0-1 0,-1 0 0,0 0 0,0 0 0,-2 0 0,0-18 0,-5 298 0,6 92 0,-1-355-124,0-1 0,0 1 0,0 0 0,1-1 0,0 1 0,0 0-1,0-1 1,0 1 0,1-1 0,2 5 0,10 11-6702</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55.429"/>
    </inkml:context>
    <inkml:brush xml:id="br0">
      <inkml:brushProperty name="width" value="0.1" units="cm"/>
      <inkml:brushProperty name="height" value="0.1" units="cm"/>
    </inkml:brush>
  </inkml:definitions>
  <inkml:trace contextRef="#ctx0" brushRef="#br0">1 1 24575,'0'1525'0,"0"-1521"0,4 42 0,-3-45 0,-1-1 0,0 1 0,1 0 0,-1 0 0,0-1 0,1 1 0,-1 0 0,1 0 0,-1-1 0,1 1 0,0 0 0,-1-1 0,1 1 0,-1-1 0,1 1 0,0-1 0,0 1 0,-1-1 0,1 0 0,0 1 0,0-1 0,0 0 0,-1 1 0,1-1 0,0 0 0,0 0 0,0 0 0,0 0 0,-1 0 0,1 0 0,0 0 0,0 0 0,0 0 0,0 0 0,-1 0 0,1-1 0,0 1 0,0 0 0,0-1 0,-1 1 0,1 0 0,0-1 0,0 1 0,-1-1 0,1 1 0,0-1 0,-1 0 0,1 1 0,0-1 0,12-10-48,-1 1 0,-1-2-1,0 0 1,0 0 0,-1-1-1,0 0 1,8-16 0,-1 3-931,30-44-5847</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59.758"/>
    </inkml:context>
    <inkml:brush xml:id="br0">
      <inkml:brushProperty name="width" value="0.1" units="cm"/>
      <inkml:brushProperty name="height" value="0.1" units="cm"/>
    </inkml:brush>
  </inkml:definitions>
  <inkml:trace contextRef="#ctx0" brushRef="#br0">0 1 24575,'5'0'0,"8"0"0,6 0 0,6 0 0,9 0 0,4 0 0,7 0 0,1 0 0,-2 0 0,-3 0 0,-3 0 0,-3 0 0,-7 5 0,-8 2-8191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0:01.399"/>
    </inkml:context>
    <inkml:brush xml:id="br0">
      <inkml:brushProperty name="width" value="0.1" units="cm"/>
      <inkml:brushProperty name="height" value="0.1" units="cm"/>
    </inkml:brush>
  </inkml:definitions>
  <inkml:trace contextRef="#ctx0" brushRef="#br0">494 0 24575,'-1'1'0,"-1"0"0,1-1 0,-1 1 0,1 0 0,0 0 0,-1 0 0,1 0 0,0 0 0,0 0 0,0 1 0,0-1 0,0 0 0,0 0 0,0 1 0,0-1 0,0 1 0,1-1 0,-2 3 0,-13 30 0,15-33 0,-7 19 0,1 1 0,1 0 0,1 1 0,1-1 0,1 0 0,1 1 0,2 40 0,0-59 0,-1 0 0,1 1 0,-1-1 0,1 0 0,0 0 0,0 1 0,1-1 0,-1 0 0,1 0 0,-1 0 0,1-1 0,0 1 0,0 0 0,0-1 0,1 1 0,-1-1 0,1 0 0,-1 1 0,1-1 0,0 0 0,-1-1 0,1 1 0,0 0 0,0-1 0,0 0 0,1 0 0,-1 0 0,0 0 0,0 0 0,1 0 0,-1-1 0,0 0 0,7 0 0,11 0 0,0-1 0,-1-2 0,1 0 0,29-8 0,-19 3 0,10-1 0,1 1 0,0 2 0,1 2 0,57 2 0,-97 2 0,-1 0 0,1 1 0,-1-1 0,1 1 0,-1 0 0,0-1 0,1 1 0,-1 0 0,0 1 0,1-1 0,-1 0 0,0 1 0,0-1 0,0 1 0,0 0 0,0-1 0,-1 1 0,4 4 0,-2-2 0,-1 1 0,1 0 0,-1 0 0,0-1 0,0 2 0,-1-1 0,0 0 0,2 9 0,-1 7 0,-2 0 0,0 0 0,-4 31 0,4-52 0,-2 22 0,-1 0 0,-2 0 0,0-1 0,-1 0 0,-1 0 0,-1 0 0,-1-1 0,-22 37 0,25-47 0,-1-1 0,0 0 0,0 0 0,-1-1 0,0 0 0,-1 0 0,0-1 0,0 0 0,0 0 0,-1-1 0,0 0 0,0-1 0,-1 0 0,1-1 0,-1 0 0,0-1 0,0 0 0,-20 3 0,-206 6 0,89 11 0,97-13 0,0-2 0,0-3 0,-102-1 0,149-5-97,1 1-1,0-1 1,0 1-1,0-1 1,0 0-1,0 0 1,0 0-1,0 0 1,0-1-1,1 1 1,-1-1-1,0 0 0,-3-2 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0:02.666"/>
    </inkml:context>
    <inkml:brush xml:id="br0">
      <inkml:brushProperty name="width" value="0.1" units="cm"/>
      <inkml:brushProperty name="height" value="0.1" units="cm"/>
    </inkml:brush>
  </inkml:definitions>
  <inkml:trace contextRef="#ctx0" brushRef="#br0">0 0 24575,'0'11'0,"0"25"0,0 33 0,0 33 0,0 25 0,0 18 0,0 6 0,0-1 0,0-4 0,0-11 0,0-18 0,0-17 0,0-21 0,0-13 0,0-13 0,0-14-8191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0:04.760"/>
    </inkml:context>
    <inkml:brush xml:id="br0">
      <inkml:brushProperty name="width" value="0.1" units="cm"/>
      <inkml:brushProperty name="height" value="0.1" units="cm"/>
    </inkml:brush>
  </inkml:definitions>
  <inkml:trace contextRef="#ctx0" brushRef="#br0">0 1 24575,'16'0'0,"0"1"0,-1 0 0,1 1 0,-1 0 0,0 2 0,0 0 0,0 0 0,0 2 0,-1-1 0,0 2 0,18 10 0,-24-11 0,-1-1 0,0 1 0,0 0 0,0 1 0,-1 0 0,0 0 0,0 0 0,-1 1 0,0-1 0,0 1 0,-1 1 0,0-1 0,0 0 0,-1 1 0,0 0 0,0 0 0,-1 0 0,-1 0 0,1 0 0,-1 13 0,-3 328 0,-3-115 0,4-174 0,0-11 0,9 83 0,-7-119 0,2 0 0,0 0 0,1 0 0,0-1 0,0 0 0,2 0 0,0 0 0,0 0 0,1-1 0,15 19 0,-16-25 0,1 0 0,0 0 0,0-1 0,1 0 0,-1 0 0,1 0 0,0-1 0,0-1 0,1 1 0,-1-1 0,1-1 0,-1 0 0,1 0 0,0 0 0,0-1 0,0-1 0,13 0 0,-9 1 0,1-2 0,0 0 0,-1-1 0,0 0 0,1-1 0,-1 0 0,0-1 0,0-1 0,-1 0 0,23-13 0,-30 14 0,0 0 0,-1-1 0,1 1 0,-1-1 0,0 0 0,-1 0 0,1 0 0,-1-1 0,0 1 0,0-1 0,-1 0 0,0 0 0,0 0 0,0 0 0,-1 0 0,1 0 0,-2-1 0,1-10 0,0-12 0,-1 0 0,-7-48 0,6 71 0,-4-17 0,-1 1 0,-1 1 0,-1-1 0,-1 1 0,-1 1 0,-1 0 0,-1 0 0,0 1 0,-2 0 0,-20-22 0,26 33 0,0-1 0,-1 1 0,0 1 0,0-1 0,-1 2 0,0-1 0,-1 1 0,1 1 0,-22-8 0,1 3 0,-1 2 0,-40-5 0,55 10 0,3 1 0,1-1 0,0-1 0,0 0 0,1-1 0,-1 0 0,1-1 0,0-1 0,0 1 0,-11-10 0,17 11 0,0 0 0,0 0 0,0-1 0,1 1 0,0-1 0,0-1 0,1 1 0,-1-1 0,1 1 0,0-1 0,1 0 0,0-1 0,0 1 0,1 0 0,0-1 0,-3-14 0,4 5-85,0 1 0,1-1-1,0 1 1,1-1 0,1 1-1,1-1 1,0 1 0,1 0-1,1 0 1,0 0 0,2 1-1,-1 0 1,2 0 0,0 1-1,19-26 1,-7 19-6741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3:27.944"/>
    </inkml:context>
    <inkml:brush xml:id="br0">
      <inkml:brushProperty name="width" value="0.1" units="cm"/>
      <inkml:brushProperty name="height" value="0.1" units="cm"/>
    </inkml:brush>
  </inkml:definitions>
  <inkml:trace contextRef="#ctx0" brushRef="#br0">0 149 24575,'1'-4'0,"0"-1"0,1 1 0,-1 0 0,1 1 0,0-1 0,0 0 0,0 0 0,0 1 0,1-1 0,0 1 0,4-5 0,10-15 0,22-49 0,-39 72 0,0 0 0,0 0 0,0-1 0,0 1 0,0 0 0,0 0 0,0 0 0,0 0 0,0 0 0,0-1 0,0 1 0,0 0 0,1 0 0,-1 0 0,0 0 0,0 0 0,0-1 0,0 1 0,0 0 0,1 0 0,-1 0 0,0 0 0,0 0 0,0 0 0,0 0 0,1 0 0,-1 0 0,0 0 0,0 0 0,0 0 0,0 0 0,1 0 0,-1 0 0,0 0 0,0 0 0,0 0 0,0 0 0,1 0 0,-1 0 0,0 0 0,0 0 0,0 0 0,0 0 0,1 0 0,-1 0 0,0 0 0,0 0 0,0 0 0,0 1 0,0-1 0,1 0 0,-1 0 0,0 0 0,4 15 0,-1 20 0,-3-35 0,1 527 0,-4-236 0,4-277 0,-2 0 0,0-1 0,0 1 0,-6 21 0,5-30 0,0 1 0,0-2 0,0 1 0,0 0 0,-1 0 0,0-1 0,0 1 0,0-1 0,-1 0 0,1 0 0,-1 0 0,0 0 0,0-1 0,-8 6 0,8-7 0,-22 19 0,26-12 0,17-3 0,12-3-172,50-3-1,-58-1-847,10 1-5806</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4:54.005"/>
    </inkml:context>
    <inkml:brush xml:id="br0">
      <inkml:brushProperty name="width" value="0.1" units="cm"/>
      <inkml:brushProperty name="height" value="0.1" units="cm"/>
    </inkml:brush>
  </inkml:definitions>
  <inkml:trace contextRef="#ctx0" brushRef="#br0">0 1 24575,'0'10'0,"0"16"0,0 12 0,0 12 0,0 8 0,0 4 0,0 3 0,0-4 0,0-2 0,0-5 0,0-23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0:05.963"/>
    </inkml:context>
    <inkml:brush xml:id="br0">
      <inkml:brushProperty name="width" value="0.1" units="cm"/>
      <inkml:brushProperty name="height" value="0.1" units="cm"/>
    </inkml:brush>
  </inkml:definitions>
  <inkml:trace contextRef="#ctx0" brushRef="#br0">1 1 24575,'3'65'0,"3"0"0,27 116 0,-2-22 0,-5 22 0,5 260 0,-28-380-273,2-1 0,3 0 0,2-1 0,31 99 0,-30-119-6553</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0:08.136"/>
    </inkml:context>
    <inkml:brush xml:id="br0">
      <inkml:brushProperty name="width" value="0.1" units="cm"/>
      <inkml:brushProperty name="height" value="0.1" units="cm"/>
    </inkml:brush>
  </inkml:definitions>
  <inkml:trace contextRef="#ctx0" brushRef="#br0">1 33 24575,'189'-16'0,"-17"0"0,-137 16 0,113 2 0,-145-2 0,-1 0 0,1 1 0,0 0 0,0 0 0,-1 0 0,1 0 0,0 0 0,-1 1 0,0-1 0,1 1 0,-1-1 0,0 1 0,1 0 0,-1 0 0,0 0 0,0 0 0,-1 0 0,1 0 0,0 1 0,-1-1 0,1 1 0,-1-1 0,0 1 0,0 0 0,0-1 0,0 1 0,0 4 0,3 8 0,-2 1 0,0-1 0,-1 30 0,-1-29 0,-2 83 0,-29 178 0,-1-4 0,26 180-108,8-310-1149,-2-118-5569</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30.871"/>
    </inkml:context>
    <inkml:brush xml:id="br0">
      <inkml:brushProperty name="width" value="0.1" units="cm"/>
      <inkml:brushProperty name="height" value="0.1" units="cm"/>
    </inkml:brush>
  </inkml:definitions>
  <inkml:trace contextRef="#ctx0" brushRef="#br0">226 160 24575,'11'0'0,"1"0"0,-1 1 0,0 0 0,0 0 0,0 1 0,0 1 0,12 3 0,-20-4 0,1 0 0,0 0 0,0 1 0,-1-1 0,0 1 0,1-1 0,-1 1 0,0 0 0,0 1 0,-1-1 0,1 0 0,-1 1 0,1-1 0,-1 1 0,0 0 0,-1 0 0,1 0 0,0 0 0,-1 0 0,0 0 0,1 8 0,1 8 0,-1 0 0,-1 0 0,-1-1 0,-1 1 0,0 0 0,-2-1 0,-5 25 0,-46 133 0,30-110 0,-5 17 0,-5-1 0,-3-2 0,-3-1 0,-66 96 0,98-165 0,2 0 0,0 0 0,0 1 0,1-1 0,0 1 0,1 0 0,1 1 0,0-1 0,1 1 0,0 0 0,0-1 0,2 1 0,0 19 0,1-26 0,-1 0 0,1-1 0,1 1 0,-1 0 0,1 0 0,0-1 0,0 1 0,1-1 0,0 0 0,0 0 0,0 0 0,0 0 0,1 0 0,0-1 0,0 1 0,0-1 0,0 0 0,1 0 0,0-1 0,0 1 0,0-1 0,0 0 0,0 0 0,0-1 0,1 0 0,-1 0 0,1 0 0,0 0 0,0-1 0,9 1 0,-4 0 0,1-1 0,-1 0 0,0-1 0,1 0 0,-1-1 0,0 0 0,1-1 0,-1 0 0,0 0 0,0-1 0,0-1 0,-1 0 0,1-1 0,-1 0 0,0 0 0,0-1 0,-1 0 0,0-1 0,0 0 0,14-14 0,-9 8 0,0 0 0,-1-1 0,-1 0 0,0 0 0,-1-1 0,-1-1 0,0 0 0,-1-1 0,-1 0 0,0 0 0,-1 0 0,-1-1 0,-1 0 0,-1 0 0,0-1 0,-1 1 0,-1-1 0,-1-22 0,-1 13 0,-1 0 0,-2 0 0,-1 1 0,-1-1 0,-1 1 0,-1 0 0,-15-35 0,-3 7 0,-2 0 0,-46-65 0,-32-66 0,16 24 0,84 155 0,1 0 0,0 0 0,0-1 0,1 1 0,0-1 0,0 0 0,1 0 0,0 0 0,1 0 0,-1-10 0,2 13 0,0 0 0,1 1 0,0-1 0,0 0 0,0 1 0,0-1 0,1 0 0,0 1 0,0-1 0,0 1 0,0 0 0,1 0 0,-1 0 0,1 0 0,0 0 0,1 1 0,-1-1 0,7-4 0,0-1-136,0 1-1,1 1 1,0 0-1,0 0 1,0 1-1,1 0 1,0 1-1,0 1 0,14-4 1,4 2-6690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31.903"/>
    </inkml:context>
    <inkml:brush xml:id="br0">
      <inkml:brushProperty name="width" value="0.1" units="cm"/>
      <inkml:brushProperty name="height" value="0.1" units="cm"/>
    </inkml:brush>
  </inkml:definitions>
  <inkml:trace contextRef="#ctx0" brushRef="#br0">0 0 24575,'3'20'0,"0"0"0,1-1 0,1 1 0,0-1 0,2 0 0,13 28 0,6 18 0,37 133 0,-8 3 0,-10 1 0,31 324 0,-65-383 0,-11 198 0,-4-309 15,-1 0 0,-2 0 0,-1-1-1,-1 0 1,-1 0 0,-2-1 0,-16 29 0,-122 191-1450,148-247 1386,-10 16-6777</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34.372"/>
    </inkml:context>
    <inkml:brush xml:id="br0">
      <inkml:brushProperty name="width" value="0.1" units="cm"/>
      <inkml:brushProperty name="height" value="0.1" units="cm"/>
    </inkml:brush>
  </inkml:definitions>
  <inkml:trace contextRef="#ctx0" brushRef="#br0">0 1 24575,'0'1450'-1365,"0"-1417"-5461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36.060"/>
    </inkml:context>
    <inkml:brush xml:id="br0">
      <inkml:brushProperty name="width" value="0.1" units="cm"/>
      <inkml:brushProperty name="height" value="0.1" units="cm"/>
    </inkml:brush>
  </inkml:definitions>
  <inkml:trace contextRef="#ctx0" brushRef="#br0">0 97 24575,'0'-6'0,"11"-1"0,9 0 0,6 1 0,10-3 0,4 0 0,1 0 0,-2 4 0,-1-5 0,-3 1 0,-1 1 0,-1 3 0,-1 1 0,-1 2 0,1 1 0,-1 1 0,-5 0-8191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37.030"/>
    </inkml:context>
    <inkml:brush xml:id="br0">
      <inkml:brushProperty name="width" value="0.1" units="cm"/>
      <inkml:brushProperty name="height" value="0.1" units="cm"/>
    </inkml:brush>
  </inkml:definitions>
  <inkml:trace contextRef="#ctx0" brushRef="#br0">0 0 24575,'0'5'0,"5"2"0,8 5 0,11 6 0,8 0 0,10-3 0,2-4 0,-1-4 0,-2-3 0,8-3 0,7-1 0,4 0 0,-3-1 0,-5 0 0,-1 1 0,-3-1 0,-10 1-8191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0:20.923"/>
    </inkml:context>
    <inkml:brush xml:id="br0">
      <inkml:brushProperty name="width" value="0.1" units="cm"/>
      <inkml:brushProperty name="height" value="0.1" units="cm"/>
    </inkml:brush>
  </inkml:definitions>
  <inkml:trace contextRef="#ctx0" brushRef="#br0">1 916 24575,'39'0'0,"54"-1"0,0 3 0,0 5 0,104 20 0,-100-5 0,16 5 0,147 15 0,-178-38 0,46 7 0,30 3 0,275-8 0,-231-8 0,6720 2 0,-5625-35 0,-136-105 0,44-2 0,-320 54 0,-431 5 0,618-92 0,-917 157 0,624-67 0,2 30 0,87 8 10,95-4-147,35 27-535,644-25-834,3 0-222,1 32-1031,-360 6 1600,-960 5 1215,813 7 1603,-610 49-142,-6 33 302,-41-5-2054,636 100 235,-780-122 0,-71-15 885,451 13 0,-661-54-7711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0:22.658"/>
    </inkml:context>
    <inkml:brush xml:id="br0">
      <inkml:brushProperty name="width" value="0.1" units="cm"/>
      <inkml:brushProperty name="height" value="0.1" units="cm"/>
    </inkml:brush>
  </inkml:definitions>
  <inkml:trace contextRef="#ctx0" brushRef="#br0">574 160 24575,'0'70'0,"-7"209"0,3-232 0,-3 0 0,-1 0 0,-27 85 0,33-128 0,-45 119 0,40-108 0,-1-1 0,0 1 0,-1-1 0,0-1 0,-21 23 0,26-32 0,-2 1 0,1-1 0,0 0 0,-1-1 0,0 1 0,0-1 0,0 0 0,0 0 0,0-1 0,-1 0 0,1 0 0,-1-1 0,0 1 0,1-2 0,-1 1 0,0 0 0,0-1 0,1-1 0,-1 1 0,0-1 0,1 0 0,-1-1 0,0 1 0,-11-6 0,8 3 0,-1 0 0,2-1 0,-1 0 0,0 0 0,1-1 0,0-1 0,1 0 0,-1 0 0,1 0 0,1-1 0,-1 0 0,1-1 0,1 0 0,-9-14 0,0-10 0,1-1 0,2 0 0,1-1 0,2 0 0,1 0 0,-4-59 0,5-222 0,8 236 0,1 53-142,1 0-1,1 1 1,2-1-1,0 1 1,15-37-1,-16 48-367,4-11-6316</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0:23.096"/>
    </inkml:context>
    <inkml:brush xml:id="br0">
      <inkml:brushProperty name="width" value="0.1" units="cm"/>
      <inkml:brushProperty name="height" value="0.1" units="cm"/>
    </inkml:brush>
  </inkml:definitions>
  <inkml:trace contextRef="#ctx0" brushRef="#br0">1 6 24575,'0'-6'0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4:54.458"/>
    </inkml:context>
    <inkml:brush xml:id="br0">
      <inkml:brushProperty name="width" value="0.1" units="cm"/>
      <inkml:brushProperty name="height" value="0.1" units="cm"/>
    </inkml:brush>
  </inkml:definitions>
  <inkml:trace contextRef="#ctx0" brushRef="#br0">0 0 24575,'0'0'-8191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0:24.096"/>
    </inkml:context>
    <inkml:brush xml:id="br0">
      <inkml:brushProperty name="width" value="0.1" units="cm"/>
      <inkml:brushProperty name="height" value="0.1" units="cm"/>
    </inkml:brush>
  </inkml:definitions>
  <inkml:trace contextRef="#ctx0" brushRef="#br0">1 96 24575,'5'-6'0,"13"-1"0,8-5 0,6-1 0,3 2 0,5 3 0,2-2 0,-1 0 0,-1 1 0,-4 3 0,-6 3-8191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0:25.065"/>
    </inkml:context>
    <inkml:brush xml:id="br0">
      <inkml:brushProperty name="width" value="0.1" units="cm"/>
      <inkml:brushProperty name="height" value="0.1" units="cm"/>
    </inkml:brush>
  </inkml:definitions>
  <inkml:trace contextRef="#ctx0" brushRef="#br0">1 163 24575,'0'-6'0,"5"-6"0,13-2 0,15 1 0,11 4 0,10-3 0,0-4 0,3 0 0,-3 3 0,-6 4 0,-6 3 0,-3-3 0,-5-4 0,-7-2-8191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0:25.737"/>
    </inkml:context>
    <inkml:brush xml:id="br0">
      <inkml:brushProperty name="width" value="0.1" units="cm"/>
      <inkml:brushProperty name="height" value="0.1" units="cm"/>
    </inkml:brush>
  </inkml:definitions>
  <inkml:trace contextRef="#ctx0" brushRef="#br0">1 33 24575,'5'-5'0,"8"-2"0,6 0 0,17 1 0,7 3 0,2 0 0,-1 2 0,8 0 0,6 1 0,3 1 0,-2-1 0,-6 0 0,-7 0 0,-6 1 0,-4-1 0,-9 0-8191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0:27.535"/>
    </inkml:context>
    <inkml:brush xml:id="br0">
      <inkml:brushProperty name="width" value="0.1" units="cm"/>
      <inkml:brushProperty name="height" value="0.1" units="cm"/>
    </inkml:brush>
  </inkml:definitions>
  <inkml:trace contextRef="#ctx0" brushRef="#br0">2 1 24575,'-1'58'0,"3"71"0,-2-126 0,0 0 0,1 0 0,-1 0 0,1 0 0,0 1 0,0-1 0,0-1 0,0 1 0,1 0 0,-1 0 0,1 0 0,-1-1 0,1 1 0,0-1 0,0 1 0,1-1 0,-1 0 0,0 0 0,1 0 0,-1 0 0,1 0 0,-1 0 0,1-1 0,0 1 0,0-1 0,0 0 0,0 0 0,5 1 0,7 1 0,1-1 0,0 0 0,-1-1 0,28-3 0,-2 2 0,3 2 0,0 3 0,-1 2 0,1 1 0,-1 3 0,77 29 0,-116-39 0,0 1 0,0 0 0,0 0 0,0 1 0,0-1 0,-1 1 0,1 0 0,-1 0 0,1 0 0,-1 1 0,0-1 0,-1 1 0,1-1 0,0 1 0,-1 0 0,0 0 0,0 0 0,0 0 0,-1 1 0,1-1 0,-1 0 0,1 9 0,0 5 0,0 1 0,-2 0 0,0-1 0,-4 26 0,0 4 0,2-22 0,-2 0 0,0-1 0,-1 0 0,-2 0 0,-1 0 0,0 0 0,-23 42 0,7-23 0,-3-1 0,-1 0 0,-35 39 0,50-67 20,-1 0 0,0 0 0,-1-2 0,0 1 0,-32 19 0,40-28-113,-1-1 0,0 0 1,0 0-1,0-1 0,0 0 0,-1-1 0,1 0 0,-1 0 1,0-1-1,1 0 0,-1 0 0,0-1 0,0 0 1,1-1-1,-17-2 0,-1-5-6733</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0:28.925"/>
    </inkml:context>
    <inkml:brush xml:id="br0">
      <inkml:brushProperty name="width" value="0.1" units="cm"/>
      <inkml:brushProperty name="height" value="0.1" units="cm"/>
    </inkml:brush>
  </inkml:definitions>
  <inkml:trace contextRef="#ctx0" brushRef="#br0">1 1 24575,'0'1421'-1365</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0:29.722"/>
    </inkml:context>
    <inkml:brush xml:id="br0">
      <inkml:brushProperty name="width" value="0.1" units="cm"/>
      <inkml:brushProperty name="height" value="0.1" units="cm"/>
    </inkml:brush>
  </inkml:definitions>
  <inkml:trace contextRef="#ctx0" brushRef="#br0">0 1 24575,'6'0'0,"6"0"0,8 0 0,5 0 0,4 0 0,2 0 0,2 0 0,5 0 0,2 0 0,0 0 0,-2 0 0,-1 0 0,-3 0 0,-1 0 0,0 0 0,-7 0-8191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0:30.722"/>
    </inkml:context>
    <inkml:brush xml:id="br0">
      <inkml:brushProperty name="width" value="0.1" units="cm"/>
      <inkml:brushProperty name="height" value="0.1" units="cm"/>
    </inkml:brush>
  </inkml:definitions>
  <inkml:trace contextRef="#ctx0" brushRef="#br0">0 0 24575,'0'5'0,"5"2"0,8 6 0,12 5 0,7 0 0,15-4 0,4-3 0,-1-4 0,-3-3 0,-5-3 0,-4 0 0,-3-2 0,-2 0 0,-6 6 0,-9 12 0,-6 4-8191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3:09.547"/>
    </inkml:context>
    <inkml:brush xml:id="br0">
      <inkml:brushProperty name="width" value="0.1" units="cm"/>
      <inkml:brushProperty name="height" value="0.1" units="cm"/>
    </inkml:brush>
  </inkml:definitions>
  <inkml:trace contextRef="#ctx0" brushRef="#br0">0 0 24575,'0'0'-8191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3:10.438"/>
    </inkml:context>
    <inkml:brush xml:id="br0">
      <inkml:brushProperty name="width" value="0.1" units="cm"/>
      <inkml:brushProperty name="height" value="0.1" units="cm"/>
    </inkml:brush>
  </inkml:definitions>
  <inkml:trace contextRef="#ctx0" brushRef="#br0">1 0 24575,'0'0'-8191</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7:56.127"/>
    </inkml:context>
    <inkml:brush xml:id="br0">
      <inkml:brushProperty name="width" value="0.1" units="cm"/>
      <inkml:brushProperty name="height" value="0.1" units="cm"/>
    </inkml:brush>
  </inkml:definitions>
  <inkml:trace contextRef="#ctx0" brushRef="#br0">0 0 24575,'0'0'-8191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4:55.271"/>
    </inkml:context>
    <inkml:brush xml:id="br0">
      <inkml:brushProperty name="width" value="0.1" units="cm"/>
      <inkml:brushProperty name="height" value="0.1" units="cm"/>
    </inkml:brush>
  </inkml:definitions>
  <inkml:trace contextRef="#ctx0" brushRef="#br0">1 64 24575,'5'0'0,"8"0"0,6 0 0,12 0 0,16 0 0,5 0 0,11 0 0,5 0 0,7 0 0,-4-5 0,-8-3 0,-10 1 0,-8-4 0,-12-5 0,-12-1-8191</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7:54.845"/>
    </inkml:context>
    <inkml:brush xml:id="br0">
      <inkml:brushProperty name="width" value="0.1" units="cm"/>
      <inkml:brushProperty name="height" value="0.1" units="cm"/>
    </inkml:brush>
  </inkml:definitions>
  <inkml:trace contextRef="#ctx0" brushRef="#br0">0 0 24575,'0'11'0,"0"20"0,0 20 0,0 18 0,0 9 0,0 6 0,0-5 0,0-11 0,0-12 0,0-15-8191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7:55.220"/>
    </inkml:context>
    <inkml:brush xml:id="br0">
      <inkml:brushProperty name="width" value="0.1" units="cm"/>
      <inkml:brushProperty name="height" value="0.1" units="cm"/>
    </inkml:brush>
  </inkml:definitions>
  <inkml:trace contextRef="#ctx0" brushRef="#br0">0 1 24575,'0'0'-8191</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7:57.018"/>
    </inkml:context>
    <inkml:brush xml:id="br0">
      <inkml:brushProperty name="width" value="0.1" units="cm"/>
      <inkml:brushProperty name="height" value="0.1" units="cm"/>
    </inkml:brush>
  </inkml:definitions>
  <inkml:trace contextRef="#ctx0" brushRef="#br0">0 0 24575,'11'0'0,"9"0"0,6 0 0,4 0 0,3 0 0,1 0 0,-6 0-8191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7:57.987"/>
    </inkml:context>
    <inkml:brush xml:id="br0">
      <inkml:brushProperty name="width" value="0.1" units="cm"/>
      <inkml:brushProperty name="height" value="0.1" units="cm"/>
    </inkml:brush>
  </inkml:definitions>
  <inkml:trace contextRef="#ctx0" brushRef="#br0">0 91 24575,'6'0'0,"6"0"0,8 0 0,5 0 0,15-5 0,5-2 0,7-5 0,5-1 0,-2 2 0,-5-2 0,-6 0 0,-4 4 0,-9 2-8191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04.864"/>
    </inkml:context>
    <inkml:brush xml:id="br0">
      <inkml:brushProperty name="width" value="0.1" units="cm"/>
      <inkml:brushProperty name="height" value="0.1" units="cm"/>
    </inkml:brush>
  </inkml:definitions>
  <inkml:trace contextRef="#ctx0" brushRef="#br0">0 200 24575,'1'-6'0,"0"-1"0,1 1 0,-1 0 0,1 0 0,0 0 0,1 0 0,0 0 0,0 0 0,0 1 0,0-1 0,1 1 0,0 0 0,0 0 0,1 0 0,-1 1 0,1 0 0,0-1 0,0 2 0,0-1 0,1 0 0,7-3 0,7-4 0,0 1 0,1 1 0,0 0 0,37-9 0,-9 9 0,1 2 0,0 1 0,0 4 0,0 1 0,75 9 0,-122-8 0,0 0 0,1 0 0,-1 1 0,0 0 0,0 0 0,0 0 0,1 0 0,-1 0 0,0 0 0,0 1 0,-1 0 0,1-1 0,0 1 0,0 0 0,-1 1 0,0-1 0,1 0 0,-1 1 0,0-1 0,0 1 0,0 0 0,0-1 0,-1 1 0,1 0 0,-1 0 0,1 0 0,0 5 0,1 5 0,-1 1 0,0-1 0,-1 1 0,-1 0 0,-1 18 0,0-8 0,-2 27 0,-3 1 0,-1-1 0,-3-1 0,-3 0 0,-1 0 0,-2-2 0,-46 93 0,-15 2 0,-111 156 0,167-268 0,11-19 0,1 1 0,1 0 0,0 0 0,1 1 0,-9 24 0,15-36 0,1 0 0,0-1 0,-1 1 0,1 0 0,0 0 0,0-1 0,1 1 0,-1 0 0,0 0 0,0-1 0,1 1 0,-1 0 0,1-1 0,-1 1 0,1 0 0,0-1 0,0 1 0,0-1 0,0 1 0,0-1 0,0 0 0,0 1 0,0-1 0,0 0 0,1 0 0,-1 0 0,1 0 0,-1 0 0,0 0 0,1 0 0,0 0 0,-1 0 0,1-1 0,-1 1 0,1-1 0,0 1 0,0-1 0,3 1 0,9 1 0,0 1 0,1-2 0,23 0 0,-27 0 0,291-4 133,-77 0-1631,-195 3-5328</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05.301"/>
    </inkml:context>
    <inkml:brush xml:id="br0">
      <inkml:brushProperty name="width" value="0.1" units="cm"/>
      <inkml:brushProperty name="height" value="0.1" units="cm"/>
    </inkml:brush>
  </inkml:definitions>
  <inkml:trace contextRef="#ctx0" brushRef="#br0">1 1 24575,'0'0'-8191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05.926"/>
    </inkml:context>
    <inkml:brush xml:id="br0">
      <inkml:brushProperty name="width" value="0.1" units="cm"/>
      <inkml:brushProperty name="height" value="0.1" units="cm"/>
    </inkml:brush>
  </inkml:definitions>
  <inkml:trace contextRef="#ctx0" brushRef="#br0">507 1 24575,'-2'11'0,"0"-1"0,0 1 0,-1-1 0,0 1 0,-1-1 0,-1 0 0,1 0 0,-1-1 0,-1 1 0,0-1 0,-9 11 0,-12 22 0,-306 467 0,317-486-113,1-4-200,1 0 0,1 2 0,-11 24 0,16-25-6513</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07.036"/>
    </inkml:context>
    <inkml:brush xml:id="br0">
      <inkml:brushProperty name="width" value="0.1" units="cm"/>
      <inkml:brushProperty name="height" value="0.1" units="cm"/>
    </inkml:brush>
  </inkml:definitions>
  <inkml:trace contextRef="#ctx0" brushRef="#br0">447 0 24575,'0'23'0,"-21"490"0,14-452 0,-4-1 0,-2 0 0,-2-1 0,-3-1 0,-3-1 0,-39 78 0,51-118 0,-2 1 0,-21 26 0,29-40 0,-1 1 0,0-1 0,1 0 0,-2 0 0,1 0 0,0-1 0,-1 0 0,1 0 0,-1 0 0,0 0 0,0 0 0,0-1 0,0 0 0,-8 2 0,11-5 0,-1 1 0,0 0 0,0-1 0,0 1 0,0-1 0,1 0 0,-1 0 0,0 0 0,1 0 0,-1-1 0,1 1 0,-1-1 0,1 1 0,0-1 0,0 0 0,-1 0 0,1 0 0,0 0 0,1 0 0,-1 0 0,0-1 0,-1-3 0,-5-6 0,1 0 0,1-1 0,-6-15 0,-2-13 0,1 0 0,3 0 0,1-2 0,-6-76 0,10-176 0,6 227 0,0-215-1365,-1 255-5461</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07.457"/>
    </inkml:context>
    <inkml:brush xml:id="br0">
      <inkml:brushProperty name="width" value="0.1" units="cm"/>
      <inkml:brushProperty name="height" value="0.1" units="cm"/>
    </inkml:brush>
  </inkml:definitions>
  <inkml:trace contextRef="#ctx0" brushRef="#br0">1 1 24575,'0'0'-8191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09.771"/>
    </inkml:context>
    <inkml:brush xml:id="br0">
      <inkml:brushProperty name="width" value="0.1" units="cm"/>
      <inkml:brushProperty name="height" value="0.1" units="cm"/>
    </inkml:brush>
  </inkml:definitions>
  <inkml:trace contextRef="#ctx0" brushRef="#br0">1 0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4:56.130"/>
    </inkml:context>
    <inkml:brush xml:id="br0">
      <inkml:brushProperty name="width" value="0.1" units="cm"/>
      <inkml:brushProperty name="height" value="0.1" units="cm"/>
    </inkml:brush>
  </inkml:definitions>
  <inkml:trace contextRef="#ctx0" brushRef="#br0">0 15 24575,'0'5'0,"0"8"0,5 1 0,13-2 0,14-2 0,18-4 0,11-7 0,12-5 0,9 0 0,-4 0 0,-4 1 0,-4-3 0,-14-7 0,-11 0 0,-13 3-8191</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08.161"/>
    </inkml:context>
    <inkml:brush xml:id="br0">
      <inkml:brushProperty name="width" value="0.1" units="cm"/>
      <inkml:brushProperty name="height" value="0.1" units="cm"/>
    </inkml:brush>
  </inkml:definitions>
  <inkml:trace contextRef="#ctx0" brushRef="#br0">1 0 24575,'11'0'0,"8"5"0,7 2 0,5 0 0,2 4 0,0 6 0,-4-1-8191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08.848"/>
    </inkml:context>
    <inkml:brush xml:id="br0">
      <inkml:brushProperty name="width" value="0.1" units="cm"/>
      <inkml:brushProperty name="height" value="0.1" units="cm"/>
    </inkml:brush>
  </inkml:definitions>
  <inkml:trace contextRef="#ctx0" brushRef="#br0">0 0 24575,'6'0'0,"11"0"0,10 0 0,10 0 0,10 0 0,2 0 0,-2 0 0,-3 0 0,2 0 0,-2 0 0,-3 0 0,-9 0-8191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09.427"/>
    </inkml:context>
    <inkml:brush xml:id="br0">
      <inkml:brushProperty name="width" value="0.1" units="cm"/>
      <inkml:brushProperty name="height" value="0.1" units="cm"/>
    </inkml:brush>
  </inkml:definitions>
  <inkml:trace contextRef="#ctx0" brushRef="#br0">1 0 24575,'0'11'0,"0"9"0,0 12 0,0 16 0,0 11 0,0 7 0,0 2 0,0 1 0,0-7 0,0-7 0,0-9 0,0-6 0,0-10-8191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10.583"/>
    </inkml:context>
    <inkml:brush xml:id="br0">
      <inkml:brushProperty name="width" value="0.1" units="cm"/>
      <inkml:brushProperty name="height" value="0.1" units="cm"/>
    </inkml:brush>
  </inkml:definitions>
  <inkml:trace contextRef="#ctx0" brushRef="#br0">1 0 24575,'0'606'-1365,"0"-578"-5461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11.224"/>
    </inkml:context>
    <inkml:brush xml:id="br0">
      <inkml:brushProperty name="width" value="0.1" units="cm"/>
      <inkml:brushProperty name="height" value="0.1" units="cm"/>
    </inkml:brush>
  </inkml:definitions>
  <inkml:trace contextRef="#ctx0" brushRef="#br0">1 13 24575,'5'0'0,"13"0"0,19 0 0,14 0 0,10 0 0,4 0 0,3 0 0,-5 0 0,-8 0 0,-8 0 0,-6 0 0,-11-5 0,-9-2-8191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11.787"/>
    </inkml:context>
    <inkml:brush xml:id="br0">
      <inkml:brushProperty name="width" value="0.1" units="cm"/>
      <inkml:brushProperty name="height" value="0.1" units="cm"/>
    </inkml:brush>
  </inkml:definitions>
  <inkml:trace contextRef="#ctx0" brushRef="#br0">0 0 24575,'0'11'0,"0"20"0,0 26 0,0 24 0,0 22 0,0 13 0,0 4 0,0-8 0,0-17 0,0-20 0,0-17 0,0-19-8191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12.850"/>
    </inkml:context>
    <inkml:brush xml:id="br0">
      <inkml:brushProperty name="width" value="0.1" units="cm"/>
      <inkml:brushProperty name="height" value="0.1" units="cm"/>
    </inkml:brush>
  </inkml:definitions>
  <inkml:trace contextRef="#ctx0" brushRef="#br0">0 57 24575,'0'-5'0,"6"-3"0,6 1 0,8 2 0,10 1 0,12 1 0,3 2 0,11 0 0,1 1 0,2 1 0,-5-1 0,-4-5 0,-7-2 0,-5 1 0,-8 0-8191</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13.615"/>
    </inkml:context>
    <inkml:brush xml:id="br0">
      <inkml:brushProperty name="width" value="0.1" units="cm"/>
      <inkml:brushProperty name="height" value="0.1" units="cm"/>
    </inkml:brush>
  </inkml:definitions>
  <inkml:trace contextRef="#ctx0" brushRef="#br0">1 20 24575,'11'0'0,"8"0"0,7 0 0,5 0 0,7 0 0,3 0 0,0 0 0,-2 0 0,-2 0 0,-2 0 0,4-5 0,1-2 0,-7 0-8191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15.131"/>
    </inkml:context>
    <inkml:brush xml:id="br0">
      <inkml:brushProperty name="width" value="0.1" units="cm"/>
      <inkml:brushProperty name="height" value="0.1" units="cm"/>
    </inkml:brush>
  </inkml:definitions>
  <inkml:trace contextRef="#ctx0" brushRef="#br0">0 5 24575,'66'-2'0,"-43"0"0,0 1 0,1 1 0,-1 1 0,0 1 0,29 7 0,-50-9 0,0 1 0,0-1 0,0 1 0,0 0 0,0 0 0,0 0 0,0 0 0,0 0 0,-1 0 0,1 0 0,0 0 0,-1 1 0,1-1 0,-1 1 0,0-1 0,1 1 0,-1 0 0,0-1 0,0 1 0,0 0 0,0 0 0,0 0 0,0 2 0,0 0 0,-1 0 0,1-1 0,-1 1 0,-1 0 0,1-1 0,0 1 0,-1-1 0,0 1 0,0 0 0,0-1 0,0 0 0,-2 5 0,-5 7 0,0 0 0,-1-1 0,-1 0 0,-17 21 0,-27 20 0,39-42 0,1 1 0,0 1 0,1 0 0,1 0 0,0 1 0,1 1 0,-14 29 0,24-43 0,0 1 0,0 0 0,0 0 0,1-1 0,-1 1 0,1 0 0,0 0 0,0 0 0,0 0 0,1-1 0,-1 1 0,1 0 0,0 0 0,0-1 0,1 1 0,-1 0 0,1-1 0,-1 1 0,1-1 0,0 0 0,0 0 0,1 1 0,-1-1 0,1-1 0,-1 1 0,1 0 0,0-1 0,0 1 0,0-1 0,0 0 0,7 4 0,11 5 0,0-1 0,1 0 0,0-2 0,25 7 0,-22-8 0,-5 0 0,5 0 0,0 2 0,-1 0 0,0 2 0,31 18 0,-49-25 0,0 0 0,0 0 0,-1 0 0,0 1 0,0 0 0,0 0 0,0 1 0,-1-1 0,0 1 0,0 0 0,-1 0 0,0 1 0,0-1 0,0 0 0,-1 1 0,1 0 0,-2 0 0,1 0 0,-1-1 0,0 1 0,0 10 0,-1-2 9,-1 1 1,-1-1-1,0 1 0,-1-1 0,0 1 1,-1-1-1,-1 0 0,-1-1 0,0 1 0,-1-1 1,0 0-1,-17 23 0,5-12-257,-2-2 1,0 0-1,-1-1 1,-1-1-1,-39 27 1,28-24-6579</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16.210"/>
    </inkml:context>
    <inkml:brush xml:id="br0">
      <inkml:brushProperty name="width" value="0.1" units="cm"/>
      <inkml:brushProperty name="height" value="0.1" units="cm"/>
    </inkml:brush>
  </inkml:definitions>
  <inkml:trace contextRef="#ctx0" brushRef="#br0">1 1 24575,'0'541'-1365,"0"-514"-5461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4:57.302"/>
    </inkml:context>
    <inkml:brush xml:id="br0">
      <inkml:brushProperty name="width" value="0.1" units="cm"/>
      <inkml:brushProperty name="height" value="0.1" units="cm"/>
    </inkml:brush>
  </inkml:definitions>
  <inkml:trace contextRef="#ctx0" brushRef="#br0">101 76 24575,'6'0'0,"1"1"0,-1-1 0,1 1 0,-1 1 0,0-1 0,0 1 0,0 0 0,0 0 0,0 1 0,0 0 0,-1 0 0,1 0 0,4 5 0,-1-1 0,-1 0 0,1 1 0,-2 1 0,1-1 0,-1 1 0,10 19 0,-5-7 0,-2 1 0,0 0 0,-2 0 0,0 1 0,-1 1 0,4 29 0,-6-22 0,-2 0 0,0 0 0,-2 0 0,-2 0 0,-1 1 0,-10 56 0,10-82 0,0 0 0,-1 0 0,1-1 0,-1 1 0,0-1 0,0 1 0,-1-1 0,1 0 0,-1-1 0,-1 1 0,1-1 0,0 0 0,-1 1 0,0-2 0,0 1 0,0-1 0,0 0 0,-1 0 0,-7 3 0,9-4 0,0-1 0,-1 0 0,1 0 0,0 0 0,-1-1 0,1 1 0,0-1 0,-1 0 0,1 0 0,0-1 0,-1 1 0,1-1 0,0 0 0,-1 0 0,1 0 0,0-1 0,0 0 0,0 1 0,0-2 0,0 1 0,1 0 0,-1-1 0,1 1 0,-1-1 0,1 0 0,0 0 0,0 0 0,-3-5 0,-8-11 0,1-1 0,1-1 0,1 0 0,1-1 0,1 0 0,0 0 0,2-1 0,1 0 0,1 0 0,-3-29 0,2-9 0,2-1 0,9-108 0,-4 160 14,0 1-1,0-1 0,1 0 0,0 0 1,1 1-1,0 0 0,1-1 1,6-12-1,-8 19-70,0 0 0,0 0 0,0 0 0,0 0-1,1 1 1,-1-1 0,1 1 0,0-1 0,0 1 0,0 0 0,0 0 0,0 0-1,0 0 1,0 1 0,1-1 0,-1 1 0,1 0 0,-1 0 0,1 0 0,-1 1 0,1-1-1,0 1 1,-1-1 0,1 1 0,4 1 0,24 5-6769</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16.586"/>
    </inkml:context>
    <inkml:brush xml:id="br0">
      <inkml:brushProperty name="width" value="0.1" units="cm"/>
      <inkml:brushProperty name="height" value="0.1" units="cm"/>
    </inkml:brush>
  </inkml:definitions>
  <inkml:trace contextRef="#ctx0" brushRef="#br0">1 6 24575,'0'-5'0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17.367"/>
    </inkml:context>
    <inkml:brush xml:id="br0">
      <inkml:brushProperty name="width" value="0.1" units="cm"/>
      <inkml:brushProperty name="height" value="0.1" units="cm"/>
    </inkml:brush>
  </inkml:definitions>
  <inkml:trace contextRef="#ctx0" brushRef="#br0">1 0 24575,'0'0'-8191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18.179"/>
    </inkml:context>
    <inkml:brush xml:id="br0">
      <inkml:brushProperty name="width" value="0.1" units="cm"/>
      <inkml:brushProperty name="height" value="0.1" units="cm"/>
    </inkml:brush>
  </inkml:definitions>
  <inkml:trace contextRef="#ctx0" brushRef="#br0">258 141 24575,'-41'-55'0,"3"0"0,36 52 0,0 1 0,-1-1 0,0 1 0,1-1 0,-1 1 0,0 0 0,0 0 0,0 0 0,0 0 0,-1 1 0,1-1 0,0 1 0,-7-2 0,8 3 0,1 0 0,0 0 0,-1 0 0,1 0 0,0 0 0,-1 0 0,1 0 0,-1 1 0,1-1 0,0 1 0,-1-1 0,1 1 0,0-1 0,0 1 0,-1 0 0,1-1 0,0 1 0,0 0 0,0 0 0,0 0 0,0 0 0,0 0 0,0 0 0,-1 2 0,-17 34 0,4 6 0,2 1 0,2 0 0,1 1 0,-4 57 0,-2 189 0,16-266 0,-2 716 88,5-349-1541,-3-357-5373</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19.023"/>
    </inkml:context>
    <inkml:brush xml:id="br0">
      <inkml:brushProperty name="width" value="0.1" units="cm"/>
      <inkml:brushProperty name="height" value="0.1" units="cm"/>
    </inkml:brush>
  </inkml:definitions>
  <inkml:trace contextRef="#ctx0" brushRef="#br0">0 13 24575,'6'0'0,"11"0"0,15 0 0,7 0 0,3 0 0,4 0 0,0 0 0,-2 0 0,-4 0 0,-2 0 0,-4-5 0,-6-2-8191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19.961"/>
    </inkml:context>
    <inkml:brush xml:id="br0">
      <inkml:brushProperty name="width" value="0.1" units="cm"/>
      <inkml:brushProperty name="height" value="0.1" units="cm"/>
    </inkml:brush>
  </inkml:definitions>
  <inkml:trace contextRef="#ctx0" brushRef="#br0">133 30 24575,'0'-1'0,"0"0"0,0 0 0,0 0 0,0 0 0,0 0 0,0 0 0,0 0 0,0-1 0,-1 1 0,1 0 0,0 0 0,-1 0 0,1 0 0,-1 0 0,1 0 0,-1 0 0,1 0 0,-1 0 0,0 1 0,1-1 0,-1 0 0,0 0 0,0 0 0,1 1 0,-1-1 0,0 0 0,0 1 0,0-1 0,0 1 0,0-1 0,0 1 0,0-1 0,0 1 0,0 0 0,0 0 0,0-1 0,-2 1 0,0 0 0,1 1 0,0-1 0,0 0 0,0 1 0,0 0 0,0-1 0,0 1 0,0 0 0,0 0 0,0 0 0,0 0 0,0 0 0,0 1 0,1-1 0,-1 1 0,0-1 0,1 1 0,-3 3 0,-3 6 0,0 1 0,1 0 0,0 0 0,1 1 0,1 0 0,0 0 0,0 0 0,-2 21 0,-7 120 0,12-122 0,-5 803 0,8-547 0,-1-267 0,15 413 0,-9-375 0,2 1 0,3-2 0,3 0 0,1 0 0,31 67 0,15 16-1365,-45-102-5461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24.196"/>
    </inkml:context>
    <inkml:brush xml:id="br0">
      <inkml:brushProperty name="width" value="0.1" units="cm"/>
      <inkml:brushProperty name="height" value="0.1" units="cm"/>
    </inkml:brush>
  </inkml:definitions>
  <inkml:trace contextRef="#ctx0" brushRef="#br0">1 33 24575,'406'-16'0,"-76"1"0,-324 14 0,0 1 0,0 0 0,0 0 0,0 1 0,0-1 0,-1 2 0,1-1 0,6 2 0,-10-2 0,-1 0 0,1 1 0,0-1 0,-1 0 0,1 1 0,-1-1 0,0 1 0,0-1 0,1 1 0,-1-1 0,0 1 0,0 0 0,0 0 0,-1-1 0,1 1 0,0 0 0,-1 0 0,1 0 0,-1 0 0,0 0 0,1 0 0,-1 0 0,0 0 0,0 0 0,0 0 0,-1 0 0,0 3 0,-8 70 0,-26 97 0,18-97 0,-19 67 0,16-69 0,-13 92 0,23-72-25,4-26-645,-16 66 0,14-103-6156</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25.712"/>
    </inkml:context>
    <inkml:brush xml:id="br0">
      <inkml:brushProperty name="width" value="0.1" units="cm"/>
      <inkml:brushProperty name="height" value="0.1" units="cm"/>
    </inkml:brush>
  </inkml:definitions>
  <inkml:trace contextRef="#ctx0" brushRef="#br0">256 0 24575,'11'13'0,"-1"0"0,-1 0 0,0 1 0,10 19 0,21 33 0,-10-29 0,-18-24 0,-1 1 0,-1-1 0,0 2 0,-1-1 0,8 18 0,-15-27 0,0 1 0,0 0 0,-1 0 0,0-1 0,0 1 0,0 0 0,-1 0 0,0 0 0,0 0 0,0 0 0,-1 0 0,0 0 0,0 0 0,-1 0 0,1-1 0,-1 1 0,-1 0 0,-4 9 0,-2 1 0,-1-1 0,0 0 0,-1-1 0,0 0 0,-1 0 0,-19 15 0,-90 64 0,91-73 0,2 1 0,0 1 0,1 2 0,-40 45 0,40-34-1365,4-3-5461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7:16.473"/>
    </inkml:context>
    <inkml:brush xml:id="br0">
      <inkml:brushProperty name="width" value="0.1" units="cm"/>
      <inkml:brushProperty name="height" value="0.1" units="cm"/>
    </inkml:brush>
  </inkml:definitions>
  <inkml:trace contextRef="#ctx0" brushRef="#br0">614 97 24575,'6264'0'0,"-6257"0"0,1 0 0,0 0 0,0 1 0,-1-1 0,1 2 0,-1-1 0,1 1 0,-1 0 0,0 1 0,1 0 0,7 4 0,-11-4 0,0 1 0,0 0 0,0 0 0,0 0 0,0 1 0,-1-1 0,0 1 0,0-1 0,0 1 0,-1 0 0,0 1 0,0-1 0,0 0 0,0 0 0,-1 1 0,1 5 0,71 363 0,-43-210 0,7 0 0,8 42 0,16 123 0,-60-326 0,0 1 0,-1-1 0,1 0 0,-1 0 0,1 1 0,-1-1 0,0 1 0,0-1 0,0 0 0,-1 1 0,1-1 0,-1 0 0,0 0 0,0 1 0,0-1 0,0 0 0,0 0 0,-1 0 0,1 0 0,-3 2 0,1-2 0,-1-1 0,1 1 0,-1-1 0,1 0 0,-1 0 0,0-1 0,1 1 0,-1-1 0,0 0 0,0 0 0,0 0 0,0 0 0,0-1 0,0 0 0,-1 0 0,-3 0 0,-294-3 0,75-1 0,13 4 0,-505 13 0,-626 10 0,886-26 0,434 3 0,-1100 38 0,1102-36 0,-753 55 0,56-58 0,313 0 0,366 2 0,1 2 0,-1 2 0,1 2 0,-69 21 0,63-19 0,-1-1 0,0-3 0,0-2 0,0-1 0,-57-7 0,0 2 0,99 4 0,0-1 0,0 0 0,0-1 0,0 1 0,0-1 0,1 0 0,-1 0 0,0-1 0,0 1 0,0-1 0,1 0 0,-1-1 0,1 1 0,0-1 0,0 0 0,0 0 0,0 0 0,0 0 0,0-1 0,1 1 0,0-1 0,-1 0 0,1 0 0,1 0 0,-1-1 0,1 1 0,0 0 0,0-1 0,0 0 0,0 0 0,1 1 0,0-1 0,0 0 0,-1-7 0,-5-55 0,2-1 0,8-129 0,1 86 0,-2-769 0,-2 872 0,0 1 0,1 0 0,0-1 0,0 1 0,0 0 0,1 0 0,0-1 0,0 1 0,1 1 0,0-1 0,0 0 0,1 1 0,8-12 0,-6 11 0,0 1 0,1 0 0,-1 0 0,1 1 0,0 0 0,1 0 0,0 1 0,-1 0 0,1 0 0,0 0 0,14-3 0,58-12 0,1 2 0,154-10 0,-173 21 0,17-1 0,141-17 0,-176 18-682,72-1-1,-90 7-6143</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7:18.552"/>
    </inkml:context>
    <inkml:brush xml:id="br0">
      <inkml:brushProperty name="width" value="0.1" units="cm"/>
      <inkml:brushProperty name="height" value="0.1" units="cm"/>
    </inkml:brush>
  </inkml:definitions>
  <inkml:trace contextRef="#ctx0" brushRef="#br0">2 323 24575,'0'-20'0,"-1"-5"0,1 0 0,2-1 0,0 1 0,9-37 0,-9 54 0,1 1 0,0 0 0,0 0 0,0-1 0,1 2 0,0-1 0,1 0 0,-1 1 0,1 0 0,0 0 0,1 0 0,0 1 0,-1 0 0,2 0 0,-1 0 0,1 1 0,-1 0 0,14-6 0,-12 6 0,0 1 0,1 0 0,-1 0 0,1 1 0,0 0 0,0 0 0,0 1 0,0 1 0,15 0 0,-21 0 0,0 0 0,0 1 0,1-1 0,-1 1 0,0 0 0,0 0 0,-1 0 0,1 1 0,0-1 0,0 1 0,0-1 0,-1 1 0,1 0 0,-1 0 0,0 0 0,1 0 0,-1 0 0,0 1 0,0-1 0,0 1 0,-1 0 0,1-1 0,-1 1 0,1 0 0,-1 0 0,0 0 0,0 0 0,0 0 0,0 0 0,0 5 0,2 15 0,0-1 0,-2 1 0,0 0 0,-2 0 0,0-1 0,-2 1 0,-1 0 0,0-1 0,-1 0 0,-2 0 0,0-1 0,-2 1 0,0-2 0,-1 1 0,-19 28 0,15-30 0,0 1 0,2 0 0,1 1 0,0 1 0,2 0 0,0 0 0,1 0 0,2 1 0,-8 42 0,14-62 0,0-1 0,0 1 0,0 0 0,1-1 0,-1 1 0,0 0 0,1-1 0,0 1 0,-1-1 0,1 1 0,0-1 0,1 1 0,-1-1 0,0 0 0,1 1 0,-1-1 0,1 0 0,0 0 0,-1 0 0,1 0 0,0-1 0,0 1 0,0 0 0,1-1 0,-1 1 0,0-1 0,0 0 0,1 0 0,-1 0 0,1 0 0,-1 0 0,1 0 0,0-1 0,4 1 0,11 2 0,0-2 0,0 0 0,0-1 0,22-2 0,-12 0 0,61-1-1365,-49 2-5461</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7:20.178"/>
    </inkml:context>
    <inkml:brush xml:id="br0">
      <inkml:brushProperty name="width" value="0.1" units="cm"/>
      <inkml:brushProperty name="height" value="0.1" units="cm"/>
    </inkml:brush>
  </inkml:definitions>
  <inkml:trace contextRef="#ctx0" brushRef="#br0">1 0 24575,'0'1336'0,"0"-1329"-124,0 0 0,0 1 0,1-1 0,0 1 0,0-1 0,0 0-1,1 0 1,1 0 0,-1 0 0,5 9 0,7 5-6702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5:02.946"/>
    </inkml:context>
    <inkml:brush xml:id="br0">
      <inkml:brushProperty name="width" value="0.1" units="cm"/>
      <inkml:brushProperty name="height" value="0.1" units="cm"/>
    </inkml:brush>
  </inkml:definitions>
  <inkml:trace contextRef="#ctx0" brushRef="#br0">186 1 24575,'1'121'0,"-3"141"0,-2-225 0,-2 0 0,-21 70 0,11-47 0,10-43-136,0-1-1,0 1 1,-2-2-1,0 1 1,-1-1-1,-1 0 1,0-1-1,-1 0 0,-24 24 1,12-15-6690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7:22.225"/>
    </inkml:context>
    <inkml:brush xml:id="br0">
      <inkml:brushProperty name="width" value="0.1" units="cm"/>
      <inkml:brushProperty name="height" value="0.1" units="cm"/>
    </inkml:brush>
  </inkml:definitions>
  <inkml:trace contextRef="#ctx0" brushRef="#br0">3 1 24575,'-2'145'0,"5"156"0,-3-298 0,1 0 0,-1 0 0,1 0 0,-1 0 0,1 0 0,0 0 0,1 0 0,-1 0 0,0 0 0,1-1 0,-1 1 0,1 0 0,0-1 0,0 1 0,0-1 0,0 0 0,0 0 0,1 0 0,-1 0 0,1 0 0,-1 0 0,1-1 0,0 1 0,-1-1 0,1 0 0,0 1 0,0-1 0,0-1 0,0 1 0,0 0 0,0-1 0,6 1 0,1-1 0,0 0 0,0 0 0,0-1 0,0 0 0,-1-1 0,1 0 0,0-1 0,-1 0 0,13-6 0,29-13 0,-30 14 0,1-1 0,-1-2 0,-1 0 0,0-1 0,-1 0 0,24-21 0,-36 27 0,0 0 0,0-1 0,-1 0 0,0 0 0,0 0 0,-1-1 0,1 1 0,-2-1 0,1-1 0,-1 1 0,0-1 0,-1 1 0,0-1 0,-1 0 0,1 0 0,-2-1 0,1 1 0,-1-15 0,-5 643 0,3-615 9,1-1-1,0 1 1,0 0 0,1 0-1,-1 0 1,1 0-1,0 0 1,0-1-1,0 1 1,0 0 0,1-1-1,2 4 1,-4-6-18,0 0 1,1-1-1,0 0 1,-1 1 0,1-1-1,-1 1 1,1-1-1,0 0 1,-1 1-1,1-1 1,-1 0 0,1 1-1,0-1 1,0 0-1,-1 0 1,1 0-1,0 0 1,-1 0 0,1 0-1,0 0 1,-1 0-1,1 0 1,0 0-1,1 0 1,26-18-1258,5-15-5560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7:23.851"/>
    </inkml:context>
    <inkml:brush xml:id="br0">
      <inkml:brushProperty name="width" value="0.1" units="cm"/>
      <inkml:brushProperty name="height" value="0.1" units="cm"/>
    </inkml:brush>
  </inkml:definitions>
  <inkml:trace contextRef="#ctx0" brushRef="#br0">1 0 24575,'0'930'0,"4"-867"-273,2 0 0,4-1 0,2 0 0,32 97 0,-36-133-6553</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7:32.275"/>
    </inkml:context>
    <inkml:brush xml:id="br0">
      <inkml:brushProperty name="width" value="0.1" units="cm"/>
      <inkml:brushProperty name="height" value="0.1" units="cm"/>
    </inkml:brush>
  </inkml:definitions>
  <inkml:trace contextRef="#ctx0" brushRef="#br0">0 3 24575,'124'-2'0,"135"5"0,-256-3 0,-1 0 0,1 1 0,0-1 0,0 1 0,0 0 0,0-1 0,-1 1 0,1 1 0,0-1 0,-1 0 0,1 1 0,-1-1 0,0 1 0,1 0 0,-1 0 0,0 0 0,0 0 0,0 0 0,0 0 0,0 0 0,-1 1 0,1-1 0,-1 1 0,0-1 0,1 1 0,-1 0 0,0-1 0,0 1 0,-1 0 0,1 0 0,-1 0 0,1-1 0,-1 1 0,0 0 0,0 0 0,0 0 0,0 0 0,-1 0 0,0 3 0,-2 14 0,-1 1 0,-1-1 0,-1-1 0,-11 27 0,10-30 0,-24 61 0,13-34 0,-12 45 0,11-21 0,-32 132 0,39-144-54,5-28-383,2 1 0,-4 51 0,9-52-6389</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7:33.385"/>
    </inkml:context>
    <inkml:brush xml:id="br0">
      <inkml:brushProperty name="width" value="0.1" units="cm"/>
      <inkml:brushProperty name="height" value="0.1" units="cm"/>
    </inkml:brush>
  </inkml:definitions>
  <inkml:trace contextRef="#ctx0" brushRef="#br0">1 0 24575,'0'1307'-1365,"0"-1280"-5461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7:35.760"/>
    </inkml:context>
    <inkml:brush xml:id="br0">
      <inkml:brushProperty name="width" value="0.1" units="cm"/>
      <inkml:brushProperty name="height" value="0.1" units="cm"/>
    </inkml:brush>
  </inkml:definitions>
  <inkml:trace contextRef="#ctx0" brushRef="#br0">25 113 24575,'1'-3'0,"-1"-1"0,1 1 0,0 0 0,0-1 0,0 1 0,1 0 0,-1 0 0,1-1 0,-1 1 0,1 1 0,0-1 0,1 0 0,-1 0 0,0 1 0,1-1 0,-1 1 0,1 0 0,0-1 0,0 1 0,0 1 0,4-3 0,3-2 0,-1 2 0,1-1 0,0 1 0,0 1 0,18-5 0,-19 6 0,1 1 0,0 0 0,-1 0 0,1 1 0,0 0 0,-1 1 0,19 3 0,-24-3 0,-1 0 0,0 0 0,0 0 0,1 1 0,-1-1 0,0 1 0,0 0 0,0 0 0,0 0 0,-1 0 0,1 0 0,-1 1 0,1-1 0,-1 1 0,0 0 0,0-1 0,0 1 0,0 0 0,0 0 0,-1 0 0,1 1 0,-1-1 0,0 0 0,0 1 0,1 3 0,0 7 0,-1-1 0,0 0 0,-1 1 0,0-1 0,-1 0 0,-1 1 0,0-1 0,0 0 0,-7 16 0,-6 16 0,-29 56 0,4-12 0,26-56 0,-26 42 0,25-51 0,2 1 0,1 0 0,-14 42 0,22-53 0,0-1 0,2 1 0,-1 0 0,2 0 0,0 0 0,0 0 0,2 18 0,1-24 0,-1 0 0,1-1 0,0 1 0,0-1 0,1 0 0,0 0 0,1 0 0,-1 0 0,1 0 0,1-1 0,-1 1 0,1-1 0,0 0 0,10 8 0,6 5 0,0-1 0,37 23 0,-53-37 0,1-1 0,-1 1 0,1-1 0,0-1 0,0 1 0,1-1 0,-1 0 0,0 0 0,1-1 0,-1 0 0,1 0 0,-1-1 0,1 1 0,-1-1 0,1-1 0,12-1 0,-16 0 0,0 1 0,0-1 0,0 0 0,-1 0 0,1 0 0,-1 0 0,1 0 0,-1-1 0,0 1 0,0-1 0,0 1 0,0-1 0,0 0 0,-1 0 0,1 1 0,-1-1 0,0 0 0,0-1 0,0 1 0,0 0 0,0 0 0,-1 0 0,1-1 0,-1-5 0,1-9 0,0-1 0,-5-35 0,4 51 0,-4-25 0,-1 1 0,-1-1 0,-1 1 0,-2 1 0,0-1 0,-21-38 0,-97-143 0,26 47 0,78 122 0,13 24 0,1 1 0,0-1 0,2-1 0,-11-29 0,16 40 0,1 1 0,1 0 0,-1 0 0,0-1 0,1 1 0,0 0 0,0 0 0,0-1 0,1 1 0,0 0 0,-1 0 0,1-1 0,1 1 0,-1 0 0,1 0 0,-1 0 0,1 0 0,0 1 0,1-1 0,-1 1 0,1-1 0,-1 1 0,1-1 0,5-3 0,43-31-1365,-25 23-5461</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7:46.030"/>
    </inkml:context>
    <inkml:brush xml:id="br0">
      <inkml:brushProperty name="width" value="0.1" units="cm"/>
      <inkml:brushProperty name="height" value="0.1" units="cm"/>
    </inkml:brush>
  </inkml:definitions>
  <inkml:trace contextRef="#ctx0" brushRef="#br0">1 0 24575,'5'0'0,"7"6"0,8 1 0,5 0 0,4-1 0,2-2 0,2-2 0,0 0 0,0-2 0,0 0 0,0 0 0,-1 0 0,0-1 0,-6 1-8191</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7:48.015"/>
    </inkml:context>
    <inkml:brush xml:id="br0">
      <inkml:brushProperty name="width" value="0.1" units="cm"/>
      <inkml:brushProperty name="height" value="0.1" units="cm"/>
    </inkml:brush>
  </inkml:definitions>
  <inkml:trace contextRef="#ctx0" brushRef="#br0">95 1 24575,'-2'123'0,"5"136"0,-2-255 0,-1-1 0,1 0 0,0 0 0,0 0 0,0 0 0,0 0 0,1 0 0,-1 0 0,1-1 0,0 1 0,0 0 0,0-1 0,0 1 0,0-1 0,0 0 0,1 0 0,-1 0 0,1 0 0,0 0 0,-1 0 0,1-1 0,0 1 0,0-1 0,0 0 0,0 0 0,0 0 0,0 0 0,1 0 0,4 0 0,12 1 0,-1 0 0,1-1 0,34-3 0,-32 1 0,42-2 0,-20 0 0,59 4 0,-101 0 0,1-1 0,0 0 0,-1 1 0,1 0 0,0 0 0,-1-1 0,1 1 0,0 1 0,-1-1 0,0 0 0,1 1 0,-1-1 0,0 1 0,0 0 0,0 0 0,0-1 0,0 2 0,3 2 0,-3 0 0,1-1 0,0 1 0,-1 0 0,0 0 0,0 0 0,-1 0 0,0 0 0,1 1 0,-1 5 0,1 12 0,-2 0 0,0 0 0,-6 35 0,4-47 0,1-2 0,0-1 0,0 1 0,-1-1 0,-1 0 0,1 1 0,-1-1 0,-1 0 0,1-1 0,-1 1 0,-1 0 0,0-1 0,-7 9 0,7-11 0,-1 0 0,1 0 0,-1-1 0,0 0 0,0 0 0,0 0 0,0-1 0,-1 0 0,0 0 0,1-1 0,-1 0 0,0 0 0,0 0 0,0-1 0,-10 0 0,-23 3 0,-1-3 0,0-1 0,1-2 0,-57-9 0,84 6-121,-1 1 0,1-2 1,1 0-1,-1 0 0,1-1 0,0-1 0,1 0 0,-17-15 0,23 20-156,-18-15-6549</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44.454"/>
    </inkml:context>
    <inkml:brush xml:id="br0">
      <inkml:brushProperty name="width" value="0.1" units="cm"/>
      <inkml:brushProperty name="height" value="0.1" units="cm"/>
    </inkml:brush>
  </inkml:definitions>
  <inkml:trace contextRef="#ctx0" brushRef="#br0">462 257 24575,'0'-1'0,"0"-1"0,0 1 0,1-1 0,-1 1 0,0 0 0,1-1 0,-1 1 0,1-1 0,0 1 0,-1 0 0,1 0 0,0-1 0,0 1 0,0 0 0,0 0 0,0 0 0,0 0 0,0 0 0,0 0 0,0 0 0,0 0 0,1 1 0,1-2 0,34-12 0,-30 12 0,343-75 0,-258 59 0,51-5 0,236-9 0,150 32 0,-312 3 0,2843 0 0,-1633-5 0,-1348-2 0,141-25 0,-132 15 0,96-4 0,-180 17 0,0 1 0,0 0 0,0 0 0,0 1 0,0-1 0,0 1 0,0 0 0,-1 0 0,1 0 0,0 0 0,-1 1 0,1-1 0,0 1 0,-1 0 0,0 0 0,6 5 0,-6-4 0,0 1 0,-1 0 0,1-1 0,-1 1 0,0 0 0,0 1 0,0-1 0,0 0 0,-1 0 0,0 1 0,0-1 0,0 1 0,0-1 0,0 8 0,2 68 0,-8 86 0,0-15 0,7-79 0,1-44 0,-3 0 0,0 1 0,-2-1 0,-7 44 0,7-66 0,1 0 0,-1 0 0,0 0 0,-1-1 0,0 1 0,1 0 0,-2-1 0,1 0 0,-1 0 0,0 0 0,0 0 0,0-1 0,0 1 0,-1-1 0,0 0 0,0 0 0,0-1 0,-11 6 0,4-4 0,-1-1 0,1 0 0,-1-1 0,0 0 0,0-1 0,-1 0 0,1-1 0,-14-1 0,-48 4 0,1 3 0,0 3 0,-80 23 0,-232 75 0,-319 30 0,303-64 0,246-44 0,-313 66 0,396-82 0,0-2 0,-110 2 0,-150-17 0,134-1 0,-2242 2 0,1260 4 0,1163-2 0,2 1 0,1-2 0,-1 1 0,0-2 0,-20-4 0,33 5 0,0 0 0,-1 0 0,1 0 0,-1 0 0,1-1 0,0 1 0,0-1 0,0 0 0,0 0 0,0 0 0,0-1 0,1 1 0,-1-1 0,1 1 0,0-1 0,-1 0 0,1 0 0,0 0 0,1 0 0,-1 0 0,0 0 0,1-1 0,0 1 0,-2-5 0,-1-25 0,1 1 0,1-1 0,2 0 0,6-51 0,-1 5 0,-1-21 0,29-165 0,-18 175 0,-9 50 0,1-1 0,2 2 0,26-75 0,-31 106 0,0 1 0,0 1 0,0-1 0,0 1 0,1-1 0,1 1 0,-1 1 0,1-1 0,-1 1 0,2 0 0,-1 0 0,0 0 0,1 1 0,0 0 0,0 1 0,8-4 0,12-2 0,0 1 0,0 1 0,35-4 0,16-4 0,-25 1 0,222-47 0,-8 6-1365,-237 50-5461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45.486"/>
    </inkml:context>
    <inkml:brush xml:id="br0">
      <inkml:brushProperty name="width" value="0.1" units="cm"/>
      <inkml:brushProperty name="height" value="0.1" units="cm"/>
    </inkml:brush>
  </inkml:definitions>
  <inkml:trace contextRef="#ctx0" brushRef="#br0">0 1 24575,'0'1113'-1365,"0"-1086"-5461</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47.095"/>
    </inkml:context>
    <inkml:brush xml:id="br0">
      <inkml:brushProperty name="width" value="0.1" units="cm"/>
      <inkml:brushProperty name="height" value="0.1" units="cm"/>
    </inkml:brush>
  </inkml:definitions>
  <inkml:trace contextRef="#ctx0" brushRef="#br0">4 160 24575,'-2'-40'0,"1"25"0,1 0 0,0 0 0,1 0 0,0 0 0,5-18 0,-6 32 0,0 1 0,0-1 0,0 1 0,0-1 0,0 1 0,1-1 0,-1 1 0,0 0 0,0-1 0,0 1 0,0-1 0,1 1 0,-1 0 0,0-1 0,0 1 0,1-1 0,-1 1 0,0 0 0,0-1 0,1 1 0,-1 0 0,0 0 0,1-1 0,-1 1 0,1 0 0,-1 0 0,0-1 0,1 1 0,0 0 0,7 11 0,5 39 0,-9-33 0,9 24 0,0 0 0,13 65 0,-23-90 0,-1 1 0,-1-1 0,-1 0 0,0 1 0,-2-1 0,1 0 0,-7 26 0,-2-5 0,-13 64 0,23-99 0,0 0 0,0-1 0,0 1 0,0 0 0,1-1 0,-1 1 0,0-1 0,1 1 0,-1 0 0,1-1 0,0 1 0,0-1 0,-1 1 0,1-1 0,0 0 0,0 1 0,0-1 0,1 0 0,-1 0 0,0 0 0,0 0 0,1 0 0,-1 0 0,0 0 0,1 0 0,-1 0 0,1 0 0,-1-1 0,1 1 0,0-1 0,-1 1 0,1-1 0,2 1 0,7 1 0,0 0 0,1-1 0,18 0 0,-25-1 0,212-3-1365,-183 2-5461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5:04.946"/>
    </inkml:context>
    <inkml:brush xml:id="br0">
      <inkml:brushProperty name="width" value="0.1" units="cm"/>
      <inkml:brushProperty name="height" value="0.1" units="cm"/>
    </inkml:brush>
  </inkml:definitions>
  <inkml:trace contextRef="#ctx0" brushRef="#br0">0 1 24575,'0'0'-8191</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48.440"/>
    </inkml:context>
    <inkml:brush xml:id="br0">
      <inkml:brushProperty name="width" value="0.1" units="cm"/>
      <inkml:brushProperty name="height" value="0.1" units="cm"/>
    </inkml:brush>
  </inkml:definitions>
  <inkml:trace contextRef="#ctx0" brushRef="#br0">1 1 24575,'0'1082'-1365,"0"-1055"-5461</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50.018"/>
    </inkml:context>
    <inkml:brush xml:id="br0">
      <inkml:brushProperty name="width" value="0.1" units="cm"/>
      <inkml:brushProperty name="height" value="0.1" units="cm"/>
    </inkml:brush>
  </inkml:definitions>
  <inkml:trace contextRef="#ctx0" brushRef="#br0">34 1 24575,'-1'0'0,"0"1"0,0-1 0,0 1 0,0-1 0,0 1 0,0-1 0,1 1 0,-1 0 0,0-1 0,0 1 0,0 0 0,1 0 0,-1 0 0,0 0 0,1-1 0,-1 1 0,1 0 0,-1 0 0,1 0 0,-1 0 0,1 0 0,0 0 0,0 1 0,-1 0 0,-6 32 0,7-31 0,-6 49 0,2 0 0,7 100 0,-3-146 0,0-1 0,1 1 0,0 0 0,0-1 0,0 1 0,1-1 0,0 1 0,0-1 0,0 0 0,1 1 0,0-1 0,0-1 0,0 1 0,0 0 0,1-1 0,0 0 0,0 1 0,0-1 0,0-1 0,10 7 0,-5-5 0,0-1 0,1 0 0,0-1 0,0 0 0,0-1 0,0 1 0,0-2 0,0 0 0,1 0 0,17-1 0,-3 0 0,1-1 0,-1-2 0,45-8 0,-63 9 0,1-1 0,-1 1 0,0-1 0,0-1 0,-1 1 0,1-1 0,0 0 0,-1-1 0,0 1 0,0-1 0,-1 0 0,1-1 0,-1 0 0,0 1 0,-1-1 0,8-13 0,-3 0 0,-8 15 0,1 0 0,-1 0 0,1 1 0,0-1 0,0 0 0,0 1 0,1 0 0,-1-1 0,1 1 0,0 0 0,0 0 0,5-3 0,-8 6 0,1 0 0,0 1 0,0-1 0,0 0 0,0 1 0,0-1 0,-1 1 0,1 0 0,0-1 0,0 1 0,-1-1 0,1 1 0,0 0 0,-1 0 0,1-1 0,-1 1 0,1 0 0,-1 0 0,1 0 0,-1 0 0,0-1 0,1 1 0,-1 0 0,0 0 0,0 0 0,1 0 0,-1 0 0,0 2 0,9 37 0,-8-35 0,26 146-1365,-17-106-5461</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51.629"/>
    </inkml:context>
    <inkml:brush xml:id="br0">
      <inkml:brushProperty name="width" value="0.1" units="cm"/>
      <inkml:brushProperty name="height" value="0.1" units="cm"/>
    </inkml:brush>
  </inkml:definitions>
  <inkml:trace contextRef="#ctx0" brushRef="#br0">1 68 24575,'0'-2'0,"1"-1"0,0 1 0,0 0 0,0-1 0,0 1 0,0 0 0,0 0 0,1-1 0,-1 1 0,1 0 0,0 0 0,0 1 0,-1-1 0,1 0 0,0 1 0,1-1 0,-1 1 0,0-1 0,0 1 0,0 0 0,1 0 0,-1 0 0,1 0 0,-1 1 0,5-2 0,66-13 0,-27 11 0,0 1 0,91 6 0,-134-2 0,0-1 0,0 1 0,1 0 0,-1 0 0,0 0 0,0 0 0,0 0 0,-1 1 0,1-1 0,0 1 0,0 0 0,-1 0 0,1 0 0,-1 0 0,0 0 0,0 0 0,1 1 0,-1-1 0,-1 1 0,1 0 0,0-1 0,-1 1 0,1 0 0,-1 0 0,0 0 0,0 0 0,0 0 0,0 0 0,0 5 0,1 9 0,0 1 0,-2-1 0,0 0 0,-3 23 0,2-22 0,-13 104 0,-32 132 0,10-68 0,27-140-1365,0-6-5461</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52.613"/>
    </inkml:context>
    <inkml:brush xml:id="br0">
      <inkml:brushProperty name="width" value="0.1" units="cm"/>
      <inkml:brushProperty name="height" value="0.1" units="cm"/>
    </inkml:brush>
  </inkml:definitions>
  <inkml:trace contextRef="#ctx0" brushRef="#br0">1 0 24575,'0'11'0,"0"14"0,0 14 0,0 11 0,0 18 0,0 15 0,0 13 0,0 14 0,0 3 0,0-1 0,0-9 0,0-6 0,0-8 0,0-9 0,0-12 0,0-13 0,0-10 0,0-13-8191</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54.597"/>
    </inkml:context>
    <inkml:brush xml:id="br0">
      <inkml:brushProperty name="width" value="0.1" units="cm"/>
      <inkml:brushProperty name="height" value="0.1" units="cm"/>
    </inkml:brush>
  </inkml:definitions>
  <inkml:trace contextRef="#ctx0" brushRef="#br0">242 67 24575,'8'-7'0,"0"0"0,1 1 0,0 0 0,0 0 0,0 1 0,1 0 0,-1 1 0,21-7 0,-22 9 0,0 0 0,0 0 0,0 1 0,0 0 0,0 0 0,0 0 0,0 2 0,0-1 0,0 1 0,0 0 0,0 0 0,10 4 0,-15-4 0,0 1 0,-1-1 0,1 1 0,-1 0 0,1 0 0,-1 0 0,0 0 0,1 1 0,-1-1 0,0 1 0,-1-1 0,1 1 0,0 0 0,-1-1 0,1 1 0,-1 0 0,0 0 0,0 0 0,0 0 0,-1 0 0,2 5 0,0 8 0,0 0 0,-1 31 0,-1-36 0,-4 93 0,-4 1 0,-39 180 0,45-279 0,1-1 0,0 1 0,0-1 0,0 1 0,1-1 0,0 1 0,0-1 0,0 1 0,1 0 0,0-1 0,0 1 0,3 8 0,-2-11 0,0 0 0,0-1 0,0 1 0,1-1 0,-1 1 0,1-1 0,0 0 0,0 0 0,0 0 0,0 0 0,0 0 0,0-1 0,0 1 0,0-1 0,1 0 0,-1 0 0,0 0 0,1 0 0,-1-1 0,1 1 0,5-1 0,30 3 0,0-1 0,0-2 0,44-6 0,-80 6 0,0 0 0,0-1 0,0 1 0,0-1 0,1 0 0,-1 0 0,0 0 0,0 0 0,-1 0 0,1-1 0,0 1 0,0-1 0,-1 0 0,1 0 0,-1 0 0,1 0 0,-1 0 0,0 0 0,0-1 0,0 1 0,0-1 0,0 0 0,-1 1 0,1-1 0,-1 0 0,0 0 0,0 0 0,0 0 0,0 0 0,0 0 0,-1 0 0,1 0 0,-1-1 0,0 1 0,0 0 0,0 0 0,-1-6 0,0 2 0,0 0 0,0 0 0,-1 1 0,0-1 0,-1 0 0,1 1 0,-1 0 0,-1-1 0,1 1 0,-1 0 0,0 1 0,0-1 0,-1 1 0,1 0 0,-1 0 0,-8-7 0,-1 5 0,1 0 0,-1 1 0,0 1 0,0 0 0,-1 1 0,1 0 0,-23-2 0,-30-8 0,65 13 0,-85-23 0,-157-68 0,230 85 0,-6-2 0,0 0 0,1-2 0,1 0 0,0-1 0,-19-17 0,33 26 0,0-1 0,0 0 0,1-1 0,-1 1 0,1 0 0,0-1 0,0 0 0,1 0 0,0 0 0,0 0 0,0 0 0,0 0 0,1 0 0,-1-1 0,2 1 0,-1-1 0,0 1 0,1-1 0,0 1 0,0-1 0,1 1 0,0 0 0,0-1 0,0 1 0,3-9 0,1 3-170,0 1-1,0-1 0,1 2 1,0-1-1,1 1 0,0 0 1,14-14-1,-1 2-6655</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55.926"/>
    </inkml:context>
    <inkml:brush xml:id="br0">
      <inkml:brushProperty name="width" value="0.1" units="cm"/>
      <inkml:brushProperty name="height" value="0.1" units="cm"/>
    </inkml:brush>
  </inkml:definitions>
  <inkml:trace contextRef="#ctx0" brushRef="#br0">0 1 24575,'0'956'0,"0"-940"40,1-1 0,5 30 0,-5-40-146,0 0 0,0-1 0,0 1 0,1-1 0,0 1 0,0-1-1,0 0 1,1 1 0,-1-1 0,1-1 0,0 1 0,0 0 0,7 6 0,8 1-6720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56.723"/>
    </inkml:context>
    <inkml:brush xml:id="br0">
      <inkml:brushProperty name="width" value="0.1" units="cm"/>
      <inkml:brushProperty name="height" value="0.1" units="cm"/>
    </inkml:brush>
  </inkml:definitions>
  <inkml:trace contextRef="#ctx0" brushRef="#br0">0 52 24575,'0'-6'0,"6"-1"0,6 0 0,8 1 0,5 2 0,4 2 0,2 0 0,2 2 0,0 0 0,0 0 0,0 0 0,-6-5 0,-7-7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8:58.927"/>
    </inkml:context>
    <inkml:brush xml:id="br0">
      <inkml:brushProperty name="width" value="0.1" units="cm"/>
      <inkml:brushProperty name="height" value="0.1" units="cm"/>
    </inkml:brush>
  </inkml:definitions>
  <inkml:trace contextRef="#ctx0" brushRef="#br0">188 0 24575,'-2'49'0,"1"-35"0,0 0 0,0 1 0,1-1 0,1 0 0,1 0 0,0 1 0,5 17 0,-5-29 0,0-1 0,0 1 0,0 0 0,0-1 0,1 0 0,-1 1 0,1-1 0,0 0 0,-1-1 0,1 1 0,0 0 0,0-1 0,0 1 0,6 1 0,-5-2 0,1 1 0,-1 0 0,0 1 0,0-1 0,0 1 0,0-1 0,7 8 0,-6-3 0,0 1 0,0 0 0,-1 0 0,0 0 0,-1 0 0,0 1 0,0-1 0,-1 1 0,0 0 0,0 0 0,0 14 0,0 4 0,-2 1 0,-4 41 0,3-62 0,0-1 0,-1 1 0,0-1 0,0 1 0,0-1 0,-1 0 0,0 0 0,0 0 0,0 0 0,-1 0 0,0-1 0,0 0 0,-1 0 0,1 0 0,-1 0 0,0 0 0,0-1 0,-1 0 0,1 0 0,-1-1 0,0 0 0,0 0 0,0 0 0,0 0 0,-1-1 0,1 0 0,0 0 0,-1-1 0,0 0 0,1 0 0,-1-1 0,0 1 0,0-2 0,1 1 0,-1-1 0,-10-2 0,12 2 7,0-1 0,-1 0 0,1 0 0,0-1 0,0 0 1,1 1-1,-1-2 0,1 1 0,-1 0 0,1-1 0,0 0 0,0 0 0,1 0 0,-1-1 0,1 1 0,-5-8 0,0-3-304,0 1 0,1-1 0,1 0 0,-6-21 0,4 6-6529</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11.664"/>
    </inkml:context>
    <inkml:brush xml:id="br0">
      <inkml:brushProperty name="width" value="0.1" units="cm"/>
      <inkml:brushProperty name="height" value="0.1" units="cm"/>
    </inkml:brush>
  </inkml:definitions>
  <inkml:trace contextRef="#ctx0" brushRef="#br0">15 92 24575,'-1'0'0,"0"0"0,1 1 0,-1-1 0,1 0 0,-1 0 0,0 0 0,1 0 0,-1 1 0,1-1 0,-1 0 0,1 1 0,-1-1 0,1 0 0,-1 1 0,1-1 0,-1 1 0,1-1 0,-1 0 0,1 1 0,-1-1 0,1 1 0,0 0 0,-1-1 0,1 1 0,0-1 0,0 1 0,-1-1 0,1 1 0,0 0 0,0-1 0,0 1 0,0-1 0,0 1 0,0 0 0,0-1 0,0 1 0,0 0 0,0-1 0,0 1 0,0-1 0,0 1 0,1 0 0,-1-1 0,0 1 0,1 0 0,12 36 0,-10-31 0,17 32 0,2 0 0,2-1 0,1-1 0,50 55 0,-45-56 0,-12-17 0,-1-2 0,2 0 0,0-2 0,1 0 0,33 18 0,-19-12 0,43 24 0,102 39 0,-90-44 0,-10-6 0,1-4 0,1-4 0,1-3 0,2-4 0,-1-4 0,2-3 0,0-4 0,0-4 0,0-3 0,114-15 0,18-18 0,-190 27 0,-1-2 0,1-1 0,-1-1 0,-1-1 0,44-26 0,-31 13 0,44-37 0,-68 48 0,0 0 0,-1 0 0,-1-1 0,0-1 0,17-28 0,-3-7 0,-1-1 0,32-100 0,-45 115-227,-2-1-1,-1 0 1,-2-1-1,-1 0 1,0-61-1,-6 72-6598</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13.806"/>
    </inkml:context>
    <inkml:brush xml:id="br0">
      <inkml:brushProperty name="width" value="0.1" units="cm"/>
      <inkml:brushProperty name="height" value="0.1" units="cm"/>
    </inkml:brush>
  </inkml:definitions>
  <inkml:trace contextRef="#ctx0" brushRef="#br0">1 1 24575,'0'0'-8191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5:04.368"/>
    </inkml:context>
    <inkml:brush xml:id="br0">
      <inkml:brushProperty name="width" value="0.1" units="cm"/>
      <inkml:brushProperty name="height" value="0.1" units="cm"/>
    </inkml:brush>
  </inkml:definitions>
  <inkml:trace contextRef="#ctx0" brushRef="#br0">383 1 24575,'0'695'0,"0"-676"0,-1-1 0,-2 1 0,0 0 0,0-1 0,-2 0 0,-13 35 0,15-46 0,0 0 0,-1 0 0,0-1 0,0 1 0,-1-1 0,0 0 0,0 0 0,-10 8 0,12-11 0,-1 0 0,1-1 0,-1 0 0,0 0 0,0 0 0,0 0 0,0 0 0,0-1 0,-1 0 0,1 0 0,0 0 0,-1 0 0,1-1 0,-1 0 0,1 0 0,-5 0 0,3-1 0,0 0 0,1-1 0,-1 0 0,1 0 0,0 0 0,-1-1 0,1 1 0,0-1 0,0 0 0,1-1 0,-1 1 0,1-1 0,0 0 0,0 0 0,0 0 0,0-1 0,1 1 0,-1-1 0,-3-7 0,-6-11 0,1-1 0,-16-46 0,24 59 0,-15-51-227,3 0-1,3-1 1,2-1-1,3 0 1,1-120-1,7 156-6598</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13.290"/>
    </inkml:context>
    <inkml:brush xml:id="br0">
      <inkml:brushProperty name="width" value="0.1" units="cm"/>
      <inkml:brushProperty name="height" value="0.1" units="cm"/>
    </inkml:brush>
  </inkml:definitions>
  <inkml:trace contextRef="#ctx0" brushRef="#br0">1 1 24575,'0'5'0,"0"14"0,0 18 0,0 15 0,0 8 0,0 6 0,0 2 0,0 0 0,0-6 0,0-8 0,0-8 0,0-11-8191</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14.853"/>
    </inkml:context>
    <inkml:brush xml:id="br0">
      <inkml:brushProperty name="width" value="0.1" units="cm"/>
      <inkml:brushProperty name="height" value="0.1" units="cm"/>
    </inkml:brush>
  </inkml:definitions>
  <inkml:trace contextRef="#ctx0" brushRef="#br0">0 0 24575,'0'6'0,"6"1"0,6 0 0,8-1 0,5-2 0,3-2 0,4-1 0,0 0 0,1-1 0,0 5 0,-5 2-8191</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16.166"/>
    </inkml:context>
    <inkml:brush xml:id="br0">
      <inkml:brushProperty name="width" value="0.1" units="cm"/>
      <inkml:brushProperty name="height" value="0.1" units="cm"/>
    </inkml:brush>
  </inkml:definitions>
  <inkml:trace contextRef="#ctx0" brushRef="#br0">0 32 24575,'11'0'0,"9"0"0,6-6 0,4-1 0,3 1 0,1 0 0,0 2 0,-6 2-8191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17.635"/>
    </inkml:context>
    <inkml:brush xml:id="br0">
      <inkml:brushProperty name="width" value="0.1" units="cm"/>
      <inkml:brushProperty name="height" value="0.1" units="cm"/>
    </inkml:brush>
  </inkml:definitions>
  <inkml:trace contextRef="#ctx0" brushRef="#br0">0 126 24575,'25'-26'0,"-12"11"0,0 2 0,30-24 0,-36 32 0,-1 1 0,1 0 0,1 1 0,-1-1 0,0 1 0,1 1 0,0 0 0,-1 0 0,1 0 0,11 0 0,-15 1 0,0 1 0,0 0 0,0-1 0,0 2 0,0-1 0,0 0 0,-1 1 0,1 0 0,0 0 0,0 0 0,-1 0 0,1 0 0,0 1 0,-1 0 0,1 0 0,-1 0 0,0 0 0,5 5 0,-4-3 0,-1-1 0,0 2 0,0-1 0,-1 0 0,0 1 0,1-1 0,-1 1 0,-1 0 0,1-1 0,-1 1 0,0 0 0,1 9 0,0 9 0,-2 1 0,-1-1 0,0 1 0,-10 44 0,-11 25 0,-3-1 0,-45 105 0,30-89 0,39-105 0,-4 10 0,0 0 0,1 1 0,0 0 0,1 0 0,-1 19 0,4-30 0,0 0 0,0 1 0,1-1 0,-1 0 0,1 1 0,-1-1 0,1 0 0,0 0 0,1 0 0,-1 1 0,0-1 0,1 0 0,0-1 0,0 1 0,0 0 0,0 0 0,0-1 0,0 1 0,1-1 0,-1 0 0,1 0 0,-1 0 0,1 0 0,0 0 0,0 0 0,0-1 0,5 2 0,19 6-170,1-2-1,1-1 0,-1-1 1,1-1-1,-1-2 0,1-1 1,35-3-1,-32 2-6655</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18.292"/>
    </inkml:context>
    <inkml:brush xml:id="br0">
      <inkml:brushProperty name="width" value="0.1" units="cm"/>
      <inkml:brushProperty name="height" value="0.1" units="cm"/>
    </inkml:brush>
  </inkml:definitions>
  <inkml:trace contextRef="#ctx0" brushRef="#br0">146 1 24575,'0'5'0,"0"7"0,0 13 0,0 7 0,-6 4 0,-1 1 0,-5-6 0,0 3 0,-4 0 0,-5 1 0,2-1 0,-2 0 0,3-1 0,5-6-8191</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19.745"/>
    </inkml:context>
    <inkml:brush xml:id="br0">
      <inkml:brushProperty name="width" value="0.1" units="cm"/>
      <inkml:brushProperty name="height" value="0.1" units="cm"/>
    </inkml:brush>
  </inkml:definitions>
  <inkml:trace contextRef="#ctx0" brushRef="#br0">483 66 24575,'0'63'0,"-3"-1"0,-2 1 0,-3-1 0,-3-1 0,-19 66 0,4-56 0,-43 85 0,53-125 0,-1-1 0,-1 0 0,-1-2 0,-39 45 0,56-71 0,-1 0 0,1 1 0,0-1 0,-1 0 0,1 0 0,-1 0 0,0 0 0,0-1 0,1 1 0,-1-1 0,0 1 0,0-1 0,-1 0 0,1 0 0,0-1 0,0 1 0,0-1 0,-1 1 0,-3-1 0,4-1 0,0 0 0,0 0 0,0 0 0,0 0 0,0 0 0,0-1 0,0 1 0,0-1 0,1 0 0,-1 0 0,1 0 0,-1 0 0,1 0 0,0-1 0,-4-3 0,-3-8 0,0 0 0,1-1 0,0 0 0,1 0 0,-8-31 0,4 7 0,2-2 0,1 1 0,3-1 0,1 0 0,2-66 0,31-208 0,-19 235 0,-8 70-273,-1 0 0,2-1 0,0 1 0,7-18 0,4 0-6553</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20.199"/>
    </inkml:context>
    <inkml:brush xml:id="br0">
      <inkml:brushProperty name="width" value="0.1" units="cm"/>
      <inkml:brushProperty name="height" value="0.1" units="cm"/>
    </inkml:brush>
  </inkml:definitions>
  <inkml:trace contextRef="#ctx0" brushRef="#br0">0 0 24575</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21.059"/>
    </inkml:context>
    <inkml:brush xml:id="br0">
      <inkml:brushProperty name="width" value="0.1" units="cm"/>
      <inkml:brushProperty name="height" value="0.1" units="cm"/>
    </inkml:brush>
  </inkml:definitions>
  <inkml:trace contextRef="#ctx0" brushRef="#br0">0 1 24575,'5'0'0,"19"0"0,10 0 0,4 0 0,2 0 0,-1 0 0,-1 0 0,-8 0-8191</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21.966"/>
    </inkml:context>
    <inkml:brush xml:id="br0">
      <inkml:brushProperty name="width" value="0.1" units="cm"/>
      <inkml:brushProperty name="height" value="0.1" units="cm"/>
    </inkml:brush>
  </inkml:definitions>
  <inkml:trace contextRef="#ctx0" brushRef="#br0">0 1 24575,'0'5'0,"6"3"0,11-1 0,10-2 0,5-1 0,2-1 0,7-2 0,1 0 0,-1-1 0,-7 0-8191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23.669"/>
    </inkml:context>
    <inkml:brush xml:id="br0">
      <inkml:brushProperty name="width" value="0.1" units="cm"/>
      <inkml:brushProperty name="height" value="0.1" units="cm"/>
    </inkml:brush>
  </inkml:definitions>
  <inkml:trace contextRef="#ctx0" brushRef="#br0">1 0 24575,'0'38'0,"10"291"0,-5-284 0,1-1 0,2-1 0,2 0 0,2 0 0,23 54 0,-30-87 0,0 0 0,0-1 0,1 0 0,1 0 0,-1 0 0,1-1 0,1 0 0,8 7 0,-14-13 0,0 1 0,1-2 0,-1 1 0,0 0 0,1 0 0,-1-1 0,1 0 0,0 1 0,-1-1 0,1 0 0,0 0 0,0 0 0,0-1 0,0 1 0,0-1 0,-1 0 0,1 1 0,0-1 0,0 0 0,0-1 0,0 1 0,0-1 0,0 1 0,0-1 0,0 0 0,-1 0 0,1 0 0,0 0 0,-1 0 0,1-1 0,0 1 0,-1-1 0,5-4 0,0-1 0,-1 0 0,0-1 0,0 0 0,0-1 0,-1 1 0,0-1 0,-1 0 0,0 0 0,0-1 0,3-11 0,3-20 0,5-50 0,3-8 0,-10 63 0,-7 26 0,1 0 0,1-1 0,0 1 0,5-13 0,-8 23 0,0 0 0,1-1 0,-1 1 0,0 0 0,0 0 0,0-1 0,0 1 0,0 0 0,0 0 0,0-1 0,1 1 0,-1 0 0,0 0 0,0 0 0,0 0 0,1-1 0,-1 1 0,0 0 0,0 0 0,0 0 0,1 0 0,-1 0 0,0-1 0,0 1 0,1 0 0,-1 0 0,0 0 0,0 0 0,1 0 0,-1 0 0,0 0 0,0 0 0,1 0 0,-1 0 0,0 0 0,0 0 0,1 0 0,-1 0 0,0 0 0,0 0 0,1 1 0,-1-1 0,1 0 0,8 13 0,4 19 0,6 37 0,18 138 0,-12-57 0,-12-86-101,24 165-1163,-34-194-5562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5:05.993"/>
    </inkml:context>
    <inkml:brush xml:id="br0">
      <inkml:brushProperty name="width" value="0.1" units="cm"/>
      <inkml:brushProperty name="height" value="0.1" units="cm"/>
    </inkml:brush>
  </inkml:definitions>
  <inkml:trace contextRef="#ctx0" brushRef="#br0">1 0 24575,'5'0'0,"13"0"0,9 0 0,5 0 0,2 0 0,1 0 0,0 0 0,-6 0-8191</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24.701"/>
    </inkml:context>
    <inkml:brush xml:id="br0">
      <inkml:brushProperty name="width" value="0.1" units="cm"/>
      <inkml:brushProperty name="height" value="0.1" units="cm"/>
    </inkml:brush>
  </inkml:definitions>
  <inkml:trace contextRef="#ctx0" brushRef="#br0">1 1 24575,'5'0'0,"2"5"0,0 8 0,-2 6 0,-1 12 0,-2 5 0,0 7 0,-2 8 0,0 6 0,0-2 0,0-5 0,-1 1 0,1-4 0,0-4 0,0-4 0,0-4 0,0-7-8191</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25.107"/>
    </inkml:context>
    <inkml:brush xml:id="br0">
      <inkml:brushProperty name="width" value="0.1" units="cm"/>
      <inkml:brushProperty name="height" value="0.1" units="cm"/>
    </inkml:brush>
  </inkml:definitions>
  <inkml:trace contextRef="#ctx0" brushRef="#br0">0 1 24575</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25.982"/>
    </inkml:context>
    <inkml:brush xml:id="br0">
      <inkml:brushProperty name="width" value="0.1" units="cm"/>
      <inkml:brushProperty name="height" value="0.1" units="cm"/>
    </inkml:brush>
  </inkml:definitions>
  <inkml:trace contextRef="#ctx0" brushRef="#br0">102 26 24575,'0'-2'0,"-1"1"0,0-1 0,1 0 0,-1 1 0,0-1 0,0 1 0,0 0 0,0-1 0,-1 1 0,1 0 0,0 0 0,-1-1 0,1 1 0,0 0 0,-1 0 0,1 1 0,-1-1 0,-3-1 0,4 2 0,0 0 0,0 0 0,-1 0 0,1 0 0,0 0 0,0 0 0,-1 0 0,1 1 0,0-1 0,0 1 0,-1-1 0,1 1 0,0-1 0,0 1 0,0 0 0,0-1 0,0 1 0,0 0 0,-2 1 0,-1 3 0,0 0 0,0 0 0,1 1 0,-1-1 0,1 1 0,0-1 0,1 1 0,-5 12 0,1 15 0,0 0 0,3 0 0,1 1 0,4 66 0,-1-35 0,3 843 0,-1-836 0,4 0 0,18 83 0,-3-22 0,-17-93-682,-2 50-1,-3-63-6143</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26.827"/>
    </inkml:context>
    <inkml:brush xml:id="br0">
      <inkml:brushProperty name="width" value="0.1" units="cm"/>
      <inkml:brushProperty name="height" value="0.1" units="cm"/>
    </inkml:brush>
  </inkml:definitions>
  <inkml:trace contextRef="#ctx0" brushRef="#br0">0 188 24575,'5'0'0,"8"-5"0,6-8 0,6-1 0,9 2 0,10-3 0,3-4 0,4 1 0,-2 4 0,3-1 0,-8-4 0,-7-3 0,-8 1-8191</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27.608"/>
    </inkml:context>
    <inkml:brush xml:id="br0">
      <inkml:brushProperty name="width" value="0.1" units="cm"/>
      <inkml:brushProperty name="height" value="0.1" units="cm"/>
    </inkml:brush>
  </inkml:definitions>
  <inkml:trace contextRef="#ctx0" brushRef="#br0">228 19 24575,'0'-1'0,"0"1"0,0-1 0,0 0 0,0 0 0,0 1 0,0-1 0,0 0 0,0 1 0,-1-1 0,1 0 0,0 1 0,-1-1 0,1 0 0,0 1 0,-1-1 0,1 0 0,-1 1 0,1-1 0,-1 1 0,1-1 0,-1 1 0,1-1 0,-1 1 0,0-1 0,1 1 0,-1 0 0,1-1 0,-1 1 0,0 0 0,1 0 0,-1-1 0,0 1 0,0 0 0,1 0 0,-1 0 0,0 0 0,0 0 0,1 0 0,-1 0 0,0 0 0,1 0 0,-1 0 0,0 0 0,0 1 0,1-1 0,-1 0 0,0 0 0,1 1 0,-2 0 0,-34 18 0,28-10 0,0 1 0,0 0 0,1 0 0,0 0 0,1 1 0,-10 20 0,-23 74 0,38-102 0,-15 51 0,2 1 0,3 1 0,-6 95 0,10 173 0,7-237 0,0-5 0,6 533 0,-1-545 0,3-1 0,3-1 0,3 0 0,3 0 0,2-2 0,4 0 0,3-2 0,2 0 0,3-2 0,42 63 0,-39-81 56,-26-35-340,-1 1 0,0-1-1,0 1 1,8 18 0,-4 0-6542</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35.501"/>
    </inkml:context>
    <inkml:brush xml:id="br0">
      <inkml:brushProperty name="width" value="0.1" units="cm"/>
      <inkml:brushProperty name="height" value="0.1" units="cm"/>
    </inkml:brush>
  </inkml:definitions>
  <inkml:trace contextRef="#ctx0" brushRef="#br0">8 1 24575,'-6'5'0,"4"2"0,8 0 0,8-2 0,7-1 0,5-2 0,4 0 0,-3 4 0,-1 1 0,1 0 0,-5 3 0,0 7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36.657"/>
    </inkml:context>
    <inkml:brush xml:id="br0">
      <inkml:brushProperty name="width" value="0.1" units="cm"/>
      <inkml:brushProperty name="height" value="0.1" units="cm"/>
    </inkml:brush>
  </inkml:definitions>
  <inkml:trace contextRef="#ctx0" brushRef="#br0">1 70 24575,'0'-1'0,"0"0"0,1 0 0,-1 0 0,0 0 0,1 0 0,-1 0 0,1 0 0,0 0 0,-1 0 0,1 0 0,0 0 0,-1 1 0,1-1 0,0 0 0,0 0 0,0 1 0,0-1 0,0 1 0,-1-1 0,1 1 0,0-1 0,0 1 0,1-1 0,0 1 0,33-10 0,-26 8 0,55-11 0,1 2 0,0 3 0,0 4 0,1 1 0,84 9 0,-147-5 0,0-1 0,0 1 0,0-1 0,0 1 0,0 0 0,0 0 0,0 0 0,0 0 0,0 1 0,0-1 0,-1 1 0,1 0 0,-1 0 0,1 0 0,-1 0 0,0 0 0,0 0 0,3 4 0,-2-1 0,0 0 0,0 0 0,-1 0 0,0 0 0,0 1 0,-1-1 0,1 1 0,-1-1 0,1 9 0,-1 11 0,-1-1 0,-1 1 0,-8 42 0,8-57 0,-58 300 0,3-24 0,21-126 0,-4 28 0,38-184 9,0 0 0,1-1 0,0 1 0,0 0 1,0 0-1,0-1 0,0 1 0,1 0 0,0 0 0,0-1 0,0 1 0,2 4 0,-2-7-55,0 0-1,0 0 1,0 0 0,0 0-1,0 0 1,1 0 0,-1 0-1,0 0 1,1-1 0,-1 1-1,0 0 1,1-1-1,-1 1 1,1-1 0,-1 0-1,1 1 1,-1-1 0,1 0-1,-1 0 1,1 0 0,-1 0-1,1 0 1,-1 0 0,1-1-1,-1 1 1,1 0 0,-1-1-1,1 1 1,-1-1 0,1 0-1,1-1 1,31-13-6780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37.689"/>
    </inkml:context>
    <inkml:brush xml:id="br0">
      <inkml:brushProperty name="width" value="0.1" units="cm"/>
      <inkml:brushProperty name="height" value="0.1" units="cm"/>
    </inkml:brush>
  </inkml:definitions>
  <inkml:trace contextRef="#ctx0" brushRef="#br0">137 1 24575,'4'1'0,"0"1"0,0-1 0,0 1 0,0 0 0,0 1 0,0-1 0,-1 0 0,0 1 0,1 0 0,-1 0 0,4 5 0,0-1 0,9 5 0,-1 2 0,-1 0 0,0 1 0,19 29 0,-29-38 0,-1 0 0,0 1 0,0-1 0,0 1 0,-1-1 0,0 1 0,0 0 0,-1 0 0,0 0 0,0 0 0,-1 0 0,0 0 0,0 0 0,-1 0 0,0 0 0,0 0 0,-2 8 0,-3 4 0,0 0 0,-1 0 0,-2-1 0,-19 34 0,-54 66 0,15-25 0,35-48 0,24-36 0,0 1 0,1-1 0,0 2 0,1-1 0,0 1 0,1-1 0,0 2 0,1-1 0,-4 15 0,7-25 0,1-1 0,0 1 0,0 0 0,0 0 0,0-1 0,0 1 0,0 0 0,0-1 0,0 1 0,0 0 0,0-1 0,1 1 0,-1 0 0,0 0 0,0-1 0,0 1 0,1-1 0,-1 1 0,1 0 0,-1-1 0,0 1 0,1-1 0,-1 1 0,1-1 0,-1 1 0,1-1 0,-1 1 0,1-1 0,0 1 0,-1-1 0,1 0 0,-1 1 0,1-1 0,0 0 0,-1 0 0,1 1 0,0-1 0,0 0 0,-1 0 0,1 0 0,0 0 0,-1 0 0,1 0 0,0 0 0,-1 0 0,1 0 0,0 0 0,0 0 0,-1-1 0,1 1 0,0 0 0,-1 0 0,1-1 0,0 1 0,-1 0 0,2-1 0,42-23 0,12-21-1365,2-10-5461</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38.440"/>
    </inkml:context>
    <inkml:brush xml:id="br0">
      <inkml:brushProperty name="width" value="0.1" units="cm"/>
      <inkml:brushProperty name="height" value="0.1" units="cm"/>
    </inkml:brush>
  </inkml:definitions>
  <inkml:trace contextRef="#ctx0" brushRef="#br0">0 1 24575,'11'5'0,"9"2"0,6 0 0,5-2 0,7-1 0,3-2 0,0 0 0,-2-2 0,-2 0 0,-2 0 0,-7 0-8191</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40.174"/>
    </inkml:context>
    <inkml:brush xml:id="br0">
      <inkml:brushProperty name="width" value="0.1" units="cm"/>
      <inkml:brushProperty name="height" value="0.1" units="cm"/>
    </inkml:brush>
  </inkml:definitions>
  <inkml:trace contextRef="#ctx0" brushRef="#br0">346 10 24575,'0'0'0,"0"0"0,0-1 0,0 1 0,0 0 0,0 0 0,0-1 0,1 1 0,-1 0 0,0 0 0,0-1 0,0 1 0,0 0 0,0 0 0,0-1 0,0 1 0,0 0 0,0 0 0,0-1 0,0 1 0,0 0 0,0 0 0,0-1 0,0 1 0,-1 0 0,1 0 0,0-1 0,0 1 0,0 0 0,0 0 0,0 0 0,0-1 0,-1 1 0,1 0 0,0 0 0,0 0 0,0-1 0,-1 1 0,1 0 0,0 0 0,0 0 0,0 0 0,-1 0 0,1 0 0,0-1 0,0 1 0,-1 0 0,1 0 0,0 0 0,0 0 0,-1 0 0,1 0 0,0 0 0,-1 0 0,1 0 0,0 0 0,0 0 0,-1 0 0,1 0 0,0 1 0,0-1 0,0 0 0,-1 0 0,1 0 0,-12 18 0,-21 76 0,4 2 0,-32 191 0,59-275 0,1-1 0,0 0 0,1 0 0,0 0 0,3 15 0,-3-24 0,1-1 0,-1 0 0,0 1 0,1-1 0,-1 1 0,1-1 0,0 0 0,-1 1 0,1-1 0,0 0 0,0 0 0,0 1 0,0-1 0,0 0 0,0 0 0,0 0 0,0 0 0,0 0 0,2 1 0,-1-2 0,0 0 0,0 1 0,0-1 0,0 0 0,0 0 0,0 0 0,0 0 0,0-1 0,0 1 0,0 0 0,0-1 0,-1 1 0,1-1 0,0 0 0,0 0 0,0 0 0,-1 0 0,1 0 0,2-1 0,27-20 0,41-34 0,-41 30 0,49-31 0,-70 50 0,2 1 0,-1 1 0,1-1 0,-1 2 0,1 0 0,1 0 0,-1 1 0,23-2 0,-32 4 0,1 1 0,0 0 0,-1 0 0,1 0 0,-1 0 0,1 1 0,0-1 0,-1 1 0,1 0 0,-1 0 0,1 0 0,-1 1 0,0-1 0,1 1 0,-1 0 0,0 0 0,0 0 0,0 0 0,-1 1 0,1-1 0,0 1 0,-1-1 0,0 1 0,1 0 0,-1 0 0,0 0 0,0 0 0,-1 0 0,1 1 0,-1-1 0,0 1 0,1-1 0,-2 1 0,2 6 0,2 11 0,-2 1 0,-1 0 0,0 0 0,-5 38 0,1-25 0,2 8 0,1-14 0,-1-1 0,-1 0 0,-2 0 0,0 0 0,-2 0 0,-11 28 0,2-21 0,-1 0 0,-2-2 0,-2 0 0,-43 56 0,17-35 0,-89 83 0,127-131 6,0-1-1,0 1 1,0-1-1,-1-1 1,0 0-1,0 0 1,0 0-1,0-1 1,0-1-1,-1 1 1,1-2-1,-13 2 1,-17 0-260,-68-5 0,61 0-675,16 1-5897</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5:07.181"/>
    </inkml:context>
    <inkml:brush xml:id="br0">
      <inkml:brushProperty name="width" value="0.1" units="cm"/>
      <inkml:brushProperty name="height" value="0.1" units="cm"/>
    </inkml:brush>
  </inkml:definitions>
  <inkml:trace contextRef="#ctx0" brushRef="#br0">1 1 24575,'0'5'0,"5"2"0,13 5 0,8 1 0,6-2 0,2 2 0,1 0 0,1-4 0,-8-2-8191</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41.127"/>
    </inkml:context>
    <inkml:brush xml:id="br0">
      <inkml:brushProperty name="width" value="0.1" units="cm"/>
      <inkml:brushProperty name="height" value="0.1" units="cm"/>
    </inkml:brush>
  </inkml:definitions>
  <inkml:trace contextRef="#ctx0" brushRef="#br0">1 1 24575,'3'29'0,"1"-1"0,1 1 0,2-1 0,1 0 0,1-1 0,25 51 0,-1 4 0,3 26 0,-5 0 0,-5 2 0,-4 1 0,-6 1 0,-4 1 0,-5 0 0,-16 225 0,3-266 0,-2 0 0,-4 0 0,-2-2 0,-4 0 0,-39 99 0,4-68 0,37-75 0,2 0 0,-19 49 0,24-38 120,9-35-177,0-1 0,0 0 0,0 1-1,0-1 1,0 0 0,1 1 0,-1-1 0,0 0 0,1 0 0,-1 1 0,1-1 0,-1 0-1,1 0 1,0 1 0,-1-1 0,1 0 0,0 0 0,0 0 0,0 0 0,0 0 0,0 0-1,0 0 1,0-1 0,0 1 0,2 1 0,16 4-6769</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42.300"/>
    </inkml:context>
    <inkml:brush xml:id="br0">
      <inkml:brushProperty name="width" value="0.1" units="cm"/>
      <inkml:brushProperty name="height" value="0.1" units="cm"/>
    </inkml:brush>
  </inkml:definitions>
  <inkml:trace contextRef="#ctx0" brushRef="#br0">211 1 24575,'-1'0'0,"0"1"0,-1-1 0,1 1 0,0 0 0,0-1 0,-1 1 0,1 0 0,0 0 0,0 0 0,0 0 0,0 0 0,0 0 0,0 0 0,1 0 0,-1 0 0,0 0 0,0 1 0,1-1 0,-1 0 0,1 1 0,-1-1 0,1 0 0,-1 1 0,1-1 0,0 0 0,0 1 0,0 1 0,-6 47 0,5-43 0,-6 269 0,-2 23 0,7-269 0,-1-1 0,-1 0 0,-2 0 0,-1 0 0,-2 0 0,-17 40 0,25-66 0,-10 18 0,1 0 0,1 1 0,2 0 0,0 1 0,-6 30 0,2 12-682,-20 65-1,22-99-6143</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49:43.394"/>
    </inkml:context>
    <inkml:brush xml:id="br0">
      <inkml:brushProperty name="width" value="0.1" units="cm"/>
      <inkml:brushProperty name="height" value="0.1" units="cm"/>
    </inkml:brush>
  </inkml:definitions>
  <inkml:trace contextRef="#ctx0" brushRef="#br0">0 127 24575,'0'-1'0,"1"-1"0,-1 1 0,1 0 0,-1 0 0,1 0 0,-1 0 0,1 0 0,0 0 0,-1 0 0,1 0 0,0 0 0,0 0 0,0 0 0,0 0 0,0 1 0,0-1 0,0 0 0,0 1 0,0-1 0,0 0 0,0 1 0,0 0 0,0-1 0,0 1 0,1 0 0,-1-1 0,2 1 0,41-6 0,-37 6 0,463-7 0,-257 10 0,11-1 0,459-16 0,-624 6 0,0-3 0,83-27 0,-89 24 0,-25 7-1365,-3 2-5461</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1:26.898"/>
    </inkml:context>
    <inkml:brush xml:id="br0">
      <inkml:brushProperty name="width" value="0.1" units="cm"/>
      <inkml:brushProperty name="height" value="0.1" units="cm"/>
    </inkml:brush>
  </inkml:definitions>
  <inkml:trace contextRef="#ctx0" brushRef="#br0">1216 14 24575,'0'-1'0,"0"1"0,0-1 0,0 1 0,0-1 0,0 1 0,0-1 0,0 1 0,0-1 0,0 1 0,0 0 0,0-1 0,-1 1 0,1-1 0,0 1 0,0-1 0,-1 1 0,1-1 0,0 1 0,0 0 0,-1-1 0,1 1 0,-1 0 0,1-1 0,0 1 0,-1 0 0,1-1 0,-1 1 0,1 0 0,0 0 0,-1 0 0,1-1 0,-1 1 0,1 0 0,-1 0 0,1 0 0,-1 0 0,1 0 0,-1 0 0,1 0 0,-1 0 0,1 0 0,-1 0 0,1 0 0,-1 0 0,1 0 0,-1 0 0,1 1 0,-1-1 0,1 0 0,-1 0 0,1 1 0,0-1 0,-1 0 0,1 0 0,-1 1 0,0 0 0,-27 17 0,27-17 0,-200 178 0,173-153 0,2 1 0,1 1 0,1 1 0,-21 35 0,17-24 0,-51 57 0,-15 1 0,-186 180 0,201-204 0,44-40 0,-1-1 0,-50 34 0,6-6-1365,60-45-5461</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1:28.414"/>
    </inkml:context>
    <inkml:brush xml:id="br0">
      <inkml:brushProperty name="width" value="0.1" units="cm"/>
      <inkml:brushProperty name="height" value="0.1" units="cm"/>
    </inkml:brush>
  </inkml:definitions>
  <inkml:trace contextRef="#ctx0" brushRef="#br0">1 1 24575,'0'17'0,"0"53"0,2 1 0,15 91 0,-13-124 0,-3-26 0,0 0 0,1 0 0,5 21 0,-6-30 0,0 0 0,0-1 0,0 1 0,0-1 0,1 1 0,-1-1 0,1 0 0,0 1 0,-1-1 0,1 0 0,0 0 0,0 0 0,1 0 0,-1-1 0,0 1 0,0 0 0,1-1 0,-1 0 0,1 0 0,-1 1 0,5 0 0,12 2 0,1-1 0,-1 0 0,1-1 0,0-2 0,30-1 0,103-19 0,-105 12 0,229-42 0,43-6 0,-173 25 68,-77 15-1501,-27 7-5393</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1:30.993"/>
    </inkml:context>
    <inkml:brush xml:id="br0">
      <inkml:brushProperty name="width" value="0.1" units="cm"/>
      <inkml:brushProperty name="height" value="0.1" units="cm"/>
    </inkml:brush>
  </inkml:definitions>
  <inkml:trace contextRef="#ctx0" brushRef="#br0">1 1 24575,'0'5'0,"0"7"0,0 8 0,0 5 0,0 4 0,0 2 0,0 2 0,0 0 0,0 0 0,0 0 0,0 0 0,0-1 0,0 0 0,0 0 0,0-6-8191</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02.395"/>
    </inkml:context>
    <inkml:brush xml:id="br0">
      <inkml:brushProperty name="width" value="0.1" units="cm"/>
      <inkml:brushProperty name="height" value="0.1" units="cm"/>
    </inkml:brush>
  </inkml:definitions>
  <inkml:trace contextRef="#ctx0" brushRef="#br0">0 0 24575,'0'0'-8191</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01.942"/>
    </inkml:context>
    <inkml:brush xml:id="br0">
      <inkml:brushProperty name="width" value="0.1" units="cm"/>
      <inkml:brushProperty name="height" value="0.1" units="cm"/>
    </inkml:brush>
  </inkml:definitions>
  <inkml:trace contextRef="#ctx0" brushRef="#br0">0 0 24575,'0'6'0,"0"6"0,0 7 0,0 6 0,0 10 0,0 3 0,0 7 0,0 6 0,0 1 0,0-5 0,0-9-8191</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03.223"/>
    </inkml:context>
    <inkml:brush xml:id="br0">
      <inkml:brushProperty name="width" value="0.1" units="cm"/>
      <inkml:brushProperty name="height" value="0.1" units="cm"/>
    </inkml:brush>
  </inkml:definitions>
  <inkml:trace contextRef="#ctx0" brushRef="#br0">0 1 24575,'0'5'0,"11"2"0,9 0 0,12-1 0,6-2 0,7-1 0,7-2 0,-1-1 0,-2 0 0,-5 0 0,-5 0 0,-8 0-8191</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04.708"/>
    </inkml:context>
    <inkml:brush xml:id="br0">
      <inkml:brushProperty name="width" value="0.1" units="cm"/>
      <inkml:brushProperty name="height" value="0.1" units="cm"/>
    </inkml:brush>
  </inkml:definitions>
  <inkml:trace contextRef="#ctx0" brushRef="#br0">1 1 24575,'5'5'0,"8"2"0,11 0 0,14-2 0,10-1 0,9-1 0,4-2 0,4-1 0,1 0 0,-6 0 0,-7 0 0,-2 0 0,-9-1-8191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3:29.288"/>
    </inkml:context>
    <inkml:brush xml:id="br0">
      <inkml:brushProperty name="width" value="0.1" units="cm"/>
      <inkml:brushProperty name="height" value="0.1" units="cm"/>
    </inkml:brush>
  </inkml:definitions>
  <inkml:trace contextRef="#ctx0" brushRef="#br0">170 33 24575,'0'-1'0,"1"0"0,-1 0 0,0-1 0,0 1 0,0 0 0,1 0 0,-1 0 0,-1-1 0,1 1 0,0 0 0,0 0 0,0 0 0,-1 0 0,1-1 0,0 1 0,-1 0 0,1 0 0,-1 0 0,1 0 0,-1 0 0,0 0 0,1 0 0,-1 0 0,0 0 0,0 1 0,0-1 0,0 0 0,0 0 0,-1 0 0,1 1 0,0 1 0,-1 0 0,1 0 0,0 0 0,0 0 0,0 0 0,0 0 0,0 0 0,1 1 0,-1-1 0,0 0 0,0 0 0,1 1 0,-1-1 0,1 0 0,-1 1 0,1-1 0,-1 1 0,1-1 0,0 0 0,0 1 0,0-1 0,0 1 0,0 1 0,-7 115 0,7-92 0,0 1 0,-2-1 0,-2 0 0,0 0 0,-15 50 0,14-63 30,0-1 0,-1 0 0,-10 17 0,13-26-129,1 1 0,-1-1 0,0 1 0,0-1 0,0 0 0,0 0 0,0 0 0,-1 0 0,1-1 0,-1 1 0,0-1 0,0 0 0,0 0 0,-5 1 0,-10 0-6727</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5:09.994"/>
    </inkml:context>
    <inkml:brush xml:id="br0">
      <inkml:brushProperty name="width" value="0.1" units="cm"/>
      <inkml:brushProperty name="height" value="0.1" units="cm"/>
    </inkml:brush>
  </inkml:definitions>
  <inkml:trace contextRef="#ctx0" brushRef="#br0">71 61 24575,'3'1'0,"1"-1"0,0 1 0,0 0 0,-1 0 0,1 0 0,0 0 0,-1 1 0,1 0 0,-1-1 0,1 1 0,-1 1 0,0-1 0,0 0 0,0 1 0,0-1 0,-1 1 0,1 0 0,0 0 0,-1 0 0,0 0 0,0 1 0,0-1 0,0 0 0,-1 1 0,1-1 0,-1 1 0,2 7 0,2 6 0,-1 0 0,-1 0 0,0 0 0,0 32 0,-2-20 0,0-3 0,-1 1 0,-1-1 0,-5 28 0,6-52 0,0 0 0,-1 0 0,1 0 0,-1 0 0,1 0 0,-1 0 0,0 0 0,0 0 0,0 0 0,0 0 0,0-1 0,-1 1 0,1 0 0,0-1 0,-1 1 0,1-1 0,-4 3 0,4-4 0,0 1 0,-1-1 0,1 1 0,-1-1 0,1 1 0,-1-1 0,1 0 0,0 0 0,-1 0 0,1 0 0,-1 0 0,1 0 0,-1 0 0,1-1 0,-1 1 0,1 0 0,-1-1 0,1 1 0,-2-2 0,-3-1 0,1 0 0,-1 0 0,1-1 0,0 0 0,0 0 0,0-1 0,0 0 0,1 1 0,-8-11 0,5 2 0,0 0 0,0 0 0,1 0 0,1-1 0,0 1 0,1-1 0,1-1 0,-4-24 0,4 9 0,2 1 0,1-1 0,5-40 0,-4 62-227,0-1-1,1 1 1,1 0-1,-1 0 1,7-13-1,6-6-6598</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06.459"/>
    </inkml:context>
    <inkml:brush xml:id="br0">
      <inkml:brushProperty name="width" value="0.1" units="cm"/>
      <inkml:brushProperty name="height" value="0.1" units="cm"/>
    </inkml:brush>
  </inkml:definitions>
  <inkml:trace contextRef="#ctx0" brushRef="#br0">0 1 24575,'56'3'0,"0"2"0,61 14 0,34 5 0,112-13 0,-95-7 0,-162-4 0,-1 1 0,0-1 0,0 1 0,0 0 0,0 0 0,0 0 0,0 1 0,0 0 0,6 2 0,-10-3 0,0 0 0,0 0 0,0 0 0,0 0 0,0 0 0,0 0 0,0 1 0,0-1 0,-1 0 0,1 0 0,0 1 0,-1-1 0,1 0 0,-1 1 0,1-1 0,-1 1 0,0-1 0,0 0 0,1 1 0,-1-1 0,0 1 0,0-1 0,-1 1 0,1-1 0,0 0 0,0 1 0,-1-1 0,1 1 0,0-1 0,-1 0 0,0 1 0,1-1 0,-1 0 0,0 1 0,-1 0 0,-5 11 0,-1 0 0,0 0 0,-1-1 0,-1-1 0,0 1 0,0-1 0,-17 13 0,-92 63 0,68-53 0,12-8 0,26-18 0,0 0 0,1 0 0,0 2 0,0-1 0,1 1 0,0 1 0,-13 17 0,24-27 0,-1 1 0,1-1 0,-1 0 0,1 1 0,0-1 0,0 1 0,0-1 0,0 1 0,0-1 0,0 1 0,0-1 0,0 1 0,1-1 0,-1 1 0,1-1 0,-1 0 0,1 1 0,-1-1 0,1 1 0,0-1 0,-1 0 0,1 0 0,0 0 0,0 1 0,0-1 0,0 0 0,0 0 0,0 0 0,1 0 0,-1-1 0,0 1 0,3 1 0,43 26 0,-18-15 0,-13-6 0,-1 0 0,0 1 0,-1 0 0,15 12 0,-24-16 0,-1 0 0,0 0 0,0 1 0,0-1 0,0 1 0,-1 0 0,1 0 0,-1 1 0,-1-1 0,1 1 0,-1-1 0,0 1 0,0 0 0,0 0 0,0 6 0,2 28 0,-2 0 0,-2 1 0,-8 63 0,8-97 0,-2 10 0,-1-1 0,-1 1 0,0 0 0,-1-1 0,-1 0 0,0 0 0,-2-1 0,1 0 0,-2 0 0,0 0 0,-1-1 0,0-1 0,-17 17 0,16-18 0,0-2 0,-1 1 0,0-2 0,-1 0 0,0 0 0,0-1 0,-1-1 0,0 0 0,0-1 0,-1 0 0,0-1 0,0-1 0,0 0 0,-26 2 0,36-6-41,-28 3 124,-60-3 0,85-1-189,0 0-1,1 0 1,-1 0-1,1-1 1,-1 0 0,1 0-1,0-1 1,0 0-1,0 0 1,0-1-1,0 0 1,1 0-1,-11-8 1,0-9-6720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07.616"/>
    </inkml:context>
    <inkml:brush xml:id="br0">
      <inkml:brushProperty name="width" value="0.1" units="cm"/>
      <inkml:brushProperty name="height" value="0.1" units="cm"/>
    </inkml:brush>
  </inkml:definitions>
  <inkml:trace contextRef="#ctx0" brushRef="#br0">96 0 24575,'0'6'0,"0"6"0,0 8 0,0 5 0,0 4 0,0 8 0,-5 2 0,-3 1 0,-4 4 0,-1 0 0,-3-7 0,1-5 0,3-3 0,-2-5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09.429"/>
    </inkml:context>
    <inkml:brush xml:id="br0">
      <inkml:brushProperty name="width" value="0.1" units="cm"/>
      <inkml:brushProperty name="height" value="0.1" units="cm"/>
    </inkml:brush>
  </inkml:definitions>
  <inkml:trace contextRef="#ctx0" brushRef="#br0">350 48 24575,'2'176'0,"-5"196"0,-1-336 0,-1-1 0,-3 1 0,0-1 0,-2-1 0,-2 0 0,-1 0 0,-2-2 0,-1 1 0,-24 34 0,40-65 0,-1 0 0,0 0 0,0 0 0,0-1 0,-1 1 0,1 0 0,0-1 0,-1 1 0,1-1 0,-1 1 0,1-1 0,-1 1 0,0-1 0,1 0 0,-1 0 0,0 0 0,0 0 0,0 0 0,0-1 0,0 1 0,0 0 0,0-1 0,0 0 0,0 1 0,0-1 0,0 0 0,0 0 0,-4 0 0,2-2 0,1 0 0,-1 0 0,1 0 0,0-1 0,-1 1 0,1-1 0,0 1 0,1-1 0,-1 0 0,0 0 0,1 0 0,-1-1 0,1 1 0,-3-7 0,-9-20 0,2 0 0,1-1 0,1-1 0,2 0 0,-8-60 0,-5-14 0,9 38 0,3-1 0,3 1 0,5-117 0,2 114 0,-1 60-136,0 0-1,1 0 1,0 0-1,1 0 1,0 0-1,1 0 1,0 1-1,0-1 0,7-12 1,3 3-6690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09.835"/>
    </inkml:context>
    <inkml:brush xml:id="br0">
      <inkml:brushProperty name="width" value="0.1" units="cm"/>
      <inkml:brushProperty name="height" value="0.1" units="cm"/>
    </inkml:brush>
  </inkml:definitions>
  <inkml:trace contextRef="#ctx0" brushRef="#br0">1 0 24575,'0'0'-8191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10.617"/>
    </inkml:context>
    <inkml:brush xml:id="br0">
      <inkml:brushProperty name="width" value="0.1" units="cm"/>
      <inkml:brushProperty name="height" value="0.1" units="cm"/>
    </inkml:brush>
  </inkml:definitions>
  <inkml:trace contextRef="#ctx0" brushRef="#br0">0 30 24575,'11'-6'0,"14"-1"0,9 0 0,3 1 0,-4 2-8191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11.351"/>
    </inkml:context>
    <inkml:brush xml:id="br0">
      <inkml:brushProperty name="width" value="0.1" units="cm"/>
      <inkml:brushProperty name="height" value="0.1" units="cm"/>
    </inkml:brush>
  </inkml:definitions>
  <inkml:trace contextRef="#ctx0" brushRef="#br0">0 13 24575,'6'0'0,"6"0"0,13 0 0,2-5 0,-4-3-8191</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11.976"/>
    </inkml:context>
    <inkml:brush xml:id="br0">
      <inkml:brushProperty name="width" value="0.1" units="cm"/>
      <inkml:brushProperty name="height" value="0.1" units="cm"/>
    </inkml:brush>
  </inkml:definitions>
  <inkml:trace contextRef="#ctx0" brushRef="#br0">1 0 24575,'0'6'0,"0"6"0,0 13 0,0 7 0,0 4 0,0 1 0,0-1 0,0 5 0,0 0 0,0 0 0,0-9-8191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12.429"/>
    </inkml:context>
    <inkml:brush xml:id="br0">
      <inkml:brushProperty name="width" value="0.1" units="cm"/>
      <inkml:brushProperty name="height" value="0.1" units="cm"/>
    </inkml:brush>
  </inkml:definitions>
  <inkml:trace contextRef="#ctx0" brushRef="#br0">0 19 24575,'0'-6'0,"0"-6"0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13.164"/>
    </inkml:context>
    <inkml:brush xml:id="br0">
      <inkml:brushProperty name="width" value="0.1" units="cm"/>
      <inkml:brushProperty name="height" value="0.1" units="cm"/>
    </inkml:brush>
  </inkml:definitions>
  <inkml:trace contextRef="#ctx0" brushRef="#br0">1 0 24575,'1'1'0,"0"-1"0,1 1 0,-1-1 0,0 1 0,0 0 0,0-1 0,0 1 0,0 0 0,0 0 0,0 0 0,0 0 0,0 0 0,0 0 0,0 0 0,-1 0 0,1 0 0,0 0 0,-1 1 0,1-1 0,-1 0 0,1 0 0,-1 1 0,0-1 0,1 0 0,-1 1 0,0 1 0,6 44 0,-5-41 0,4 293 27,-7-171-1419,2-101-5434</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14.571"/>
    </inkml:context>
    <inkml:brush xml:id="br0">
      <inkml:brushProperty name="width" value="0.1" units="cm"/>
      <inkml:brushProperty name="height" value="0.1" units="cm"/>
    </inkml:brush>
  </inkml:definitions>
  <inkml:trace contextRef="#ctx0" brushRef="#br0">1 0 24575,'5'0'0,"7"0"0,13 0 0,7 0 0,4 0 0,0 0 0,1 0 0,-1 0 0,3 0 0,2 0 0,-1 0 0,-3 0 0,-1 0 0,-2 0 0,-2 0 0,-5 0-8191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5:10.917"/>
    </inkml:context>
    <inkml:brush xml:id="br0">
      <inkml:brushProperty name="width" value="0.1" units="cm"/>
      <inkml:brushProperty name="height" value="0.1" units="cm"/>
    </inkml:brush>
  </inkml:definitions>
  <inkml:trace contextRef="#ctx0" brushRef="#br0">35 0 24575,'-6'0'0,"-1"11"0,0 14 0,1 19 0,2 8 0,2 0 0,0-3 0,2 1 0,0-3 0,0-4 0,0-4 0,1-8-8191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15.134"/>
    </inkml:context>
    <inkml:brush xml:id="br0">
      <inkml:brushProperty name="width" value="0.1" units="cm"/>
      <inkml:brushProperty name="height" value="0.1" units="cm"/>
    </inkml:brush>
  </inkml:definitions>
  <inkml:trace contextRef="#ctx0" brushRef="#br0">1 1 24575,'0'10'0,"0"21"0,0 20 0,0 18 0,0 14 0,0 14 0,0 6 0,0-2 0,0-14 0,0-11 0,0-13 0,0-12 0,0-8 0,0-13-8191</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16.696"/>
    </inkml:context>
    <inkml:brush xml:id="br0">
      <inkml:brushProperty name="width" value="0.1" units="cm"/>
      <inkml:brushProperty name="height" value="0.1" units="cm"/>
    </inkml:brush>
  </inkml:definitions>
  <inkml:trace contextRef="#ctx0" brushRef="#br0">1 101 24575,'0'-6'0,"5"-6"0,13-8 0,9 0 0,4 4 0,4 4 0,0 4 0,0 4 0,0 2 0,-7 2-8191</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17.681"/>
    </inkml:context>
    <inkml:brush xml:id="br0">
      <inkml:brushProperty name="width" value="0.1" units="cm"/>
      <inkml:brushProperty name="height" value="0.1" units="cm"/>
    </inkml:brush>
  </inkml:definitions>
  <inkml:trace contextRef="#ctx0" brushRef="#br0">1 1 24575,'5'0'0,"13"0"0,9 0 0,4 0 0,4 0 0,0 0 0,0 0 0,0 0 0,-7 0-8191</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19.137"/>
    </inkml:context>
    <inkml:brush xml:id="br0">
      <inkml:brushProperty name="width" value="0.1" units="cm"/>
      <inkml:brushProperty name="height" value="0.1" units="cm"/>
    </inkml:brush>
  </inkml:definitions>
  <inkml:trace contextRef="#ctx0" brushRef="#br0">1 0 24575,'0'708'0,"0"-700"0,0 0 0,1 0 0,0 0 0,0-1 0,1 1 0,0 0 0,1-1 0,-1 1 0,1-1 0,1 0 0,-1 0 0,1 0 0,1 0 0,-1-1 0,1 0 0,0 0 0,1 0 0,-1 0 0,1-1 0,0 0 0,0 0 0,10 5 0,-8-5 0,1-1 0,0 0 0,-1-1 0,1 0 0,1 0 0,-1-1 0,0 0 0,0-1 0,1 0 0,-1 0 0,1-1 0,-1-1 0,1 1 0,-1-1 0,1-1 0,-1 0 0,0 0 0,16-6 0,-9 1 0,-1-1 0,1 0 0,-1-1 0,-1-1 0,1 0 0,-2-1 0,0 0 0,0-1 0,-1-1 0,0 0 0,-1-1 0,12-19 0,-12 15 0,-1 0 0,-1 0 0,0-1 0,-2 0 0,0 0 0,-1-1 0,-1 0 0,-1 0 0,-1-1 0,1-21 0,-9 653 0,7-359 0,-2-241-136,0 0-1,-1 0 1,0 0-1,-1 1 1,0-2-1,-1 1 1,0 0-1,0 0 0,-6 11 1,-12 15-6690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20.620"/>
    </inkml:context>
    <inkml:brush xml:id="br0">
      <inkml:brushProperty name="width" value="0.1" units="cm"/>
      <inkml:brushProperty name="height" value="0.1" units="cm"/>
    </inkml:brush>
  </inkml:definitions>
  <inkml:trace contextRef="#ctx0" brushRef="#br0">1 184 24575,'0'4'0,"1"-1"0,-1 0 0,1 0 0,0 0 0,0 0 0,1 0 0,-1 0 0,1 0 0,-1-1 0,1 1 0,0 0 0,0-1 0,0 0 0,3 4 0,39 32 0,-35-30 0,26 18 0,0-2 0,2-1 0,70 32 0,125 37 0,-211-85 0,-13-4 0,306 99 0,-275-93 0,1-1 0,-1-2 0,1-2 0,1-2 0,-1-1 0,50-6 0,-83 5 0,-1-1 0,1 0 0,-1-1 0,1 1 0,-1-1 0,1 0 0,-1-1 0,0 0 0,0 0 0,0 0 0,-1 0 0,1-1 0,-1 0 0,0 0 0,0-1 0,0 0 0,0 1 0,-1-1 0,0-1 0,0 1 0,0-1 0,-1 1 0,0-1 0,0 0 0,0-1 0,-1 1 0,0 0 0,0-1 0,0 1 0,0-12 0,12-79-376,-5 0-1,-4-154 0,-5 237 142,-1-20-6591</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23.370"/>
    </inkml:context>
    <inkml:brush xml:id="br0">
      <inkml:brushProperty name="width" value="0.1" units="cm"/>
      <inkml:brushProperty name="height" value="0.1" units="cm"/>
    </inkml:brush>
  </inkml:definitions>
  <inkml:trace contextRef="#ctx0" brushRef="#br0">1 1 24575,'0'5'0,"0"8"0,0 6 0,0 6 0,0 4 0,0 2 0,0 2 0,0 0 0,0 0 0,0 0 0,0 0 0,0-1 0,0 0 0,0 0 0,0 0 0,0-1 0,0-4-8191</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23.979"/>
    </inkml:context>
    <inkml:brush xml:id="br0">
      <inkml:brushProperty name="width" value="0.1" units="cm"/>
      <inkml:brushProperty name="height" value="0.1" units="cm"/>
    </inkml:brush>
  </inkml:definitions>
  <inkml:trace contextRef="#ctx0" brushRef="#br0">0 1 24575,'0'0'-8191</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24.906"/>
    </inkml:context>
    <inkml:brush xml:id="br0">
      <inkml:brushProperty name="width" value="0.1" units="cm"/>
      <inkml:brushProperty name="height" value="0.1" units="cm"/>
    </inkml:brush>
  </inkml:definitions>
  <inkml:trace contextRef="#ctx0" brushRef="#br0">65 12 24575,'0'0'0,"1"-1"0,-1 1 0,0-1 0,0 1 0,0 0 0,0-1 0,0 1 0,0 0 0,0-1 0,0 1 0,0-1 0,-1 1 0,1 0 0,0-1 0,0 1 0,0-1 0,0 1 0,0 0 0,-1-1 0,1 1 0,0 0 0,0-1 0,-1 1 0,1 0 0,0 0 0,0-1 0,-1 1 0,1 0 0,0 0 0,-1-1 0,1 1 0,0 0 0,-1 0 0,1 0 0,0 0 0,-1 0 0,1-1 0,-1 1 0,0 1 0,0-1 0,1 0 0,-1 1 0,0-1 0,0 0 0,1 1 0,-1-1 0,0 1 0,1 0 0,-1-1 0,1 1 0,-1-1 0,1 1 0,-1 0 0,1 0 0,-1-1 0,1 1 0,0 0 0,-1 0 0,1-1 0,0 2 0,-10 25 0,3 1 0,0-1 0,2 2 0,-3 34 0,1 121 0,6-135 0,0-7 0,3 401 0,2-403 0,2 0 0,18 62 0,4 25 0,-16-53-53,-2-22-603,3 83 0,-13-108-6170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25.981"/>
    </inkml:context>
    <inkml:brush xml:id="br0">
      <inkml:brushProperty name="width" value="0.1" units="cm"/>
      <inkml:brushProperty name="height" value="0.1" units="cm"/>
    </inkml:brush>
  </inkml:definitions>
  <inkml:trace contextRef="#ctx0" brushRef="#br0">0 220 24575,'5'-5'0,"13"-8"0,9-1 0,10-4 0,-1-4 0,-1 2 0,4 4 0,1-1 0,-1-2 0,-2 1 0,4 4 0,-5 0 0,-4 1 0,-1 3 0,-6 3-8191</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26.887"/>
    </inkml:context>
    <inkml:brush xml:id="br0">
      <inkml:brushProperty name="width" value="0.1" units="cm"/>
      <inkml:brushProperty name="height" value="0.1" units="cm"/>
    </inkml:brush>
  </inkml:definitions>
  <inkml:trace contextRef="#ctx0" brushRef="#br0">162 22 24575,'0'-1'0,"0"0"0,0 0 0,0 1 0,0-1 0,0 0 0,0 0 0,0 0 0,-1 1 0,1-1 0,0 0 0,0 0 0,-1 1 0,1-1 0,0 0 0,-1 0 0,1 1 0,-1-1 0,1 0 0,-1 1 0,1-1 0,-1 1 0,0-1 0,1 1 0,-1-1 0,0 1 0,1-1 0,-1 1 0,0 0 0,0-1 0,1 1 0,-1 0 0,0 0 0,0-1 0,1 1 0,-1 0 0,0 0 0,0 0 0,0 0 0,1 0 0,-1 0 0,0 0 0,0 0 0,0 0 0,1 1 0,-1-1 0,0 0 0,0 0 0,1 1 0,-1-1 0,0 0 0,0 1 0,1-1 0,-1 1 0,0-1 0,0 1 0,-3 2 0,-1-1 0,1 1 0,-1 0 0,1 0 0,0 0 0,0 0 0,-6 7 0,1 4 0,0 1 0,1 1 0,1 0 0,0 0 0,1 0 0,1 1 0,0 0 0,-2 18 0,-12 142 0,19-169 0,-8 681 0,11-462 0,-2-172 0,2 1 0,3-1 0,22 96 0,-18-115 0,2 0 0,1-1 0,2-1 0,1 0 0,1 0 0,34 45 0,64 83-1365,-99-140-5461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5:11.792"/>
    </inkml:context>
    <inkml:brush xml:id="br0">
      <inkml:brushProperty name="width" value="0.1" units="cm"/>
      <inkml:brushProperty name="height" value="0.1" units="cm"/>
    </inkml:brush>
  </inkml:definitions>
  <inkml:trace contextRef="#ctx0" brushRef="#br0">1 51 24575,'5'0'0,"8"0"0,6 0 0,11 0 0,6 0 0,2 0 0,1-5 0,-2-2 0,-2 0 0,-1-4 0,-1 0 0,-6 2-8191</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31.247"/>
    </inkml:context>
    <inkml:brush xml:id="br0">
      <inkml:brushProperty name="width" value="0.1" units="cm"/>
      <inkml:brushProperty name="height" value="0.1" units="cm"/>
    </inkml:brush>
  </inkml:definitions>
  <inkml:trace contextRef="#ctx0" brushRef="#br0">197 23 24575,'11'0'0,"-1"0"0,1 1 0,-1 0 0,1 1 0,-1 0 0,0 0 0,17 7 0,-23-7 0,0 0 0,0 1 0,0-1 0,-1 0 0,1 1 0,-1 0 0,1 0 0,-1 0 0,0 0 0,-1 1 0,1-1 0,0 1 0,-1-1 0,0 1 0,0 0 0,0 0 0,0 0 0,-1 0 0,1 1 0,0 7 0,3 26 0,-2 0 0,-2 0 0,-2 0 0,-1 0 0,-2 0 0,-12 52 0,3-40 0,-3-1 0,-40 85 0,0-1 0,36-76 0,-18 82 0,33-111 0,0-1 0,3 1 0,0 0 0,2 0 0,4 38 0,-3-56 0,2-1 0,-1 1 0,2-1 0,-1 0 0,1 0 0,0 0 0,1 0 0,0-1 0,0 1 0,1-1 0,0-1 0,1 1 0,0-1 0,0 0 0,0-1 0,1 1 0,0-2 0,0 1 0,0-1 0,1 0 0,0-1 0,0 0 0,0 0 0,0-1 0,11 3 0,-17-6 0,-1 1 0,1-1 0,0 0 0,-1 0 0,1 0 0,0 0 0,-1-1 0,1 1 0,-1-1 0,1 1 0,0-1 0,-1 0 0,1 0 0,-1 0 0,0-1 0,1 1 0,-1 0 0,0-1 0,0 1 0,0-1 0,3-3 0,-2 1 0,1 0 0,-2-1 0,1 0 0,0 1 0,-1-1 0,0 0 0,0 0 0,-1 0 0,1-1 0,0-5 0,1-13 0,-1-1 0,-1 1 0,-3-41 0,1 61 0,-5-42 0,-3 0 0,-1 1 0,-3-1 0,-2 2 0,-29-64 0,4 26 0,-75-116 0,82 144 0,31 51 0,-17-28 0,1 0 0,1-1 0,-20-54 0,34 76 0,0 0 0,1 0 0,0-1 0,0 1 0,1-1 0,0 1 0,1-1 0,1 1 0,-1-1 0,2 1 0,-1-1 0,1 1 0,1-1 0,0 1 0,0 0 0,1 0 0,5-9 0,0 5-273,-1 1 0,2 0 0,-1 1 0,19-19 0,9-3-6553</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32.435"/>
    </inkml:context>
    <inkml:brush xml:id="br0">
      <inkml:brushProperty name="width" value="0.1" units="cm"/>
      <inkml:brushProperty name="height" value="0.1" units="cm"/>
    </inkml:brush>
  </inkml:definitions>
  <inkml:trace contextRef="#ctx0" brushRef="#br0">1 20 24575,'0'-1'0,"0"0"0,0 0 0,0 0 0,0 1 0,1-1 0,-1 0 0,0 0 0,0 0 0,1 0 0,-1 1 0,1-1 0,-1 0 0,1 0 0,-1 1 0,1-1 0,-1 1 0,1-1 0,0 0 0,-1 1 0,1-1 0,0 1 0,-1-1 0,1 1 0,0-1 0,0 1 0,0 0 0,-1 0 0,1-1 0,0 1 0,0 0 0,0 0 0,0 0 0,0 0 0,-1 0 0,1 0 0,0 0 0,0 0 0,0 0 0,1 0 0,35 10 0,42 26 0,-21-10 0,-2 2 0,103 68 0,-154-92 0,1 1 0,-1-1 0,0 1 0,0 0 0,0 0 0,-1 1 0,1-1 0,-1 1 0,3 6 0,-6-9 0,0 0 0,0 0 0,0 0 0,0 0 0,-1 0 0,1 0 0,-1 0 0,0 0 0,1 0 0,-2 0 0,1 0 0,0 0 0,0 0 0,-1 0 0,0 0 0,0 0 0,1 0 0,-2-1 0,1 1 0,0 0 0,-1 0 0,-2 4 0,-20 23 0,-1-1 0,-1-1 0,-1-1 0,-2-1 0,-46 32 0,57-44 0,14-11 11,0 1 0,0-1 0,0 1 0,1 0 0,-1 1 0,1-1-1,0 0 1,0 1 0,1 0 0,-3 5 0,4-7-73,0-1 0,0 0 0,1 1 0,-1-1 1,1 1-1,-1-1 0,1 1 0,0-1 0,0 1 0,0-1 0,0 0 0,1 1 1,-1-1-1,1 1 0,-1-1 0,1 1 0,0-1 0,0 0 0,0 0 0,0 1 1,0-1-1,0 0 0,3 2 0,16 16-6764</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33.529"/>
    </inkml:context>
    <inkml:brush xml:id="br0">
      <inkml:brushProperty name="width" value="0.1" units="cm"/>
      <inkml:brushProperty name="height" value="0.1" units="cm"/>
    </inkml:brush>
  </inkml:definitions>
  <inkml:trace contextRef="#ctx0" brushRef="#br0">39 1 24575,'8'1'0,"-1"0"0,1 0 0,0 1 0,-1 1 0,11 3 0,18 6 0,188 27 0,-220-39 0,-1 1 0,1 0 0,-1 0 0,1 0 0,-1 0 0,0 1 0,0-1 0,0 1 0,0 0 0,0 0 0,0 0 0,0 0 0,0 1 0,-1-1 0,1 1 0,-1-1 0,0 1 0,0 0 0,0 0 0,0 0 0,0 0 0,-1 0 0,1 0 0,-1 1 0,0-1 0,0 0 0,0 1 0,0-1 0,-1 1 0,0-1 0,1 1 0,-1 3 0,0 13 0,-1 0 0,0 0 0,-1 0 0,-7 27 0,-30 104 0,-83 213 0,64-206 0,41-110 0,-134 351 0,150-395-84,-19 47 299,20-50-263,-1 0-1,1 0 1,-1 1 0,1-1 0,-1 0-1,1 0 1,0 0 0,-1 1 0,1-1-1,0 0 1,0 1 0,0-1 0,0 0-1,0 1 1,0-1 0,0 0 0,1 0-1,-1 1 1,0-1 0,1 0 0,-1 0-1,1 0 1,-1 1 0,1-1 0,0 0-1,-1 0 1,1 0 0,0 0 0,0 0-1,2 2 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34.357"/>
    </inkml:context>
    <inkml:brush xml:id="br0">
      <inkml:brushProperty name="width" value="0.1" units="cm"/>
      <inkml:brushProperty name="height" value="0.1" units="cm"/>
    </inkml:brush>
  </inkml:definitions>
  <inkml:trace contextRef="#ctx0" brushRef="#br0">0 1 24575,'2'0'0,"0"1"0,-1-1 0,1 0 0,0 1 0,-1-1 0,1 1 0,-1 0 0,1 0 0,0-1 0,-1 1 0,0 0 0,1 0 0,-1 1 0,0-1 0,1 0 0,-1 0 0,0 1 0,2 2 0,18 31 0,-16-25 0,18 36 0,-2 0 0,-2 1 0,24 97 0,16 160 0,-33-149 0,41 311 0,-62-378 0,-3-1 0,-4 1 0,-18 120 0,13-181 16,-1 0 0,-1-1-1,-1 1 1,-1-2 0,-2 0 0,-1 0-1,-20 28 1,11-17-513,2 0 0,-18 44 0,29-53-6329</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35.217"/>
    </inkml:context>
    <inkml:brush xml:id="br0">
      <inkml:brushProperty name="width" value="0.1" units="cm"/>
      <inkml:brushProperty name="height" value="0.1" units="cm"/>
    </inkml:brush>
  </inkml:definitions>
  <inkml:trace contextRef="#ctx0" brushRef="#br0">0 1 24575,'0'10'0,"6"26"0,6 39 0,8 39 0,5 27 0,4 17 0,2 3 0,-4-10 0,-6-20 0,-8-26 0,-5-15 0,-4-18 0,-3-15 0,-1-13 0,-2-7 0,1-6 0,0-7-8191</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36.779"/>
    </inkml:context>
    <inkml:brush xml:id="br0">
      <inkml:brushProperty name="width" value="0.1" units="cm"/>
      <inkml:brushProperty name="height" value="0.1" units="cm"/>
    </inkml:brush>
  </inkml:definitions>
  <inkml:trace contextRef="#ctx0" brushRef="#br0">0 192 24575,'28'-2'0,"-1"-2"0,0 0 0,-1-2 0,1-1 0,37-15 0,47-12 0,42 2 0,244-18 0,-252 37 0,125-5 0,-147 19-1365,-96-1-5461</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47.783"/>
    </inkml:context>
    <inkml:brush xml:id="br0">
      <inkml:brushProperty name="width" value="0.1" units="cm"/>
      <inkml:brushProperty name="height" value="0.1" units="cm"/>
    </inkml:brush>
  </inkml:definitions>
  <inkml:trace contextRef="#ctx0" brushRef="#br0">352 320 24575,'0'-2'0,"1"-1"0,-1 0 0,1 0 0,0 0 0,0 0 0,0 0 0,0 1 0,1-1 0,-1 0 0,1 1 0,0-1 0,-1 1 0,1 0 0,0-1 0,0 1 0,1 0 0,-1 0 0,0 0 0,1 1 0,-1-1 0,1 1 0,0-1 0,-1 1 0,1 0 0,3-1 0,12-5 0,1 1 0,35-7 0,-33 9 0,117-24 0,1 7 0,177-4 0,289 24 0,-277 5 0,2861-4 0,-3106-4 0,138-25 0,-131 15 0,106-5 0,-62 21 0,-90 1 0,0-2 0,-1-2 0,1-2 0,78-15 0,-22-6 0,1 4 0,2 5 0,116-3 0,172 17 0,-181 2 0,-204-1 0,0 0 0,0 0 0,-1 1 0,1-1 0,0 1 0,0 0 0,-1 1 0,1-1 0,-1 1 0,1 0 0,-1 1 0,0-1 0,1 1 0,4 4 0,-6-3 0,0 0 0,-1 0 0,0 0 0,0 1 0,0-1 0,-1 1 0,1 0 0,-1-1 0,0 1 0,0 0 0,-1 0 0,0 0 0,1 1 0,-2-1 0,1 0 0,-1 6 0,6 106 0,-10 119 0,0-62 0,4 497 0,16-482 0,0-3 0,-15-151 0,1-20 0,-2 0 0,0-1 0,0 1 0,-5 25 0,4-37 0,0 0 0,0 0 0,0 0 0,0 0 0,0-1 0,0 1 0,-1 0 0,0 0 0,1-1 0,-1 1 0,0-1 0,0 1 0,0-1 0,-1 0 0,1 0 0,0 0 0,-1 0 0,0 0 0,1-1 0,-1 1 0,0-1 0,0 0 0,0 1 0,0-1 0,0-1 0,0 1 0,-4 0 0,-39 4 0,0-3 0,-81-6 0,75 1 0,-97 6 0,32 11 0,-467 32 0,-5601-48 0,6177 3 0,-1-1 0,1-1 0,0 0 0,0 0 0,0 0 0,-11-4 0,16 3 0,0 1 0,0-1 0,0 1 0,1-1 0,-1 0 0,0 0 0,1 0 0,0 0 0,-1-1 0,1 1 0,0 0 0,0-1 0,0 0 0,1 0 0,-1 1 0,0-1 0,1 0 0,0 0 0,-1-4 0,-9-29 0,3 0 0,1-1 0,-4-55 0,4-117 0,7 198 0,2-921 0,-2 919 0,1 0 0,1 0 0,0 0 0,0 0 0,2 0 0,-1 1 0,2-1 0,0 1 0,0 0 0,1 1 0,0-1 0,1 1 0,1 0 0,-1 1 0,13-13 0,-8 10 0,2 1 0,-1 0 0,2 1 0,-1 1 0,1 0 0,1 1 0,0 1 0,0 0 0,0 1 0,32-9 0,297-57-1365,-306 69-5461</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50.346"/>
    </inkml:context>
    <inkml:brush xml:id="br0">
      <inkml:brushProperty name="width" value="0.1" units="cm"/>
      <inkml:brushProperty name="height" value="0.1" units="cm"/>
    </inkml:brush>
  </inkml:definitions>
  <inkml:trace contextRef="#ctx0" brushRef="#br0">0 0 24575,'0'1844'-1365,"0"-1780"-5461</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53.363"/>
    </inkml:context>
    <inkml:brush xml:id="br0">
      <inkml:brushProperty name="width" value="0.1" units="cm"/>
      <inkml:brushProperty name="height" value="0.1" units="cm"/>
    </inkml:brush>
  </inkml:definitions>
  <inkml:trace contextRef="#ctx0" brushRef="#br0">3 155 24575,'1'-10'0,"0"0"0,0 0 0,1 0 0,0 0 0,1 1 0,0-1 0,0 1 0,1 0 0,6-11 0,-8 17 0,-1 0 0,1 0 0,0 0 0,0 0 0,0 0 0,0 1 0,0-1 0,0 1 0,1-1 0,0 1 0,-1 0 0,1 0 0,0 0 0,0 0 0,0 1 0,0-1 0,0 1 0,0 0 0,1-1 0,-1 2 0,0-1 0,1 0 0,-1 1 0,0-1 0,1 1 0,-1 0 0,1 0 0,-1 0 0,7 2 0,-7-1 0,-1 0 0,1 1 0,-1-1 0,0 1 0,1-1 0,-1 1 0,0 0 0,0 0 0,0 0 0,0 0 0,-1 0 0,1 0 0,0 0 0,-1 1 0,1-1 0,-1 1 0,0-1 0,0 1 0,0-1 0,0 1 0,-1 0 0,1-1 0,-1 1 0,1 3 0,1 10 0,-1 1 0,0 30 0,-2-35 0,1 32 0,-3-1 0,-8 45 0,7-70 0,0 0 0,-2 0 0,0-1 0,-1 1 0,0-1 0,-1-1 0,-15 22 0,10-16 0,2 0 0,0 0 0,1 1 0,1 1 0,1-1 0,1 2 0,2-1 0,0 1 0,1-1 0,2 1 0,0 0 0,3 29 0,-1-50 0,0 1 0,1-1 0,-1 0 0,1 0 0,0 0 0,0 0 0,0 0 0,0-1 0,1 1 0,-1 0 0,1-1 0,0 1 0,0-1 0,1 1 0,-1-1 0,1 0 0,-1 0 0,1 0 0,0 0 0,0 0 0,1-1 0,-1 1 0,0-1 0,1 0 0,-1 0 0,1 0 0,0-1 0,0 1 0,0-1 0,-1 0 0,1 0 0,6 0 0,14 3 0,1-2 0,-1-1 0,0-1 0,36-4 0,-12 1 0,79 1-1365,-100 2-5461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55.864"/>
    </inkml:context>
    <inkml:brush xml:id="br0">
      <inkml:brushProperty name="width" value="0.1" units="cm"/>
      <inkml:brushProperty name="height" value="0.1" units="cm"/>
    </inkml:brush>
  </inkml:definitions>
  <inkml:trace contextRef="#ctx0" brushRef="#br0">35 0 24575,'-1'1'0,"-1"-1"0,1 1 0,0 0 0,-1-1 0,1 1 0,0 0 0,0 0 0,-1 0 0,1 0 0,0 0 0,0 0 0,0 0 0,0 0 0,0 0 0,0 1 0,1-1 0,-1 0 0,0 1 0,1-1 0,-1 0 0,0 1 0,1-1 0,0 1 0,-1-1 0,1 1 0,0-1 0,0 3 0,-6 48 0,6-46 0,-4 82 0,8 89 0,-4-170 0,1 0 0,0 0 0,1 0 0,0 0 0,0-1 0,0 1 0,1-1 0,-1 1 0,2-1 0,-1 0 0,1 0 0,4 5 0,-6-8 0,0-1 0,0 0 0,0 0 0,0 0 0,1 0 0,-1-1 0,1 1 0,-1-1 0,1 1 0,0-1 0,-1 0 0,1 0 0,0 0 0,0 0 0,0-1 0,0 1 0,0-1 0,0 1 0,0-1 0,0 0 0,0 0 0,0-1 0,0 1 0,0-1 0,0 1 0,-1-1 0,1 0 0,0 0 0,0 0 0,3-2 0,10-7-151,1-1-1,-2-1 0,1 0 0,-1-1 1,-1 0-1,-1-1 0,0-1 1,20-30-1,-14 18-6674</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5:12.730"/>
    </inkml:context>
    <inkml:brush xml:id="br0">
      <inkml:brushProperty name="width" value="0.1" units="cm"/>
      <inkml:brushProperty name="height" value="0.1" units="cm"/>
    </inkml:brush>
  </inkml:definitions>
  <inkml:trace contextRef="#ctx0" brushRef="#br0">92 0 24575,'-3'0'0,"1"1"0,-1-1 0,1 0 0,-1 1 0,1 0 0,-1 0 0,1-1 0,-1 1 0,1 1 0,0-1 0,-1 0 0,1 0 0,0 1 0,0 0 0,0-1 0,0 1 0,0 0 0,1 0 0,-1 0 0,0 0 0,1 0 0,0 0 0,-1 0 0,1 1 0,0-1 0,0 0 0,0 1 0,0-1 0,1 1 0,-1 4 0,-3 9 0,2 0 0,0 0 0,1 30 0,1-26 0,0 213 0,2-85 0,-20 178 0,12-283-1365,2-8-5461</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57.099"/>
    </inkml:context>
    <inkml:brush xml:id="br0">
      <inkml:brushProperty name="width" value="0.1" units="cm"/>
      <inkml:brushProperty name="height" value="0.1" units="cm"/>
    </inkml:brush>
  </inkml:definitions>
  <inkml:trace contextRef="#ctx0" brushRef="#br0">1 0 24575,'0'669'0,"0"-666"-52,-1 0-1,1 0 1,0 0-1,0 0 1,0 0-1,1 0 1,-1 0-1,0 0 1,1 0-1,0 0 1,0-1-1,0 1 1,0 0-1,0 0 1,1-1-1,-1 1 1,1-1-1,0 1 1,-1-1-1,1 0 0,0 1 1,0-1-1,1 0 1,-1-1-1,4 4 1,15 1-6774</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2:58.646"/>
    </inkml:context>
    <inkml:brush xml:id="br0">
      <inkml:brushProperty name="width" value="0.1" units="cm"/>
      <inkml:brushProperty name="height" value="0.1" units="cm"/>
    </inkml:brush>
  </inkml:definitions>
  <inkml:trace contextRef="#ctx0" brushRef="#br0">1 1 24575,'0'1556'-1365,"0"-1529"-5461</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3:00.084"/>
    </inkml:context>
    <inkml:brush xml:id="br0">
      <inkml:brushProperty name="width" value="0.1" units="cm"/>
      <inkml:brushProperty name="height" value="0.1" units="cm"/>
    </inkml:brush>
  </inkml:definitions>
  <inkml:trace contextRef="#ctx0" brushRef="#br0">0 0 24575,'6'0'0,"6"6"0,8 1 0,5 0 0,3-1 0,4-2 0,0-2 0,2 0 0,-1-2 0,-6 0-8191</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3:02.976"/>
    </inkml:context>
    <inkml:brush xml:id="br0">
      <inkml:brushProperty name="width" value="0.1" units="cm"/>
      <inkml:brushProperty name="height" value="0.1" units="cm"/>
    </inkml:brush>
  </inkml:definitions>
  <inkml:trace contextRef="#ctx0" brushRef="#br0">177 1 24575,'-3'0'0,"0"0"0,0 1 0,1 0 0,-1-1 0,0 1 0,1 0 0,-1 1 0,1-1 0,-1 0 0,1 1 0,0-1 0,-1 1 0,1 0 0,0-1 0,0 1 0,0 0 0,0 1 0,1-1 0,-3 3 0,-28 51 0,23-38 0,1-2 0,1-1 0,1 1 0,0 0 0,-5 23 0,10-31 0,-1 0 0,1 0 0,0 0 0,0 0 0,1 0 0,1 0 0,-1-1 0,1 1 0,0 0 0,1 0 0,3 11 0,-3-16 0,-1-1 0,1 1 0,0 0 0,0-1 0,0 1 0,1-1 0,-1 0 0,0 1 0,1-1 0,-1 0 0,1-1 0,0 1 0,0 0 0,0-1 0,0 0 0,3 2 0,57 14 0,-32-10 0,-14-2 0,-1 0 0,1 1 0,-1 1 0,0 1 0,0 0 0,25 19 0,-35-22 0,0 0 0,0 1 0,0 0 0,-1 0 0,1 0 0,-1 1 0,-1 0 0,0 0 0,0 0 0,0 0 0,-1 1 0,0-1 0,0 1 0,-1 0 0,0 0 0,2 14 0,-3-9 0,0-1 0,-1 0 0,-1 1 0,0-1 0,-1 0 0,0 1 0,-1-1 0,0 0 0,-1-1 0,0 1 0,-1-1 0,0 1 0,-1-1 0,-12 17 0,12-20 0,-1 0 0,1 0 0,-1-1 0,0 0 0,-1 0 0,0-1 0,0 0 0,0 0 0,0-1 0,-1 0 0,0-1 0,0 0 0,-1 0 0,1-1 0,-1 0 0,0-1 0,1 0 0,-16 1 0,14-2 0,0 0 0,0-2 0,0 1 0,0-1 0,0-1 0,-18-4 0,25 4 0,0 1 0,0-1 0,0 0 0,0 0 0,0-1 0,1 1 0,-1-1 0,1 1 0,0-1 0,-1 0 0,1 0 0,1-1 0,-1 1 0,0-1 0,1 1 0,0-1 0,0 0 0,0 0 0,-2-7 0,-6-16-1365,1 2-5461</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3:04.242"/>
    </inkml:context>
    <inkml:brush xml:id="br0">
      <inkml:brushProperty name="width" value="0.1" units="cm"/>
      <inkml:brushProperty name="height" value="0.1" units="cm"/>
    </inkml:brush>
  </inkml:definitions>
  <inkml:trace contextRef="#ctx0" brushRef="#br0">0 0 24575,'0'1694'-1365,"0"-1669"-5461</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3:05.837"/>
    </inkml:context>
    <inkml:brush xml:id="br0">
      <inkml:brushProperty name="width" value="0.1" units="cm"/>
      <inkml:brushProperty name="height" value="0.1" units="cm"/>
    </inkml:brush>
  </inkml:definitions>
  <inkml:trace contextRef="#ctx0" brushRef="#br0">0 65 24575,'43'1'0,"175"-6"0,-173 1 0,-1-2 0,83-21 0,-115 23 0,3-1 0,0 1 0,1 1 0,29-4 0,-42 7 0,-1 0 0,1 0 0,0 0 0,0 0 0,0 0 0,0 0 0,0 1 0,0 0 0,0-1 0,0 1 0,0 0 0,-1 0 0,1 1 0,0-1 0,-1 1 0,1-1 0,-1 1 0,1 0 0,-1 0 0,0 0 0,0 0 0,0 0 0,0 0 0,0 1 0,-1-1 0,1 1 0,1 2 0,2 10 0,0 0 0,-2 0 0,1 1 0,-2 0 0,0-1 0,-1 1 0,-1 0 0,0 0 0,-1 0 0,-4 21 0,-7 25 0,-22 71 0,34-132 0,-78 230 0,-8 31 0,57-127-1365,23-109-5461</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3:07.666"/>
    </inkml:context>
    <inkml:brush xml:id="br0">
      <inkml:brushProperty name="width" value="0.1" units="cm"/>
      <inkml:brushProperty name="height" value="0.1" units="cm"/>
    </inkml:brush>
  </inkml:definitions>
  <inkml:trace contextRef="#ctx0" brushRef="#br0">1 0 24575,'1'1'0,"1"0"0,-1 0 0,0 0 0,1 0 0,-1 1 0,0-1 0,0 0 0,0 0 0,0 1 0,0-1 0,0 1 0,0-1 0,-1 1 0,1-1 0,0 1 0,-1 0 0,1-1 0,-1 1 0,0 0 0,1-1 0,-1 1 0,0 0 0,0 2 0,0-2 0,11 85 0,-5 0 0,-7 134 0,-1-95 0,1 776 0,0-878 2,-2 1 0,-9 42 0,3-21-1373,5-20-5455</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3:10.182"/>
    </inkml:context>
    <inkml:brush xml:id="br0">
      <inkml:brushProperty name="width" value="0.1" units="cm"/>
      <inkml:brushProperty name="height" value="0.1" units="cm"/>
    </inkml:brush>
  </inkml:definitions>
  <inkml:trace contextRef="#ctx0" brushRef="#br0">168 259 24575,'0'-16'0,"1"0"0,0 0 0,1 1 0,1-1 0,0 1 0,1-1 0,1 1 0,0 0 0,12-21 0,-14 30 0,1 0 0,-1 1 0,1 0 0,0-1 0,1 1 0,-1 1 0,1-1 0,0 1 0,0 0 0,0 0 0,1 0 0,-1 0 0,1 1 0,0 0 0,0 1 0,0-1 0,1 1 0,-1 0 0,0 1 0,1-1 0,-1 1 0,1 0 0,0 1 0,-1 0 0,9 1 0,-8-1 0,0 0 0,0 1 0,0 0 0,0 1 0,0 0 0,0 0 0,-1 0 0,1 1 0,-1 0 0,1 0 0,-1 1 0,0-1 0,0 1 0,-1 1 0,1-1 0,-1 1 0,9 10 0,-9-7 0,0 0 0,0 0 0,-1 1 0,0 0 0,0-1 0,-1 1 0,0 1 0,-1-1 0,0 0 0,0 1 0,-1-1 0,0 17 0,-7 284 0,2-287 0,0 1 0,-2-1 0,-1 0 0,-1 0 0,-1-1 0,-13 25 0,8-17 0,2-1 0,-14 50 0,-15 152 0,40-224 0,0-1 0,1 1 0,0-1 0,0 1 0,1-1 0,0 0 0,0 1 0,0-1 0,1 0 0,0 1 0,0-1 0,0 0 0,1 0 0,0-1 0,0 1 0,1 0 0,-1-1 0,8 8 0,-5-7 0,1 0 0,0-1 0,0 0 0,0 0 0,1 0 0,0-1 0,0 0 0,0 0 0,0-1 0,1 0 0,-1 0 0,17 2 0,3-1 0,-1 0 0,1-2 0,29-1 0,-46-2 0,1 0 0,0 0 0,-1-1 0,0-1 0,0 0 0,0 0 0,0-1 0,0-1 0,20-11 0,-18 8 0,-1 0 0,0-1 0,0-1 0,18-18 0,-25 22 0,-1 1 0,-1-1 0,1 1 0,-1-1 0,0 0 0,0-1 0,-1 1 0,0 0 0,0-1 0,0 1 0,-1-1 0,0 0 0,0-8 0,0 0 0,0 0 0,-1 1 0,-1-1 0,-1 0 0,0 0 0,-5-18 0,5 26 0,-1-1 0,0 1 0,-1-1 0,0 1 0,0 0 0,0 1 0,-1-1 0,0 1 0,0 0 0,-1 0 0,0 0 0,0 1 0,-7-5 0,-12-7 0,-1 2 0,0 1 0,-1 2 0,-29-10 0,-3-2 0,32 14 0,-1 2 0,0 0 0,0 2 0,-33-2 0,-49-12 0,46 6 0,31 8 0,-59-20 0,82 23 0,1-1 0,0 0 0,1-1 0,-1 0 0,1 0 0,0-1 0,0 0 0,1 0 0,0-1 0,-12-14 0,14 14 0,1 0 0,1 0 0,-1-1 0,1 0 0,1 1 0,-1-1 0,1 0 0,1 0 0,-1 0 0,1 0 0,1 0 0,0-10 0,-1 12 0,2 1 0,-1-1 0,0 0 0,1 0 0,0 0 0,0 1 0,1-1 0,0 1 0,0-1 0,0 1 0,0-1 0,1 1 0,0 0 0,0 0 0,1 0 0,-1 1 0,6-7 0,2 4-6,1 1 0,-1 0-1,1 0 1,0 1 0,0 0-1,1 1 1,-1 1 0,1 0-1,0 1 1,0 0 0,22 0-1,26-5-1282,-26 0-5537</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3:59.452"/>
    </inkml:context>
    <inkml:brush xml:id="br0">
      <inkml:brushProperty name="width" value="0.1" units="cm"/>
      <inkml:brushProperty name="height" value="0.1" units="cm"/>
    </inkml:brush>
  </inkml:definitions>
  <inkml:trace contextRef="#ctx0" brushRef="#br0">1 1 24575,'-1'0'-8191</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3:58.858"/>
    </inkml:context>
    <inkml:brush xml:id="br0">
      <inkml:brushProperty name="width" value="0.1" units="cm"/>
      <inkml:brushProperty name="height" value="0.1" units="cm"/>
    </inkml:brush>
  </inkml:definitions>
  <inkml:trace contextRef="#ctx0" brushRef="#br0">0 1 24575,'6'0'0,"1"5"0,0 13 0,-1 14 0,-2 17 0,-2 12 0,0 12 0,-2 9 0,0 7 0,0-1 0,0 1 0,-1-9 0,1-8 0,0-16-8191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5:14.746"/>
    </inkml:context>
    <inkml:brush xml:id="br0">
      <inkml:brushProperty name="width" value="0.1" units="cm"/>
      <inkml:brushProperty name="height" value="0.1" units="cm"/>
    </inkml:brush>
  </inkml:definitions>
  <inkml:trace contextRef="#ctx0" brushRef="#br0">0 58 24575,'6'-5'0,"6"-3"0,8 1 0,5 2 0,4 1 0,2 1 0,-4-3 0,-1-2 0,0 1 0,-4 2-8191</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4:00.655"/>
    </inkml:context>
    <inkml:brush xml:id="br0">
      <inkml:brushProperty name="width" value="0.1" units="cm"/>
      <inkml:brushProperty name="height" value="0.1" units="cm"/>
    </inkml:brush>
  </inkml:definitions>
  <inkml:trace contextRef="#ctx0" brushRef="#br0">0 21 24575,'0'-6'0,"16"-1"0,11 0 0,17 7 0,17 8 0,26 4 0,13-1 0,12-2 0,3-3 0,-2-2 0,-9-2 0,-12-1 0,-16-1 0,-15 0 0,-13-1 0,-15 1-8191</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4:02.203"/>
    </inkml:context>
    <inkml:brush xml:id="br0">
      <inkml:brushProperty name="width" value="0.1" units="cm"/>
      <inkml:brushProperty name="height" value="0.1" units="cm"/>
    </inkml:brush>
  </inkml:definitions>
  <inkml:trace contextRef="#ctx0" brushRef="#br0">1 0 24575,'5'0'0,"13"0"0,20 0 0,13 0 0,15 0 0,7 0 0,7 0 0,7 0 0,9 6 0,0 6 0,-1 8 0,-5-1 0,-13-2 0,-14-5 0,-13-4 0,-8-4 0,-13-2-8191</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4:03.656"/>
    </inkml:context>
    <inkml:brush xml:id="br0">
      <inkml:brushProperty name="width" value="0.1" units="cm"/>
      <inkml:brushProperty name="height" value="0.1" units="cm"/>
    </inkml:brush>
  </inkml:definitions>
  <inkml:trace contextRef="#ctx0" brushRef="#br0">3 0 24575,'-3'199'0,"6"212"0,1-375 0,1 1 0,1 0 0,2-1 0,2 0 0,1-1 0,2 0 0,30 57 0,-41-87 0,0 0 0,0 0 0,1 0 0,0-1 0,0 1 0,0-1 0,1 0 0,-1 0 0,1 0 0,0 0 0,0-1 0,0 1 0,1-1 0,-1 0 0,1-1 0,0 1 0,0-1 0,0 0 0,0 0 0,0 0 0,0-1 0,0 0 0,1 0 0,-1 0 0,0 0 0,1-1 0,-1 0 0,1 0 0,-1-1 0,0 1 0,1-1 0,-1 0 0,0-1 0,0 1 0,0-1 0,0 0 0,0 0 0,0-1 0,0 1 0,6-6 0,2-1 0,0 0 0,0-1 0,-1 0 0,0-1 0,-1 0 0,0-1 0,-1 0 0,0-1 0,-1 0 0,0 0 0,-2-1 0,1 0 0,-2-1 0,1 0 0,-2 0 0,6-24 0,-3-2 0,-1-1 0,-2 0 0,-2 0 0,-4-81 0,1 397 0,-3-106 0,2-68 0,3 127 0,-1-213-151,1 0-1,1 0 0,0-1 0,1 1 1,1-1-1,0 0 0,0 0 1,10 15-1,-5-8-6674</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4:05.578"/>
    </inkml:context>
    <inkml:brush xml:id="br0">
      <inkml:brushProperty name="width" value="0.1" units="cm"/>
      <inkml:brushProperty name="height" value="0.1" units="cm"/>
    </inkml:brush>
  </inkml:definitions>
  <inkml:trace contextRef="#ctx0" brushRef="#br0">1 286 24575,'676'0'0,"-661"0"0,0 0 0,0-1 0,0-1 0,0 0 0,0-1 0,25-9 0,-37 11 0,1-1 0,-1 1 0,0-1 0,0 1 0,0-1 0,0 0 0,0 0 0,0-1 0,-1 1 0,1 0 0,-1-1 0,0 0 0,1 1 0,-1-1 0,0 0 0,-1 0 0,1 0 0,0-1 0,-1 1 0,0 0 0,0 0 0,0-1 0,0 1 0,0-1 0,-1 1 0,1-1 0,-1 1 0,0-1 0,0 1 0,-1-1 0,1 1 0,-1-1 0,1 1 0,-3-6 0,-2-5 0,0-1 0,-1 1 0,-1 1 0,0-1 0,-1 1 0,0 0 0,-1 1 0,-1 0 0,-15-16 0,24 27 0,1 0 0,-1 0 0,1 1 0,-1-1 0,1 0 0,-1 0 0,0 1 0,1-1 0,-1 0 0,0 1 0,1-1 0,-1 1 0,0-1 0,0 1 0,0-1 0,0 1 0,1-1 0,-1 1 0,0 0 0,0-1 0,0 1 0,0 0 0,0 0 0,0 0 0,0 0 0,0 0 0,0 0 0,-2 0 0,3 2 0,-1-1 0,1 0 0,-1 1 0,1-1 0,0 1 0,-1-1 0,1 0 0,0 1 0,0-1 0,0 1 0,0-1 0,0 1 0,0-1 0,0 1 0,1 1 0,17 63 0,8-4 0,44 77 0,-65-131-65,-1 1 0,0 0 0,0 0 0,-1 0 0,-1 1 0,1-1 0,-1 1 0,-1-1 0,0 1 0,0 0 0,-1-1 0,0 1 0,-1 0 0,0-1 0,-1 1 0,0 0 0,0-1 0,-1 0 0,0 1 0,-6 12 0,-5 9-6761</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4:07.250"/>
    </inkml:context>
    <inkml:brush xml:id="br0">
      <inkml:brushProperty name="width" value="0.1" units="cm"/>
      <inkml:brushProperty name="height" value="0.1" units="cm"/>
    </inkml:brush>
  </inkml:definitions>
  <inkml:trace contextRef="#ctx0" brushRef="#br0">1 0 24575,'0'0'-8191</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4:06.750"/>
    </inkml:context>
    <inkml:brush xml:id="br0">
      <inkml:brushProperty name="width" value="0.1" units="cm"/>
      <inkml:brushProperty name="height" value="0.1" units="cm"/>
    </inkml:brush>
  </inkml:definitions>
  <inkml:trace contextRef="#ctx0" brushRef="#br0">354 1 24575,'1'0'0,"0"1"0,1-1 0,-1 1 0,0-1 0,0 1 0,1 0 0,-1-1 0,0 1 0,0 0 0,0 0 0,0 0 0,0 0 0,0 0 0,0 0 0,0 0 0,0 0 0,-1 1 0,1-1 0,1 2 0,14 31 0,-11-23 0,5 11 0,-1 1 0,-2 0 0,0 0 0,-1 1 0,-1 0 0,2 32 0,-2 150 0,-5-149 0,-4 507 0,4-558 0,0 1 0,-1-1 0,0 0 0,0 0 0,-1 1 0,0-1 0,0 0 0,0 0 0,-1-1 0,0 1 0,0 0 0,0-1 0,-1 0 0,0 0 0,0 0 0,0 0 0,-1 0 0,1-1 0,-1 0 0,0 0 0,0 0 0,-1-1 0,1 1 0,-1-1 0,0-1 0,0 1 0,0-1 0,0 0 0,-8 2 0,4-2 0,0 1 0,-1-2 0,1 1 0,0-1 0,0-1 0,-1 0 0,1-1 0,0 1 0,-1-2 0,1 0 0,0 0 0,0-1 0,0 0 0,1 0 0,-1-1 0,1-1 0,-15-8 0,13 5 0,0 0 0,1-1 0,0 0 0,1 0 0,0-1 0,0-1 0,1 1 0,0-1 0,1 0 0,1-1 0,-1 0 0,2 0 0,0 0 0,0-1 0,1 0 0,1 0 0,0 0 0,1 0 0,0 0 0,1 0 0,0-17 0,5-283-1365,-4 279-5461</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4:08.219"/>
    </inkml:context>
    <inkml:brush xml:id="br0">
      <inkml:brushProperty name="width" value="0.1" units="cm"/>
      <inkml:brushProperty name="height" value="0.1" units="cm"/>
    </inkml:brush>
  </inkml:definitions>
  <inkml:trace contextRef="#ctx0" brushRef="#br0">1 62 24575,'-1'-5'0,"7"-2"0,12 0 0,9 1 0,5 2 0,7 2 0,9-5 0,6-1 0,0 2 0,-4 0 0,-10 3-8191</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4:09.173"/>
    </inkml:context>
    <inkml:brush xml:id="br0">
      <inkml:brushProperty name="width" value="0.1" units="cm"/>
      <inkml:brushProperty name="height" value="0.1" units="cm"/>
    </inkml:brush>
  </inkml:definitions>
  <inkml:trace contextRef="#ctx0" brushRef="#br0">1 46 24575,'0'6'0,"5"1"0,18 0 0,17-7 0,5-3 0,13-7 0,1-1 0,-4 1 0,-6 2 0,-6 2 0,7 3 0,-1 1 0,-3 2 0,-9-6 0,-11 0-8191</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4:10.111"/>
    </inkml:context>
    <inkml:brush xml:id="br0">
      <inkml:brushProperty name="width" value="0.1" units="cm"/>
      <inkml:brushProperty name="height" value="0.1" units="cm"/>
    </inkml:brush>
  </inkml:definitions>
  <inkml:trace contextRef="#ctx0" brushRef="#br0">1 66 24575,'0'-5'0,"5"-2"0,8 0 0,6 2 0,17-5 0,7 1 0,7 0 0,1 3 0,-3 2 0,-4 2 0,-5 1 0,-3 1 0,-8 0-8191</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4:11.534"/>
    </inkml:context>
    <inkml:brush xml:id="br0">
      <inkml:brushProperty name="width" value="0.1" units="cm"/>
      <inkml:brushProperty name="height" value="0.1" units="cm"/>
    </inkml:brush>
  </inkml:definitions>
  <inkml:trace contextRef="#ctx0" brushRef="#br0">1 0 24575,'0'860'0,"0"-859"0,-1 1 0,1 0 0,0-1 0,1 1 0,-1-1 0,0 1 0,0 0 0,1-1 0,-1 1 0,1-1 0,-1 1 0,1-1 0,0 1 0,-1-1 0,1 1 0,1 1 0,-1-3 0,0 0 0,-1 1 0,1-1 0,0 1 0,-1-1 0,1 0 0,0 0 0,0 1 0,-1-1 0,1 0 0,0 0 0,0 0 0,-1 0 0,1 0 0,0 0 0,0 0 0,0 0 0,-1 0 0,1 0 0,0-1 0,0 1 0,-1 0 0,2-1 0,6-3 0,0-1 0,0 0 0,-1 0 0,13-12 0,-3 3 0,22-15 0,74-40 0,-100 62 0,1 0 0,0 1 0,1 0 0,-1 2 0,1-1 0,0 2 0,1 0 0,-1 0 0,27 0 0,-36 4 0,0-1 0,0 0 0,1 1 0,-1 1 0,0-1 0,0 1 0,0 0 0,0 0 0,-1 0 0,1 1 0,0 0 0,-1 0 0,0 1 0,0-1 0,0 1 0,0 0 0,0 0 0,-1 1 0,0 0 0,0-1 0,0 1 0,5 10 0,-4-3 0,0 1 0,0-1 0,-1 1 0,-1 0 0,0 0 0,-1 1 0,0-1 0,-1 0 0,-1 22 0,0 11 0,0-17 0,0 0 0,-2 0 0,-6 33 0,6-53 0,-1 0 0,1-1 0,-1 1 0,-1-1 0,1 0 0,-2 0 0,1 0 0,-1 0 0,0-1 0,0 0 0,-1 0 0,0 0 0,0-1 0,-11 9 0,-4 0 0,0-1 0,-1-1 0,-1-2 0,0 0 0,0-1 0,-29 8 0,9-6 0,0-2 0,-73 7 0,111-16-136,1-1-1,-1 1 1,0 0-1,1 0 1,-1 0-1,1 1 1,-1 0-1,1 0 0,-8 4 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5:15.574"/>
    </inkml:context>
    <inkml:brush xml:id="br0">
      <inkml:brushProperty name="width" value="0.1" units="cm"/>
      <inkml:brushProperty name="height" value="0.1" units="cm"/>
    </inkml:brush>
  </inkml:definitions>
  <inkml:trace contextRef="#ctx0" brushRef="#br0">0 94 24575,'11'-5'0,"14"-3"0,13 1 0,12 2 0,8-4 0,-1-7 0,-4 1 0,-1 2 0,-3 4 0,-11 3-8191</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4:13.237"/>
    </inkml:context>
    <inkml:brush xml:id="br0">
      <inkml:brushProperty name="width" value="0.1" units="cm"/>
      <inkml:brushProperty name="height" value="0.1" units="cm"/>
    </inkml:brush>
  </inkml:definitions>
  <inkml:trace contextRef="#ctx0" brushRef="#br0">1 248 24575,'222'2'0,"240"-5"0,-457 3 0,-1 0 0,0-1 0,1 1 0,-1-1 0,0 0 0,0 0 0,0 0 0,0-1 0,0 0 0,0 1 0,0-1 0,0-1 0,0 1 0,5-5 0,-7 5 0,-1 0 0,1-1 0,-1 1 0,0 0 0,1-1 0,-1 1 0,0-1 0,0 0 0,-1 1 0,1-1 0,0 0 0,-1 1 0,0-1 0,0 0 0,0 0 0,0 1 0,0-1 0,0 0 0,-1 1 0,1-1 0,-1 0 0,0 1 0,-1-6 0,-4-5 0,-1 1 0,0-1 0,0 1 0,-1 1 0,-1-1 0,0 1 0,0 1 0,-1 0 0,-1 0 0,-11-9 0,12 11 0,10 7 0,-1 0 0,0 0 0,0 0 0,1 0 0,-1 0 0,0 0 0,0 0 0,0 1 0,0-1 0,0 0 0,0 1 0,-1-1 0,1 0 0,0 1 0,0 0 0,0-1 0,0 1 0,-1 0 0,1-1 0,0 1 0,0 0 0,-1 0 0,1 0 0,0 0 0,-3 0 0,3 2 0,1-1 0,-1 0 0,0 0 0,1 1 0,-1-1 0,1 0 0,-1 1 0,1-1 0,0 0 0,0 1 0,-1-1 0,1 1 0,0-1 0,0 0 0,0 1 0,1-1 0,-1 1 0,1 1 0,17 74 0,-18-76 0,69 164 0,-8-21 0,-58-136-85,-1-1 0,1 1-1,-1 0 1,-1 1 0,0-1-1,0 0 1,0 0 0,-1 1-1,0-1 1,-1 0 0,0 1-1,0-1 1,-1 0 0,0 0-1,-4 11 1,-4 2-6741</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4:14.112"/>
    </inkml:context>
    <inkml:brush xml:id="br0">
      <inkml:brushProperty name="width" value="0.1" units="cm"/>
      <inkml:brushProperty name="height" value="0.1" units="cm"/>
    </inkml:brush>
  </inkml:definitions>
  <inkml:trace contextRef="#ctx0" brushRef="#br0">0 0 24575,'0'11'0,"0"25"0,0 44 0,0 41 0,0 43 0,0 31 0,0 16 0,0-8 0,0-21 0,0-36 0,0-39 0,0-30 0,0-30-8191</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4:15.581"/>
    </inkml:context>
    <inkml:brush xml:id="br0">
      <inkml:brushProperty name="width" value="0.1" units="cm"/>
      <inkml:brushProperty name="height" value="0.1" units="cm"/>
    </inkml:brush>
  </inkml:definitions>
  <inkml:trace contextRef="#ctx0" brushRef="#br0">0 32 24575,'1'-1'0,"-1"-1"0,1 1 0,-1-1 0,1 1 0,0 0 0,0-1 0,0 1 0,-1 0 0,1 0 0,0 0 0,0 0 0,1 0 0,-1 0 0,0 0 0,0 0 0,0 0 0,1 0 0,-1 0 0,0 1 0,1-1 0,-1 1 0,1-1 0,-1 1 0,1-1 0,-1 1 0,1 0 0,2 0 0,48-6 0,-46 5 0,19 1 0,-1 2 0,1 0 0,44 10 0,-37-5 0,52 3 0,257-11-1365,-309 1-5461</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4:16.862"/>
    </inkml:context>
    <inkml:brush xml:id="br0">
      <inkml:brushProperty name="width" value="0.1" units="cm"/>
      <inkml:brushProperty name="height" value="0.1" units="cm"/>
    </inkml:brush>
  </inkml:definitions>
  <inkml:trace contextRef="#ctx0" brushRef="#br0">0 135 24575,'6'-5'0,"6"-2"0,13 0 0,7 1 0,4 3 0,6 0 0,-4-4 0,-2 0 0,-3 0 0,-1-4 0,-1 0 0,0 2 0,0 3 0,-5-4 0,-2 0 0,0-3 0,-3 0-8191</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4:20.427"/>
    </inkml:context>
    <inkml:brush xml:id="br0">
      <inkml:brushProperty name="width" value="0.1" units="cm"/>
      <inkml:brushProperty name="height" value="0.1" units="cm"/>
    </inkml:brush>
  </inkml:definitions>
  <inkml:trace contextRef="#ctx0" brushRef="#br0">358 192 24575,'0'-15'0,"1"0"0,-1 1 0,-1 0 0,0-1 0,-1 1 0,-6-24 0,7 34 0,-1 0 0,0 0 0,0 1 0,0-1 0,0 0 0,-1 1 0,1 0 0,-1-1 0,0 1 0,0 0 0,0 0 0,-1 1 0,1-1 0,0 1 0,-1-1 0,0 1 0,0 0 0,1 1 0,-1-1 0,0 1 0,0-1 0,-1 1 0,-6-1 0,2 1 0,-1 1 0,1 0 0,0 0 0,-1 1 0,1 0 0,0 1 0,0 0 0,0 0 0,0 1 0,0 0 0,0 1 0,1 0 0,-1 0 0,1 1 0,0 0 0,-12 10 0,12-9 0,0 1 0,0 0 0,0 0 0,1 1 0,0 0 0,0 0 0,1 1 0,0 0 0,1 0 0,0 0 0,0 1 0,1-1 0,0 1 0,-4 16 0,4 18 0,1 0 0,7 85 0,0-31 0,-5 50 0,4 104 0,-1-224 0,1-1 0,2 1 0,1-1 0,17 49 0,-17-61 0,0 1 0,1-1 0,1-1 0,0 1 0,1-1 0,1-1 0,0 0 0,0 0 0,19 16 0,-19-22 0,1 0 0,0 0 0,0-1 0,0-1 0,1 1 0,0-2 0,0 0 0,0 0 0,0-1 0,1-1 0,0 0 0,-1-1 0,1 0 0,0-1 0,-1 0 0,15-3 0,1 0 0,-1-2 0,0 0 0,0-2 0,-1-2 0,0 0 0,34-17 0,-59 25 0,0 1 0,1-1 0,-1 1 0,1-1 0,-1 0 0,0 1 0,0-1 0,0 0 0,1 0 0,-1 0 0,0 0 0,0 0 0,0 0 0,0 0 0,-1 0 0,1-1 0,0 1 0,1-2 0,-3 3 0,0-1 0,0 1 0,0-1 0,0 1 0,0 0 0,0 0 0,-1 0 0,1-1 0,0 1 0,0 0 0,0 0 0,0 0 0,0 1 0,0-1 0,0 0 0,0 0 0,0 1 0,0-1 0,0 0 0,0 1 0,0-1 0,0 1 0,0-1 0,-1 2 0,-21 6 0,1 2 0,1 1 0,0 0 0,0 2 0,1 0 0,0 1 0,-32 31 0,43-35 0,-1 0 0,2 1 0,-1 0 0,2 1 0,-1 0 0,1 0 0,1 0 0,1 1 0,-1 0 0,2 0 0,0 0 0,1 1 0,0-1 0,1 1 0,-1 15 0,2 6 0,1 1 0,2-1 0,1 0 0,2-1 0,2 1 0,1-1 0,19 52 0,-19-66 0,0-1 0,2 0 0,0 0 0,2-1 0,0 0 0,0-1 0,2-1 0,0 0 0,1-1 0,0 0 0,2-1 0,-1-1 0,33 19 0,-13-11 0,1-2 0,1-2 0,79 25 0,-99-37 0,-1-1 0,1-1 0,0-1 0,0 0 0,0-2 0,0 0 0,0-1 0,-1 0 0,1-2 0,0 0 0,32-10 0,-12-1-341,-1-2 0,-1-1-1,34-22 1,-37 17-6485</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4:22.225"/>
    </inkml:context>
    <inkml:brush xml:id="br0">
      <inkml:brushProperty name="width" value="0.1" units="cm"/>
      <inkml:brushProperty name="height" value="0.1" units="cm"/>
    </inkml:brush>
  </inkml:definitions>
  <inkml:trace contextRef="#ctx0" brushRef="#br0">1 0 24575,'0'588'0,"1"-603"0,1 0 0,1 1 0,0-1 0,1 1 0,6-17 0,4-14 0,-10 29-77,5-23-138,2 1 0,2 1 1,1-1-1,1 2 1,23-39-1,-8 34-6611</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4:22.772"/>
    </inkml:context>
    <inkml:brush xml:id="br0">
      <inkml:brushProperty name="width" value="0.1" units="cm"/>
      <inkml:brushProperty name="height" value="0.1" units="cm"/>
    </inkml:brush>
  </inkml:definitions>
  <inkml:trace contextRef="#ctx0" brushRef="#br0">0 0 24575,'6'0'0,"6"0"0,8 11 0,5 9 0,-2 17 0,1 8 0,2 1 0,2 5 0,-5 3 0,-5 4 0,-6 8 0,0 3 0,-1-3 0,2-4 0,-1-6 0,8-13 0,7-14 0,-2-11-8191</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4:24.491"/>
    </inkml:context>
    <inkml:brush xml:id="br0">
      <inkml:brushProperty name="width" value="0.1" units="cm"/>
      <inkml:brushProperty name="height" value="0.1" units="cm"/>
    </inkml:brush>
  </inkml:definitions>
  <inkml:trace contextRef="#ctx0" brushRef="#br0">261 1274 24575,'0'-13'0,"0"0"0,0 0 0,-2 0 0,0 0 0,0 0 0,-1 0 0,-7-18 0,8 27 0,0 1 0,0-1 0,0 0 0,0 1 0,-1-1 0,0 1 0,0 0 0,0 0 0,0 0 0,0 0 0,0 1 0,-1-1 0,1 1 0,-1 0 0,0 0 0,0 0 0,0 0 0,0 1 0,0-1 0,0 1 0,0 0 0,0 0 0,0 1 0,-1-1 0,1 1 0,-5 0 0,4 0 0,0 0 0,0 1 0,0-1 0,0 1 0,0 0 0,0 0 0,1 0 0,-1 1 0,0 0 0,1 0 0,-1 0 0,1 0 0,0 1 0,0 0 0,0 0 0,0 0 0,-7 7 0,6-3 0,-1 0 0,2 0 0,-1 1 0,1-1 0,0 1 0,0 0 0,1 0 0,0 1 0,-2 11 0,-1 14 0,1 1 0,3-1 0,2 68 0,0-99 0,1 90 0,6 96 0,-5-163 0,2 1 0,1-1 0,1 0 0,17 47 0,-22-70 0,0 0 0,1 0 0,-1 0 0,0 0 0,1-1 0,0 1 0,-1 0 0,1-1 0,0 1 0,1-1 0,-1 0 0,0 0 0,1 1 0,-1-2 0,1 1 0,-1 0 0,1 0 0,0-1 0,0 0 0,0 1 0,0-1 0,0 0 0,0 0 0,0-1 0,0 1 0,0-1 0,0 0 0,1 1 0,-1-1 0,0 0 0,0-1 0,0 1 0,1-1 0,-1 1 0,0-1 0,0 0 0,0 0 0,0 0 0,0-1 0,-1 1 0,1-1 0,0 0 0,-1 1 0,1-1 0,-1 0 0,1-1 0,-1 1 0,0 0 0,0-1 0,0 1 0,3-6 0,6-7 0,-1-1 0,-1-1 0,0 0 0,-1 0 0,-1-1 0,-1 0 0,0 0 0,-2 0 0,0-1 0,3-27 0,-3-23 0,-6-109 0,-1 84 0,3 93 0,-1-161 0,-32-220 0,-24 99 0,-4-31 0,32 140 0,28 170 0,-4-18 0,3 22 0,-1 18 0,3 50 0,11 102 0,100 647-289,45 5-73,-125-667 348,-9-53 141,-6-33 142,11 119 0,-28-158-1634,-4-6-5461</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4:25.570"/>
    </inkml:context>
    <inkml:brush xml:id="br0">
      <inkml:brushProperty name="width" value="0.1" units="cm"/>
      <inkml:brushProperty name="height" value="0.1" units="cm"/>
    </inkml:brush>
  </inkml:definitions>
  <inkml:trace contextRef="#ctx0" brushRef="#br0">1 1 24575,'0'16'0,"0"27"0,0 38 0,0 50 0,0 55 0,0 45 0,0 27 0,0 12 0,0-1-540,0-15 540,0-18 0,0-33 0,0-39 0,0-44 0,0-30 0,0-31-7651</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4:26.961"/>
    </inkml:context>
    <inkml:brush xml:id="br0">
      <inkml:brushProperty name="width" value="0.1" units="cm"/>
      <inkml:brushProperty name="height" value="0.1" units="cm"/>
    </inkml:brush>
  </inkml:definitions>
  <inkml:trace contextRef="#ctx0" brushRef="#br0">1 44 24575,'0'0'0,"0"-1"0,0 0 0,1 0 0,-1 0 0,0 0 0,1 0 0,-1 0 0,1 0 0,-1 0 0,1 1 0,0-1 0,-1 0 0,1 0 0,0 1 0,-1-1 0,1 0 0,0 1 0,0-1 0,0 1 0,0-1 0,-1 1 0,1 0 0,0-1 0,0 1 0,0 0 0,0-1 0,0 1 0,1 0 0,33-5 0,-28 4 0,487-9 0,-302 13 0,2841-3 0,-2953-5-1365,-53-2-5461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5:17.294"/>
    </inkml:context>
    <inkml:brush xml:id="br0">
      <inkml:brushProperty name="width" value="0.1" units="cm"/>
      <inkml:brushProperty name="height" value="0.1" units="cm"/>
    </inkml:brush>
  </inkml:definitions>
  <inkml:trace contextRef="#ctx0" brushRef="#br0">0 90 24575,'1'-4'0,"0"1"0,0 0 0,1-1 0,-1 1 0,1 0 0,-1 0 0,1 0 0,0 0 0,0 0 0,1 1 0,-1-1 0,0 0 0,1 1 0,0 0 0,-1 0 0,6-4 0,48-27 0,-55 32 0,1 1 0,-1-1 0,0 1 0,1-1 0,-1 1 0,1-1 0,-1 1 0,1 0 0,-1 0 0,1 0 0,-1 0 0,1 0 0,-1 0 0,1 0 0,-1 0 0,1 1 0,-1-1 0,1 0 0,-1 1 0,0 0 0,1-1 0,-1 1 0,0 0 0,3 1 0,-2 0 0,0 0 0,0 1 0,0-1 0,0 1 0,0 0 0,-1-1 0,1 1 0,-1 0 0,0 0 0,0 0 0,1 4 0,2 11 0,-1 0 0,-1 0 0,0 24 0,-2-32 0,0 449 0,-3-180 0,3-275 0,0 0 0,0 0 0,0 0 0,0 0 0,-1 0 0,0 0 0,1 0 0,-2 0 0,1 0 0,0-1 0,-1 1 0,1 0 0,-1-1 0,0 1 0,0-1 0,-1 0 0,1 1 0,-1-1 0,0-1 0,1 1 0,-1 0 0,0 0 0,-1-1 0,1 0 0,-5 3 0,6-4 0,1 0 0,-1-1 0,1 1 0,0 0 0,-1 0 0,1 0 0,0 0 0,0 0 0,0 0 0,0 0 0,0 1 0,0-1 0,0 0 0,0 1 0,0-1 0,1 0 0,-2 3 0,2-4 0,1 1 0,-1-1 0,0 1 0,0 0 0,1-1 0,-1 1 0,1-1 0,-1 1 0,0-1 0,1 1 0,-1-1 0,1 0 0,-1 1 0,1-1 0,-1 1 0,1-1 0,-1 0 0,1 1 0,0-1 0,-1 0 0,1 0 0,-1 0 0,1 1 0,0-1 0,-1 0 0,1 0 0,1 0 0,62 3 0,-54-3 0,128-3-1365,-109 2-5461</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54:28.757"/>
    </inkml:context>
    <inkml:brush xml:id="br0">
      <inkml:brushProperty name="width" value="0.1" units="cm"/>
      <inkml:brushProperty name="height" value="0.1" units="cm"/>
    </inkml:brush>
  </inkml:definitions>
  <inkml:trace contextRef="#ctx0" brushRef="#br0">0 0 24575,'0'22'0,"0"45"0,0 53 0,0 57 0,0 50 0,0 37 0,0 10 0,0-14 0,0-35 0,0-45 0,0-48 0,0-40 0,0-32 0,0-19 0,0-17-8191</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09:20.687"/>
    </inkml:context>
    <inkml:brush xml:id="br0">
      <inkml:brushProperty name="width" value="0.1" units="cm"/>
      <inkml:brushProperty name="height" value="0.1" units="cm"/>
    </inkml:brush>
  </inkml:definitions>
  <inkml:trace contextRef="#ctx0" brushRef="#br0">0 1 24575,'0'0'-8191</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09:23.031"/>
    </inkml:context>
    <inkml:brush xml:id="br0">
      <inkml:brushProperty name="width" value="0.1" units="cm"/>
      <inkml:brushProperty name="height" value="0.1" units="cm"/>
    </inkml:brush>
  </inkml:definitions>
  <inkml:trace contextRef="#ctx0" brushRef="#br0">11081 0 24575,'0'696'0,"-2"-660"0,-1 1 0,-1-1 0,-3 0 0,-15 51 0,4-32 0,-3-2 0,-2 0 0,-33 53 0,52-98 0,-1-1 0,0 1 0,0-1 0,-1 0 0,0 0 0,-1-1 0,1 0 0,-1 0 0,0 0 0,-1-1 0,1 0 0,-1-1 0,-9 5 0,3-4 0,-1-1 0,1 0 0,-1-1 0,0-1 0,0 0 0,-30-1 0,-738 41 0,140-3 0,-1510-26-725,1299-17 633,-3817 4 909,4384-17-817,8 1 0,-714 17-1365,962-1-5461</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10.504"/>
    </inkml:context>
    <inkml:brush xml:id="br0">
      <inkml:brushProperty name="width" value="0.1" units="cm"/>
      <inkml:brushProperty name="height" value="0.1" units="cm"/>
    </inkml:brush>
  </inkml:definitions>
  <inkml:trace contextRef="#ctx0" brushRef="#br0">1 291 24575,'778'0'0,"-745"2"0,-1 1 0,1 2 0,61 18 0,-60-14 0,1 0 0,0-3 0,39 3 0,-70-9 0,1 0 0,-1 0 0,0 0 0,1 0 0,-1-1 0,0 0 0,1 0 0,-1 0 0,0 0 0,0-1 0,7-3 0,-10 4 0,0 0 0,0 0 0,0 0 0,0 0 0,0-1 0,0 1 0,0 0 0,0-1 0,0 1 0,-1-1 0,1 1 0,-1-1 0,1 1 0,-1-1 0,0 1 0,1-1 0,-1 0 0,0 1 0,0-1 0,0 1 0,0-1 0,0 0 0,0 1 0,-1-1 0,1 1 0,-1-1 0,1 1 0,-1-1 0,1 1 0,-1-1 0,0 1 0,0 0 0,1-1 0,-3-1 0,-12-20 0,0 1 0,-2 0 0,-1 2 0,0 0 0,-32-27 0,-14-15 0,53 50 0,0 0 0,0 0 0,0 1 0,-1 1 0,-14-10 0,26 21 0,1-1 0,-1 0 0,0 0 0,0 1 0,0-1 0,0 0 0,0 0 0,0 1 0,0-1 0,0 0 0,0 1 0,0-1 0,0 0 0,0 0 0,0 1 0,-1-1 0,1 0 0,0 1 0,0-1 0,0 0 0,0 0 0,0 1 0,0-1 0,-1 0 0,1 0 0,0 0 0,0 1 0,0-1 0,-1 0 0,1 0 0,0 0 0,0 1 0,-1-1 0,1 0 0,0 0 0,0 0 0,-1 0 0,1 0 0,0 0 0,-1 0 0,1 0 0,0 0 0,0 0 0,-1 0 0,1 0 0,0 0 0,-1 0 0,1 0 0,0 0 0,0 0 0,-1 0 0,1 0 0,0 0 0,0 0 0,-1 0 0,1 0 0,0-1 0,0 1 0,-1 0 0,1 0 0,0 0 0,-1-1 0,12 25 0,8 5 0,1 0 0,26 28 0,32 44 0,-70-90 0,-2 1 0,1-1 0,-2 1 0,0 0 0,0 1 0,-1 0 0,4 18 0,-7-20 0,0 0 0,-1 0 0,-1 0 0,1 0 0,-1 0 0,-1 0 0,0 0 0,-1 0 0,0-1 0,-1 1 0,0-1 0,-8 16 0,-8 10 0,-2-1 0,-28 34 0,8-11 0,23-32-83,11-17-100,2 0 0,-1 0-1,1 1 1,1 0 0,0 0 0,-7 17 0,9-7-6643</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11.957"/>
    </inkml:context>
    <inkml:brush xml:id="br0">
      <inkml:brushProperty name="width" value="0.1" units="cm"/>
      <inkml:brushProperty name="height" value="0.1" units="cm"/>
    </inkml:brush>
  </inkml:definitions>
  <inkml:trace contextRef="#ctx0" brushRef="#br0">1 1 24575,'0'0'-8191</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11.441"/>
    </inkml:context>
    <inkml:brush xml:id="br0">
      <inkml:brushProperty name="width" value="0.1" units="cm"/>
      <inkml:brushProperty name="height" value="0.1" units="cm"/>
    </inkml:brush>
  </inkml:definitions>
  <inkml:trace contextRef="#ctx0" brushRef="#br0">1 1 24575,'0'16'0,"0"16"0,0 8 0,0 8 0,0 2 0,0 2 0,0-1 0,0-5 0,0-4 0,0-5 0,0-2 0,0-2 0,0-2 0,0-5-8191</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12.895"/>
    </inkml:context>
    <inkml:brush xml:id="br0">
      <inkml:brushProperty name="width" value="0.1" units="cm"/>
      <inkml:brushProperty name="height" value="0.1" units="cm"/>
    </inkml:brush>
  </inkml:definitions>
  <inkml:trace contextRef="#ctx0" brushRef="#br0">0 1 24575,'5'0'0,"13"5"0,9 3 0,10 4 0,15 0 0,15 5 0,7-2 0,8 2 0,5 4 0,-7-2 0,-11-4 0,-6-4 0,-15-5-8191</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13.755"/>
    </inkml:context>
    <inkml:brush xml:id="br0">
      <inkml:brushProperty name="width" value="0.1" units="cm"/>
      <inkml:brushProperty name="height" value="0.1" units="cm"/>
    </inkml:brush>
  </inkml:definitions>
  <inkml:trace contextRef="#ctx0" brushRef="#br0">0 0 24575,'6'0'0,"12"6"0,14 1 0,7 5 0,2 1 0,5-2 0,6 2 0,-1-1 0,-4-2 0,-4-3 0,1 2 0,-1 1 0,-3-2 0,3-3 0,4 4 0,-5 0-8191</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15.084"/>
    </inkml:context>
    <inkml:brush xml:id="br0">
      <inkml:brushProperty name="width" value="0.1" units="cm"/>
      <inkml:brushProperty name="height" value="0.1" units="cm"/>
    </inkml:brush>
  </inkml:definitions>
  <inkml:trace contextRef="#ctx0" brushRef="#br0">422 68 24575,'9'0'0,"0"0"0,0 0 0,0 0 0,1 1 0,-1 0 0,0 1 0,9 2 0,-16-3 0,1 1 0,0-1 0,0 0 0,-1 1 0,1 0 0,-1 0 0,0 0 0,0 0 0,1 0 0,-1 0 0,0 0 0,-1 1 0,1-1 0,0 1 0,-1-1 0,1 1 0,-1 0 0,0 0 0,0 0 0,0-1 0,0 1 0,0 4 0,2 9 0,-1-1 0,0 1 0,-1-1 0,-1 1 0,0-1 0,-1 1 0,-1 0 0,-1-1 0,0 0 0,-1 1 0,0-1 0,-1-1 0,-13 27 0,9-24 0,-1 0 0,-1 0 0,0-1 0,-1-1 0,-1 0 0,0 0 0,-1-2 0,-1 1 0,0-2 0,-27 18 0,17-17 0,0 0 0,-1-1 0,-1-2 0,0-1 0,0-1 0,-1-1 0,-34 4 0,58-10 0,1-1 0,0 1 0,0-1 0,-1 0 0,1 0 0,0 0 0,0 0 0,-1-1 0,1 1 0,0-1 0,0 0 0,0 0 0,-1 0 0,1 0 0,0 0 0,1-1 0,-1 0 0,0 1 0,0-1 0,1 0 0,-1 0 0,1-1 0,-1 1 0,1 0 0,0-1 0,0 1 0,0-1 0,0 0 0,1 0 0,-1 1 0,1-1 0,0 0 0,-1-1 0,1 1 0,0-4 0,-3-12 0,1 0 0,1 0 0,1 0 0,1 0 0,2-19 0,-2 14 0,1-1 0,1 1 0,1-1 0,1 1 0,1 0 0,1 0 0,2 1 0,0 0 0,1 0 0,16-28 0,-19 40 0,1 0 0,0 1 0,1 0 0,0 0 0,0 0 0,1 1 0,1 1 0,-1-1 0,1 2 0,1-1 0,-1 1 0,1 1 0,1 0 0,-1 0 0,1 1 0,0 1 0,0 0 0,0 0 0,20-2 0,2 4-682,65 2-1,-72 1-6143</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15.631"/>
    </inkml:context>
    <inkml:brush xml:id="br0">
      <inkml:brushProperty name="width" value="0.1" units="cm"/>
      <inkml:brushProperty name="height" value="0.1" units="cm"/>
    </inkml:brush>
  </inkml:definitions>
  <inkml:trace contextRef="#ctx0" brushRef="#br0">1 1 24575,'-1'0'-8191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5:20.921"/>
    </inkml:context>
    <inkml:brush xml:id="br0">
      <inkml:brushProperty name="width" value="0.1" units="cm"/>
      <inkml:brushProperty name="height" value="0.1" units="cm"/>
    </inkml:brush>
  </inkml:definitions>
  <inkml:trace contextRef="#ctx0" brushRef="#br0">122 1 24575,'2'137'0,"-5"204"0,0-314-136,-2-1-1,0 1 1,-2-2-1,0 1 1,-2-1-1,-1 0 1,-1 0-1,-1-1 0,-17 24 1,7-17-6690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16.303"/>
    </inkml:context>
    <inkml:brush xml:id="br0">
      <inkml:brushProperty name="width" value="0.1" units="cm"/>
      <inkml:brushProperty name="height" value="0.1" units="cm"/>
    </inkml:brush>
  </inkml:definitions>
  <inkml:trace contextRef="#ctx0" brushRef="#br0">268 0 24575,'0'5'0,"0"13"0,0 9 0,-6 10 0,-6-1 0,-2 5 0,-4-6 0,1-2 0,-2-8 0,3 4 0,-2-4 0,-3-1 0,-4 1 0,-2 8 0,-2-3 0,3 0 0,7-6-8191</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17.819"/>
    </inkml:context>
    <inkml:brush xml:id="br0">
      <inkml:brushProperty name="width" value="0.1" units="cm"/>
      <inkml:brushProperty name="height" value="0.1" units="cm"/>
    </inkml:brush>
  </inkml:definitions>
  <inkml:trace contextRef="#ctx0" brushRef="#br0">1 1 24575,'0'0'-8191</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17.381"/>
    </inkml:context>
    <inkml:brush xml:id="br0">
      <inkml:brushProperty name="width" value="0.1" units="cm"/>
      <inkml:brushProperty name="height" value="0.1" units="cm"/>
    </inkml:brush>
  </inkml:definitions>
  <inkml:trace contextRef="#ctx0" brushRef="#br0">542 0 24575,'1'133'0,"-3"148"0,0-257 0,-1 1 0,-1-1 0,-1 0 0,-1-1 0,-1 1 0,-1-1 0,-1-1 0,-1 0 0,-1 0 0,-1-1 0,-1 0 0,-1-1 0,0 0 0,-2-1 0,-26 25 0,34-38 0,0-1 0,0 0 0,0-1 0,-1 0 0,0 0 0,0-1 0,0 0 0,0 0 0,0-1 0,0 0 0,-1-1 0,1 0 0,-16 0 0,14-1 0,-1-1 0,1 1 0,0-2 0,0 1 0,0-2 0,0 1 0,0-2 0,0 1 0,0-1 0,1-1 0,-11-6 0,15 6 0,2 1 0,-1-1 0,0 0 0,1 0 0,0 0 0,0-1 0,0 1 0,1-1 0,0 0 0,0 0 0,1 0 0,-1-1 0,-1-7 0,-3-13 0,-5-48 0,11 69 0,-7-84-131,6-136 0,3 152-972,0 47-5723</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18.569"/>
    </inkml:context>
    <inkml:brush xml:id="br0">
      <inkml:brushProperty name="width" value="0.1" units="cm"/>
      <inkml:brushProperty name="height" value="0.1" units="cm"/>
    </inkml:brush>
  </inkml:definitions>
  <inkml:trace contextRef="#ctx0" brushRef="#br0">1 1 24575,'5'0'0,"8"0"0,6 0 0,11 0 0,12 0 0,14 0 0,14 0 0,6 0 0,-4 0 0,-10 0 0,-10 0 0,-7 0 0,-8 0 0,-3 0 0,-13 5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19.444"/>
    </inkml:context>
    <inkml:brush xml:id="br0">
      <inkml:brushProperty name="width" value="0.1" units="cm"/>
      <inkml:brushProperty name="height" value="0.1" units="cm"/>
    </inkml:brush>
  </inkml:definitions>
  <inkml:trace contextRef="#ctx0" brushRef="#br0">0 0 24575,'6'0'0,"11"0"0,10 0 0,10 0 0,5 0 0,5 0 0,7 0 0,-2 0 0,-4 0 0,1 0 0,-2 0 0,-5 0 0,-8 6 0,-11 1-8191</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21.164"/>
    </inkml:context>
    <inkml:brush xml:id="br0">
      <inkml:brushProperty name="width" value="0.1" units="cm"/>
      <inkml:brushProperty name="height" value="0.1" units="cm"/>
    </inkml:brush>
  </inkml:definitions>
  <inkml:trace contextRef="#ctx0" brushRef="#br0">73 172 24575,'1'-2'0,"-1"-1"0,1 1 0,0-1 0,0 1 0,0-1 0,0 1 0,0 0 0,0-1 0,0 1 0,1 0 0,0 0 0,-1 0 0,1 0 0,0 0 0,0 1 0,0-1 0,0 0 0,0 1 0,0 0 0,0-1 0,0 1 0,1 0 0,-1 0 0,0 0 0,1 0 0,4 0 0,6-3 0,1 0 0,-1 2 0,21-3 0,-13 3 0,1 1 0,-1 1 0,0 0 0,0 2 0,0 0 0,0 2 0,29 8 0,-43-10 0,0 1 0,0 0 0,0 0 0,0 1 0,0-1 0,-1 2 0,0-1 0,0 1 0,0 0 0,-1 0 0,1 0 0,-1 1 0,0 0 0,-1 0 0,1 0 0,-1 1 0,-1-1 0,1 1 0,-1 0 0,0 0 0,-1 0 0,1 1 0,1 13 0,-1-1 0,0 0 0,-2 0 0,0 0 0,-1 0 0,-2 0 0,0 0 0,-1 0 0,0 0 0,-2-1 0,0 1 0,-2-1 0,0-1 0,-1 1 0,-12 19 0,13-25 0,-1-1 0,-1 0 0,0-1 0,0 0 0,-1-1 0,-1 0 0,0 0 0,0-1 0,-1 0 0,0-1 0,0-1 0,-1 0 0,0 0 0,0-1 0,-1-1 0,1 0 0,-1-1 0,0-1 0,-1 0 0,-18 1 0,20-2 0,-4-1 0,0 1 0,0-2 0,0 0 0,-24-4 0,38 4 0,-1-1 0,1 0 0,0 1 0,-1-1 0,1-1 0,0 1 0,0 0 0,0-1 0,0 0 0,0 0 0,0 1 0,0-2 0,0 1 0,1 0 0,-1-1 0,1 1 0,0-1 0,0 1 0,0-1 0,0 0 0,0 0 0,1 0 0,-1 0 0,1 0 0,0-1 0,-1 1 0,0-6 0,-2-34 0,2 0 0,2 1 0,9-76 0,-9 115 0,2-17 10,1 0 0,2 1 0,-1-1 0,2 1 0,1 0 0,0 0 0,2 1 0,0 0 0,0 1 0,2 0 0,21-27 0,-13 23-196,1 0 1,1 1-1,1 0 0,0 2 1,1 1-1,2 1 1,35-18-1,-32 19-6640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25.679"/>
    </inkml:context>
    <inkml:brush xml:id="br0">
      <inkml:brushProperty name="width" value="0.1" units="cm"/>
      <inkml:brushProperty name="height" value="0.1" units="cm"/>
    </inkml:brush>
  </inkml:definitions>
  <inkml:trace contextRef="#ctx0" brushRef="#br0">0 0 24575,'5'6'0,"2"6"0,0 13 0,-1 7 0,-3 4 0,0 1 0,-2-1 0,0 0 0,-1-2 0,-1 0 0,1-7-8191</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26.039"/>
    </inkml:context>
    <inkml:brush xml:id="br0">
      <inkml:brushProperty name="width" value="0.1" units="cm"/>
      <inkml:brushProperty name="height" value="0.1" units="cm"/>
    </inkml:brush>
  </inkml:definitions>
  <inkml:trace contextRef="#ctx0" brushRef="#br0">0 1 24575,'0'0'-8191</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27.102"/>
    </inkml:context>
    <inkml:brush xml:id="br0">
      <inkml:brushProperty name="width" value="0.1" units="cm"/>
      <inkml:brushProperty name="height" value="0.1" units="cm"/>
    </inkml:brush>
  </inkml:definitions>
  <inkml:trace contextRef="#ctx0" brushRef="#br0">227 176 24575,'1'-18'0,"-1"0"0,0 1 0,-1 0 0,-5-29 0,6 44 0,-1-1 0,1 0 0,-1 0 0,0 0 0,0 0 0,0 1 0,0-1 0,-1 0 0,1 1 0,-1-1 0,1 1 0,-1-1 0,0 1 0,0 0 0,0 0 0,0 0 0,-1 0 0,1 0 0,0 0 0,-1 1 0,1-1 0,-1 1 0,0 0 0,1-1 0,-1 1 0,0 0 0,-5 0 0,5 1 0,0 0 0,0 0 0,0 1 0,0 0 0,0-1 0,0 1 0,0 0 0,1 0 0,-1 1 0,0-1 0,0 0 0,1 1 0,-1 0 0,1 0 0,0 0 0,-1 0 0,1 0 0,0 0 0,0 0 0,1 1 0,-1-1 0,0 1 0,-1 2 0,-5 8 0,1 1 0,0-1 0,-5 17 0,-4 18 0,1 1 0,3 0 0,3 1 0,-7 96 0,15 210 0,4-166 0,-3 134-1365,0-297-5461</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27.868"/>
    </inkml:context>
    <inkml:brush xml:id="br0">
      <inkml:brushProperty name="width" value="0.1" units="cm"/>
      <inkml:brushProperty name="height" value="0.1" units="cm"/>
    </inkml:brush>
  </inkml:definitions>
  <inkml:trace contextRef="#ctx0" brushRef="#br0">1 67 24575,'0'-6'0,"11"-1"0,8 0 0,13-4 0,11 0 0,9 2 0,12 2 0,1 3 0,-1 1 0,-5 2 0,-7 1 0,-7 0 0,-7 1 0,-8-1-8191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5:29.252"/>
    </inkml:context>
    <inkml:brush xml:id="br0">
      <inkml:brushProperty name="width" value="0.1" units="cm"/>
      <inkml:brushProperty name="height" value="0.1" units="cm"/>
    </inkml:brush>
  </inkml:definitions>
  <inkml:trace contextRef="#ctx0" brushRef="#br0">0 1 24575,'0'5'0,"0"7"0,0 13 0,0 7 0,0 3 0,0 2 0,0 0 0,0 4 0,0 0 0,0 0 0,0-3 0,0-2 0,0-2 0,0-1 0,0-6-8191</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29.087"/>
    </inkml:context>
    <inkml:brush xml:id="br0">
      <inkml:brushProperty name="width" value="0.1" units="cm"/>
      <inkml:brushProperty name="height" value="0.1" units="cm"/>
    </inkml:brush>
  </inkml:definitions>
  <inkml:trace contextRef="#ctx0" brushRef="#br0">99 14 24575,'0'0'0,"0"-1"0,0 1 0,0 0 0,0-1 0,0 1 0,0-1 0,0 1 0,0-1 0,0 1 0,0-1 0,0 1 0,-1-1 0,1 1 0,0-1 0,0 1 0,0-1 0,-1 1 0,1-1 0,0 1 0,0 0 0,-1-1 0,1 1 0,0 0 0,-1-1 0,1 1 0,-1 0 0,1-1 0,0 1 0,-1 0 0,1 0 0,-1-1 0,1 1 0,-1 0 0,1 0 0,-1 0 0,1 0 0,-1 0 0,1-1 0,-1 1 0,1 0 0,-1 0 0,1 0 0,-1 0 0,1 1 0,-1-1 0,1 0 0,-1 0 0,1 0 0,0 0 0,-1 0 0,1 1 0,-1-1 0,1 0 0,-1 0 0,1 1 0,-1-1 0,-2 2 0,1-1 0,0 1 0,-1-1 0,1 1 0,0 0 0,0 0 0,0 0 0,0 0 0,0 0 0,-1 3 0,-6 14 0,1 0 0,1 0 0,0 0 0,2 1 0,0 0 0,2 0 0,-2 25 0,0 151 0,5-153 0,0 30 0,8 187 0,-4-221 0,1-1 0,3-1 0,0 1 0,24 62 0,-13-62 0,2-1 0,1 0 0,1-2 0,2-1 0,2 0 0,1-2 0,50 44 0,-74-71-85,1 0 0,-1 1-1,1-1 1,-2 1 0,1 0-1,-1 0 1,1 0 0,-2 1-1,1-1 1,-1 1 0,0 0-1,0-1 1,-1 1 0,0 0-1,0 12 1,2 19-6741</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42.091"/>
    </inkml:context>
    <inkml:brush xml:id="br0">
      <inkml:brushProperty name="width" value="0.1" units="cm"/>
      <inkml:brushProperty name="height" value="0.1" units="cm"/>
    </inkml:brush>
  </inkml:definitions>
  <inkml:trace contextRef="#ctx0" brushRef="#br0">81 1 24575,'7'6'0,"1"0"0,-1-1 0,1 1 0,15 7 0,17 11 0,-33-19 0,15 11 0,-1 1 0,-1 1 0,21 23 0,-36-36 0,0 2 0,0-1 0,-1 0 0,0 1 0,0 0 0,0 0 0,-1 0 0,0 0 0,-1 1 0,0-1 0,0 1 0,0-1 0,-1 1 0,0 0 0,-1 13 0,-4 10 0,-1 1 0,-2-1 0,-2 0 0,0-1 0,-2 0 0,-2 0 0,0-1 0,-31 47 0,-29 34-1,40-64-454,2 2 1,-35 72-1,52-87-6371</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35.198"/>
    </inkml:context>
    <inkml:brush xml:id="br0">
      <inkml:brushProperty name="width" value="0.1" units="cm"/>
      <inkml:brushProperty name="height" value="0.1" units="cm"/>
    </inkml:brush>
  </inkml:definitions>
  <inkml:trace contextRef="#ctx0" brushRef="#br0">223 15 24575,'0'0'0,"0"-1"0,0 1 0,0-1 0,0 1 0,0-1 0,0 0 0,0 1 0,0-1 0,0 1 0,0-1 0,-1 1 0,1-1 0,0 1 0,0-1 0,-1 1 0,1-1 0,0 1 0,0 0 0,-1-1 0,1 1 0,-1-1 0,1 1 0,0 0 0,-1-1 0,1 1 0,-1 0 0,1-1 0,-1 1 0,1 0 0,-1 0 0,1 0 0,-1-1 0,1 1 0,-1 0 0,1 0 0,-1 0 0,1 0 0,-1 0 0,1 0 0,-1 0 0,0 0 0,1 0 0,-1 0 0,1 0 0,-1 0 0,1 1 0,-1-1 0,1 0 0,-1 0 0,1 0 0,-1 1 0,1-1 0,-1 0 0,1 1 0,0-1 0,-1 1 0,-27 19 0,15-2 0,1 1 0,1 0 0,1 1 0,1 0 0,0 0 0,2 1 0,0 0 0,-7 40 0,-18 146 0,11-55 0,8-77 0,4 1 0,2-1 0,8 141 0,1-199-273,2-1 0,0 0 0,1 0 0,12 28 0,-5-13-6553</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36.636"/>
    </inkml:context>
    <inkml:brush xml:id="br0">
      <inkml:brushProperty name="width" value="0.1" units="cm"/>
      <inkml:brushProperty name="height" value="0.1" units="cm"/>
    </inkml:brush>
  </inkml:definitions>
  <inkml:trace contextRef="#ctx0" brushRef="#br0">35 26 24575,'10'-1'0,"0"0"0,0 0 0,0-1 0,18-6 0,-22 5 0,-1 1 0,1 1 0,0-1 0,-1 1 0,1-1 0,0 2 0,0-1 0,0 1 0,0 0 0,-1 0 0,1 0 0,0 1 0,0 0 0,0 0 0,-1 1 0,1-1 0,9 5 0,-8-2 0,0 0 0,0 1 0,-1 0 0,0 0 0,0 0 0,0 1 0,-1-1 0,0 1 0,0 1 0,0-1 0,-1 1 0,6 11 0,0 5 0,-1 0 0,11 41 0,3 12 0,-15-53 0,-1 0 0,7 39 0,-12-53 0,-1 0 0,0 0 0,-1 0 0,0 0 0,0 0 0,-1 1 0,0-1 0,0 0 0,-6 17 0,4-21 0,-1 0 0,1 0 0,-1 0 0,0-1 0,0 0 0,0 1 0,0-2 0,-1 1 0,0 0 0,1-1 0,-1 0 0,-1 0 0,1 0 0,0-1 0,-1 0 0,1 0 0,-1 0 0,0-1 0,1 1 0,-1-1 0,-7 0 0,-9 1 0,-1 0 0,0-1 0,0-1 0,-23-4 0,40 3 0,1-1 0,-1 0 0,1 0 0,0 0 0,-1 0 0,1-1 0,1 0 0,-1 0 0,0 0 0,1-1 0,-1 0 0,1 0 0,0 0 0,0 0 0,1 0 0,0-1 0,-1 0 0,1 0 0,1 0 0,-1 0 0,1 0 0,0 0 0,-3-9 0,-2-9 0,1 1 0,0-1 0,2 0 0,-2-33 0,5-121-63,2 117-1239,-1 33-5524</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37.683"/>
    </inkml:context>
    <inkml:brush xml:id="br0">
      <inkml:brushProperty name="width" value="0.1" units="cm"/>
      <inkml:brushProperty name="height" value="0.1" units="cm"/>
    </inkml:brush>
  </inkml:definitions>
  <inkml:trace contextRef="#ctx0" brushRef="#br0">1 1 24575,'3'0'0,"0"1"0,0 0 0,0 0 0,0 0 0,0 0 0,0 0 0,-1 1 0,1-1 0,0 1 0,-1 0 0,1 0 0,-1 0 0,0 0 0,1 0 0,1 3 0,30 39 0,-4 7 0,-2 1 0,-2 2 0,28 87 0,-35-91 0,-7-12 0,-1 1 0,-1 0 0,-3 0 0,5 72 0,-12 164 0,-3-120 0,1-113 0,-11 66 0,-2 16 0,14-96-108,2-18-18,-1-1 0,-1 1 1,1-1-1,-2 1 0,1-1 1,-1 0-1,-1 0 0,0 1 1,-5 11-1,-5-1-6700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43.482"/>
    </inkml:context>
    <inkml:brush xml:id="br0">
      <inkml:brushProperty name="width" value="0.1" units="cm"/>
      <inkml:brushProperty name="height" value="0.1" units="cm"/>
    </inkml:brush>
  </inkml:definitions>
  <inkml:trace contextRef="#ctx0" brushRef="#br0">0 0 24575,'2'1'0,"-1"-1"0,0 1 0,1-1 0,-1 1 0,1 0 0,-1 0 0,0 0 0,0 0 0,1 0 0,-1 0 0,0 0 0,0 0 0,0 0 0,0 0 0,0 1 0,0-1 0,-1 0 0,1 1 0,0-1 0,-1 1 0,1 2 0,14 38 0,-13-34 0,6 28 0,-1 1 0,-2 0 0,-2 1 0,-1-1 0,-5 53 0,5 70 0,-2-155 6,1-1 0,-1 1 0,1-1 0,1 1 0,-1-1 0,0 0 0,1 0 0,0 1 0,0-1 0,1 0 0,-1 0 0,1-1 0,-1 1 0,1-1 0,0 1 0,1-1 0,-1 0 0,0 0 0,7 4 0,0-1-218,0-1 0,0 0 0,1-1-1,-1 0 1,1 0 0,19 3 0,3-1-6614</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44.904"/>
    </inkml:context>
    <inkml:brush xml:id="br0">
      <inkml:brushProperty name="width" value="0.1" units="cm"/>
      <inkml:brushProperty name="height" value="0.1" units="cm"/>
    </inkml:brush>
  </inkml:definitions>
  <inkml:trace contextRef="#ctx0" brushRef="#br0">32 0 24575,'0'6'0,"0"6"0,0 8 0,-6 5 0,-6-2 0,-2-4-8191</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47.889"/>
    </inkml:context>
    <inkml:brush xml:id="br0">
      <inkml:brushProperty name="width" value="0.1" units="cm"/>
      <inkml:brushProperty name="height" value="0.1" units="cm"/>
    </inkml:brush>
  </inkml:definitions>
  <inkml:trace contextRef="#ctx0" brushRef="#br0">261 156 24575,'0'-9'0,"0"0"0,0-1 0,-1 1 0,0 0 0,-1 0 0,0-1 0,0 1 0,-1 1 0,-4-11 0,4 15 0,1 0 0,-1 0 0,0 1 0,0-1 0,0 1 0,-1 0 0,1 0 0,-1 0 0,1 0 0,-1 1 0,0 0 0,0-1 0,0 1 0,0 1 0,-1-1 0,1 1 0,0-1 0,-1 1 0,1 0 0,-9 0 0,7 0 0,1 0 0,-1 1 0,1 0 0,-1-1 0,1 2 0,-1-1 0,0 1 0,1 0 0,0 0 0,-1 0 0,1 1 0,-1 0 0,1 0 0,0 1 0,0-1 0,0 1 0,1 0 0,-1 0 0,-8 8 0,8-5 0,1 0 0,-1 0 0,1 0 0,1 1 0,-1-1 0,1 1 0,0 0 0,0 0 0,1 0 0,0 1 0,1-1 0,-1 0 0,1 1 0,0 10 0,7 237 0,-5-240 0,0 3 0,1 1 0,1-1 0,1 0 0,0 0 0,1 0 0,1 0 0,9 17 0,-13-31 0,0 0 0,0 0 0,1 0 0,-1-1 0,1 0 0,0 1 0,0-1 0,0 0 0,0 0 0,1 0 0,-1-1 0,1 1 0,0-1 0,7 4 0,-6-5 0,-1-1 0,0 1 0,0 0 0,1-1 0,-1 0 0,0 0 0,1 0 0,-1-1 0,0 0 0,0 0 0,1 0 0,-1 0 0,0 0 0,0-1 0,0 0 0,0 1 0,-1-2 0,6-2 0,-4 2 0,0-1 0,-1 1 0,1-1 0,-1 0 0,0 0 0,0 0 0,0-1 0,0 1 0,-1-1 0,0 0 0,0 0 0,0 0 0,4-11 0,-2-1 0,0-1 0,-1 0 0,2-19 0,-5 21 0,2 1 0,0 0 0,1 0 0,9-26 0,-12 40 0,-1-1 0,1 1 0,-1-1 0,1 1 0,0-1 0,0 1 0,0-1 0,0 1 0,0 0 0,0-1 0,0 1 0,0 0 0,0 0 0,0 0 0,1 0 0,-1 0 0,1 0 0,-1 0 0,0 0 0,1 1 0,-1-1 0,1 0 0,0 1 0,-1-1 0,1 1 0,2-1 0,-1 2 0,-1 0 0,1 0 0,-1 0 0,0 0 0,1 0 0,-1 0 0,0 1 0,0-1 0,0 1 0,0-1 0,0 1 0,0 0 0,0 0 0,-1 0 0,3 2 0,7 13 0,0 0 0,-1 1 0,10 24 0,-18-38 0,17 44 0,21 79 0,-18-51 0,-22-74-28,2 6 53,1-1 0,-1 0 1,1 0-1,0-1 0,8 13 1,-11-18-65,1 0 1,0 0 0,0 0 0,0 0 0,0-1 0,0 1-1,0 0 1,0 0 0,0-1 0,1 1 0,-1-1 0,0 1-1,0-1 1,0 1 0,1-1 0,-1 0 0,0 0 0,0 1-1,1-1 1,-1 0 0,0 0 0,1 0 0,-1-1 0,0 1-1,0 0 1,1 0 0,-1-1 0,0 1 0,0 0 0,1-1-1,-1 0 1,0 1 0,0-1 0,0 0 0,0 1-1,0-1 1,0 0 0,2-1 0,16-14-6788</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48.873"/>
    </inkml:context>
    <inkml:brush xml:id="br0">
      <inkml:brushProperty name="width" value="0.1" units="cm"/>
      <inkml:brushProperty name="height" value="0.1" units="cm"/>
    </inkml:brush>
  </inkml:definitions>
  <inkml:trace contextRef="#ctx0" brushRef="#br0">1 219 24575,'1'1'0,"1"-1"0,0 0 0,0 1 0,0-1 0,-1 1 0,1-1 0,0 1 0,-1 0 0,1 0 0,0 0 0,-1 0 0,1 0 0,-1 0 0,0 0 0,1 0 0,-1 1 0,0-1 0,1 0 0,-1 1 0,2 2 0,17 39 0,-15-30 0,21 48 0,28 105 0,-47-138 0,-1 0 0,-2 1 0,0 0 0,-2 0 0,-1 0 0,-4 39 0,3-66 0,-1 0 0,1 0 0,0 0 0,-1 0 0,1 0 0,-1 0 0,0 0 0,1 0 0,-1 0 0,0 0 0,0 0 0,0-1 0,-1 1 0,-1 2 0,2-3 0,1-1 0,-1 1 0,0-1 0,0 0 0,1 1 0,-1-1 0,0 0 0,0 1 0,0-1 0,0 0 0,0 0 0,1 1 0,-1-1 0,0 0 0,0 0 0,0 0 0,0 0 0,0-1 0,0 1 0,0 0 0,1 0 0,-1 0 0,-1-1 0,-2-1 0,1 0 0,0 0 0,0 0 0,0 0 0,1 0 0,-1-1 0,0 1 0,1-1 0,0 0 0,-1 0 0,1 0 0,0 0 0,1 0 0,-1 0 0,-1-4 0,-9-27 0,1 0 0,1 0 0,3-1 0,-7-69 0,9 26 0,8-94 0,-2 154 0,1 0 0,1 1 0,0-1 0,2 1 0,0 0 0,1 0 0,15-32 0,-18 43 0,0 0 0,1 0 0,0 1 0,-1-1 0,2 1 0,-1 0 0,1 0 0,-1 0 0,1 1 0,1 0 0,-1-1 0,1 2 0,-1-1 0,1 1 0,0 0 0,0 0 0,1 1 0,-1-1 0,0 1 0,1 1 0,0-1 0,-1 1 0,1 0 0,8 1 0,-10 0 7,1 1-1,-1 0 0,0 0 0,1 1 1,-1 0-1,0 0 0,0 0 1,0 0-1,0 1 0,-1 0 1,1 0-1,0 0 0,-1 1 0,0-1 1,0 1-1,0 0 0,-1 0 1,5 6-1,1 3-303,0 1 0,0 0 0,-2 0 0,12 29 0,-5-2-6529</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50.030"/>
    </inkml:context>
    <inkml:brush xml:id="br0">
      <inkml:brushProperty name="width" value="0.1" units="cm"/>
      <inkml:brushProperty name="height" value="0.1" units="cm"/>
    </inkml:brush>
  </inkml:definitions>
  <inkml:trace contextRef="#ctx0" brushRef="#br0">3 99 24575,'3'0'0,"-1"1"0,0-1 0,1 1 0,-1-1 0,1 1 0,-1 0 0,0 0 0,0 0 0,0 1 0,1-1 0,-1 0 0,0 1 0,-1-1 0,1 1 0,0 0 0,0 0 0,-1-1 0,1 1 0,-1 0 0,1 1 0,-1-1 0,0 0 0,1 3 0,24 64 0,-17-40 0,1-4 0,-1 2 0,-1-1 0,-2 1 0,-1 0 0,-1 1 0,-1-1 0,-1 34 0,-2-58 0,0 0 0,0-1 0,-1 1 0,1 0 0,-1-1 0,0 1 0,0-1 0,0 1 0,0-1 0,0 1 0,0-1 0,-1 1 0,1-1 0,-1 0 0,0 0 0,0 0 0,0 0 0,-2 2 0,3-4 0,0 1 0,-1-1 0,1 1 0,0-1 0,0 0 0,-1 1 0,1-1 0,0 0 0,-1 0 0,1 0 0,0 0 0,-1 0 0,1 0 0,0 0 0,-1 0 0,1-1 0,0 1 0,-1-1 0,1 1 0,0-1 0,0 1 0,-1-1 0,1 0 0,0 1 0,0-1 0,0 0 0,0 0 0,0 0 0,0 0 0,0 0 0,0 0 0,1 0 0,-1 0 0,0 0 0,1 0 0,-1-1 0,-1-1 0,-7-15 0,0 1 0,0-1 0,2-1 0,0 1 0,1-1 0,2 0 0,-1-1 0,2 1 0,-1-26 0,2 16 0,2-1 0,1 1 0,2-1 0,0 1 0,13-46 0,-15 71-76,0 0 1,0 0-1,1 0 0,-1-1 0,1 1 0,0 1 0,0-1 0,1 0 1,-1 0-1,1 1 0,0-1 0,0 1 0,0 0 0,0 0 1,1 0-1,-1 1 0,7-5 0,11-2-6750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5:29.689"/>
    </inkml:context>
    <inkml:brush xml:id="br0">
      <inkml:brushProperty name="width" value="0.1" units="cm"/>
      <inkml:brushProperty name="height" value="0.1" units="cm"/>
    </inkml:brush>
  </inkml:definitions>
  <inkml:trace contextRef="#ctx0" brushRef="#br0">0 1 24575,'0'0'-8191</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51.578"/>
    </inkml:context>
    <inkml:brush xml:id="br0">
      <inkml:brushProperty name="width" value="0.1" units="cm"/>
      <inkml:brushProperty name="height" value="0.1" units="cm"/>
    </inkml:brush>
  </inkml:definitions>
  <inkml:trace contextRef="#ctx0" brushRef="#br0">298 32 24575,'0'-1'0,"-1"0"0,1 0 0,0 0 0,-1-1 0,1 1 0,-1 0 0,0 0 0,1 0 0,-1 0 0,0 0 0,0 0 0,0 1 0,1-1 0,-1 0 0,0 0 0,0 0 0,0 1 0,0-1 0,-1 1 0,1-1 0,0 1 0,0-1 0,0 1 0,0-1 0,0 1 0,-1 0 0,-1 0 0,-41-6 0,37 5 0,-9-1 0,0 1 0,0 1 0,0 0 0,0 1 0,-31 6 0,43-5 0,-1-1 0,1 1 0,-1-1 0,1 1 0,0 1 0,-1-1 0,1 0 0,0 1 0,1 0 0,-1 0 0,0 0 0,1 1 0,0-1 0,0 1 0,0-1 0,0 1 0,0 0 0,1 0 0,0 1 0,0-1 0,0 0 0,0 1 0,1-1 0,-2 9 0,-3 25 0,3 0 0,1 0 0,1 0 0,6 41 0,-1 3 0,-5 104 0,5 103 0,-2-275 0,1 1 0,1-1 0,0 1 0,11 25 0,10 34 0,-20-47 0,2-1 0,1 0 0,1 0 0,2-1 0,13 25 0,-15-35 0,0 0 0,1-1 0,0-1 0,1 0 0,1 0 0,0-1 0,0-1 0,1 0 0,19 12 0,-25-19-151,-1-1-1,1 0 0,0 0 0,-1-1 1,1 0-1,0 0 0,0-1 1,12 2-1,5-1-6674</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52.781"/>
    </inkml:context>
    <inkml:brush xml:id="br0">
      <inkml:brushProperty name="width" value="0.1" units="cm"/>
      <inkml:brushProperty name="height" value="0.1" units="cm"/>
    </inkml:brush>
  </inkml:definitions>
  <inkml:trace contextRef="#ctx0" brushRef="#br0">231 157 24575,'7'0'0,"1"0"0,0 1 0,-1 0 0,1 0 0,-1 1 0,0 0 0,0 0 0,1 0 0,-1 1 0,-1 0 0,1 1 0,0-1 0,-1 1 0,0 1 0,1-1 0,-2 1 0,1 0 0,-1 0 0,8 10 0,-6-6 0,-1 2 0,0-1 0,0 1 0,-1 0 0,-1 0 0,0 0 0,0 0 0,-1 1 0,0 0 0,-1-1 0,1 21 0,-2-11 0,-1 0 0,-1 0 0,-1 0 0,-1-1 0,0 1 0,-2-1 0,-13 38 0,13-45 0,-1 1 0,-1-1 0,0 0 0,0-1 0,-1 0 0,-1 0 0,0-1 0,-1 0 0,0-1 0,0 1 0,-1-2 0,-15 10 0,23-16 0,-1-1 0,0 0 0,0 0 0,0 0 0,0 0 0,0-1 0,0 1 0,0-1 0,-1 0 0,1-1 0,0 1 0,-1-1 0,1 1 0,-1-1 0,1-1 0,0 1 0,-1-1 0,-5-1 0,4 0 0,-1-1 0,1 0 0,0 0 0,0 0 0,0-1 0,0 0 0,1 0 0,-1 0 0,1-1 0,-8-9 0,1-1 0,0-2 0,0 0 0,2 0 0,0-1 0,1 0 0,-13-38 0,15 32 0,1 0 0,2-1 0,0 0 0,1 0 0,2 0 0,0 1 0,2-1 0,1 0 0,1 0 0,1 0 0,13-45 0,-10 54 0,1 1 0,0 0 0,1 0 0,1 1 0,0 0 0,1 0 0,0 1 0,19-15 0,-24 21 0,1 1 0,0 1 0,0-1 0,1 1 0,-1 1 0,1-1 0,0 1 0,1 0 0,-1 1 0,1 0 0,-1 1 0,1-1 0,0 2 0,0-1 0,0 1 0,0 1 0,14 0 0,-19 1-114,1 0 1,0 0-1,-1 1 0,1-1 0,-1 1 1,0 0-1,0 1 0,1-1 0,-1 1 1,-1 0-1,6 4 0,12 13-6712</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53.578"/>
    </inkml:context>
    <inkml:brush xml:id="br0">
      <inkml:brushProperty name="width" value="0.1" units="cm"/>
      <inkml:brushProperty name="height" value="0.1" units="cm"/>
    </inkml:brush>
  </inkml:definitions>
  <inkml:trace contextRef="#ctx0" brushRef="#br0">1 0 24575,'5'0'0,"2"11"0,6 14 0,-1 9 0,-1 3 0,-3 1 0,-3 5 0,-2 1 0,-1-3 0,-2-1 0,0 1 0,-1 7 0,1-1 0,-1-3 0,1-3 0,0-3 0,-1-9-8191</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54.391"/>
    </inkml:context>
    <inkml:brush xml:id="br0">
      <inkml:brushProperty name="width" value="0.1" units="cm"/>
      <inkml:brushProperty name="height" value="0.1" units="cm"/>
    </inkml:brush>
  </inkml:definitions>
  <inkml:trace contextRef="#ctx0" brushRef="#br0">0 44 24575,'6'0'0,"6"0"0,8 0 0,5-5 0,4-7 0,2-2 0,-4 2-8191</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55.125"/>
    </inkml:context>
    <inkml:brush xml:id="br0">
      <inkml:brushProperty name="width" value="0.1" units="cm"/>
      <inkml:brushProperty name="height" value="0.1" units="cm"/>
    </inkml:brush>
  </inkml:definitions>
  <inkml:trace contextRef="#ctx0" brushRef="#br0">0 0 24575,'0'6'0,"0"6"0,0 13 0,0 13 0,0 10 0,0 14 0,0 12 0,0 10 0,0 1 0,0-3 0,0 1 0,0-8 0,0-12 0,0-11 0,0-9 0,0-6 0,0-4 0,0-8-8191</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56.594"/>
    </inkml:context>
    <inkml:brush xml:id="br0">
      <inkml:brushProperty name="width" value="0.1" units="cm"/>
      <inkml:brushProperty name="height" value="0.1" units="cm"/>
    </inkml:brush>
  </inkml:definitions>
  <inkml:trace contextRef="#ctx0" brushRef="#br0">150 0 24575,'26'0'0,"84"5"0,-98-4 0,-1 1 0,0 1 0,1 0 0,-1 0 0,0 1 0,-1 1 0,16 8 0,-21-10 0,-1 0 0,0 1 0,-1 0 0,1-1 0,-1 1 0,1 1 0,-1-1 0,0 0 0,-1 1 0,1 0 0,-1-1 0,0 1 0,0 0 0,0 0 0,-1 0 0,0 0 0,0 1 0,1 8 0,0 13 0,-1-1 0,-4 42 0,1-34 0,-3 721 0,7-429 0,-2-317 0,0 0 0,-1 0 0,0 0 0,-1 0 0,0 0 0,0 0 0,-1 0 0,0-1 0,-1 1 0,0-1 0,0 0 0,0 0 0,-1 0 0,-1 0 0,1-1 0,-1 0 0,0 0 0,-1-1 0,0 0 0,0 0 0,-12 8 0,-11 3 0,0-1 0,-1-1 0,0-2 0,-51 14 0,0 0 0,48-10 0,33-16 0,1-1 0,-1 0 0,0 0 0,0 1 0,0-1 0,0 1 0,0-1 0,1 0 0,-1 1 0,0-1 0,0 1 0,1 0 0,-1-1 0,0 1 0,1 0 0,-1-1 0,1 1 0,-1 0 0,1 0 0,-1-1 0,1 1 0,-1 0 0,1 0 0,0 0 0,-1 0 0,1 0 0,0 0 0,0-1 0,0 1 0,0 0 0,0 0 0,0 0 0,0 0 0,0 2 0,13-1-1365,6-4-5461</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58.283"/>
    </inkml:context>
    <inkml:brush xml:id="br0">
      <inkml:brushProperty name="width" value="0.1" units="cm"/>
      <inkml:brushProperty name="height" value="0.1" units="cm"/>
    </inkml:brush>
  </inkml:definitions>
  <inkml:trace contextRef="#ctx0" brushRef="#br0">388 1 24575,'2'23'0,"1"1"0,1-1 0,1 0 0,1 0 0,17 42 0,11 38 0,-15-11 0,16 60 0,-26-117 0,-1 1 0,-2-1 0,4 69 0,-12 112 0,-1-77 0,3-58 0,-19 133 0,9-149 0,-26 89 0,-34 102 0,-49 113 0,85-272 0,-3-2 0,-90 161 0,119-243-227,-1 0-1,0-1 1,-1 0-1,0 0 1,-21 16-1,13-14-6598</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1:05.832"/>
    </inkml:context>
    <inkml:brush xml:id="br0">
      <inkml:brushProperty name="width" value="0.1" units="cm"/>
      <inkml:brushProperty name="height" value="0.1" units="cm"/>
    </inkml:brush>
  </inkml:definitions>
  <inkml:trace contextRef="#ctx0" brushRef="#br0">120 61 24575,'0'-2'0,"0"1"0,1 0 0,0-1 0,-1 1 0,1 0 0,0-1 0,0 1 0,0 0 0,0 0 0,0-1 0,0 1 0,0 0 0,0 0 0,0 0 0,1 1 0,-1-1 0,0 0 0,1 0 0,-1 1 0,0-1 0,1 0 0,-1 1 0,1 0 0,-1-1 0,1 1 0,-1 0 0,3 0 0,49-7 0,-47 7 0,4-1 0,1 1 0,-1-1 0,1 2 0,-1 0 0,1 0 0,-1 1 0,1 0 0,9 4 0,-16-5 0,0 1 0,0 0 0,-1 0 0,1 1 0,-1-1 0,1 1 0,-1 0 0,0 0 0,0 0 0,0 0 0,-1 0 0,1 1 0,-1-1 0,0 1 0,0-1 0,0 1 0,0 0 0,0 0 0,-1 0 0,0 0 0,0 0 0,1 8 0,2 19 0,-2 1 0,-2-1 0,0 1 0,-2-1 0,-2 1 0,0-1 0,-2 0 0,-2 0 0,-1-1 0,-1 0 0,-14 30 0,-47 147 0,68-201 0,1 1 0,-1-1 0,1 1 0,0 0 0,1-1 0,0 1 0,0 0 0,0 0 0,1 0 0,0 0 0,0 0 0,2 10 0,-1-13 0,1-1 0,-1 0 0,1 1 0,0-1 0,0 0 0,0 0 0,0 0 0,0 0 0,1-1 0,-1 1 0,1 0 0,0-1 0,0 0 0,0 0 0,0 0 0,0 0 0,0 0 0,0 0 0,1-1 0,-1 0 0,1 1 0,-1-2 0,1 1 0,0 0 0,4 0 0,31 4 0,0-1 0,1-3 0,-1 0 0,0-3 0,65-11 0,-79 9 0,-1-1 0,0-1 0,0-2 0,0 0 0,43-23 0,-61 28 0,1-1 0,0-1 0,-1 1 0,0-1 0,0 0 0,0 0 0,-1-1 0,0 0 0,0 0 0,0 0 0,-1 0 0,0-1 0,0 0 0,-1 0 0,1 0 0,-1 0 0,-1 0 0,0-1 0,0 1 0,0-1 0,-1 0 0,1-14 0,-2 14 0,0 1 0,-1-1 0,1 0 0,-1 1 0,-1-1 0,0 1 0,0 0 0,0-1 0,-1 1 0,0 0 0,0 0 0,-8-11 0,7 13 0,0 0 0,0 1 0,-1 0 0,1 0 0,-1 0 0,0 1 0,0-1 0,0 1 0,-1 0 0,1 1 0,-1-1 0,1 1 0,-1 0 0,0 1 0,0-1 0,-11 0 0,-279-48 0,201 32 0,41 9 0,1-2 0,0-3 0,-72-28 0,119 39 0,0 0 0,0 0 0,0 0 0,0-1 0,1 1 0,0-1 0,-1-1 0,1 1 0,1-1 0,-1 0 0,1 0 0,0 0 0,-5-9 0,7 10 0,0 0 0,1 0 0,0 0 0,0 0 0,0 0 0,1-1 0,-1 1 0,1 0 0,0 0 0,0 0 0,0-1 0,1 1 0,0 0 0,0 0 0,0 0 0,0 0 0,0 0 0,1 0 0,0 0 0,0 0 0,0 0 0,3-4 0,9-11-124,1 1 0,1 0 0,1 1 0,1 0 0,0 2 0,1 0-1,0 1 1,1 1 0,1 1 0,24-11 0,-13 9-6702</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1:07.207"/>
    </inkml:context>
    <inkml:brush xml:id="br0">
      <inkml:brushProperty name="width" value="0.1" units="cm"/>
      <inkml:brushProperty name="height" value="0.1" units="cm"/>
    </inkml:brush>
  </inkml:definitions>
  <inkml:trace contextRef="#ctx0" brushRef="#br0">295 1 24575,'3'5'0,"0"0"0,0 0 0,0 0 0,1 0 0,-1-1 0,1 1 0,0-1 0,1 0 0,-1 0 0,1-1 0,7 6 0,-2-1 0,0-1 0,0 0 0,0-1 0,1 0 0,0 0 0,0-2 0,21 8 0,25 10 0,-56-21 0,1 0 0,0 0 0,-1 0 0,1 0 0,0 0 0,-1 0 0,1 0 0,-1 0 0,0 1 0,1-1 0,-1 1 0,0-1 0,0 1 0,0-1 0,0 1 0,0 0 0,0-1 0,-1 1 0,1 0 0,0 0 0,-1 0 0,0 0 0,1 2 0,-1 0 0,0 0 0,-1 0 0,1 0 0,-1 0 0,0 0 0,0-1 0,0 1 0,-1 0 0,1-1 0,-4 7 0,-3 2 0,1-1 0,-1 0 0,-1 0 0,0-1 0,-19 17 0,-275 211 0,241-192 0,41-31 0,-36 31 0,46-29 94,11-16-136,0-1-1,0 1 0,0 0 0,0-1 0,0 1 0,0-1 0,0 1 0,0-1 0,1 0 0,-1 1 0,0-1 0,0 1 0,0-1 1,1 1-1,-1-1 0,0 1 0,0-1 0,1 0 0,-1 1 0,0-1 0,1 1 0,-1-1 0,1 0 0,-1 0 0,0 1 0,1-1 0,-1 0 1,1 0-1,-1 1 0,1-1 0,-1 0 0,1 0 0,0 0 0,20 4-6783</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1:08.708"/>
    </inkml:context>
    <inkml:brush xml:id="br0">
      <inkml:brushProperty name="width" value="0.1" units="cm"/>
      <inkml:brushProperty name="height" value="0.1" units="cm"/>
    </inkml:brush>
  </inkml:definitions>
  <inkml:trace contextRef="#ctx0" brushRef="#br0">0 127 24575,'1'-3'0,"-1"1"0,1 0 0,-1-1 0,1 1 0,0 0 0,0 0 0,0-1 0,1 1 0,-1 0 0,0 0 0,1 0 0,-1 0 0,1 1 0,0-1 0,-1 0 0,1 1 0,3-3 0,39-25 0,-34 23 0,3-2 0,0 1 0,0 1 0,0 0 0,1 0 0,0 2 0,0 0 0,0 0 0,1 1 0,21-1 0,-31 3 0,1 1 0,-1 0 0,1 1 0,-1-1 0,0 1 0,1 0 0,-1 0 0,0 1 0,0-1 0,1 1 0,-1 1 0,-1-1 0,1 0 0,0 1 0,-1 0 0,1 0 0,-1 1 0,0-1 0,0 1 0,0 0 0,0 0 0,-1 0 0,0 1 0,0-1 0,0 1 0,0 0 0,-1-1 0,3 8 0,1 6 0,-2 0 0,0 0 0,-1 0 0,0 0 0,-2 0 0,0 1 0,-1-1 0,-1 0 0,0 1 0,-2-1 0,0 0 0,-8 27 0,-8 12 0,-1-1 0,-41 78 0,-82 139 0,140-269 0,1 0 0,0 1 0,0-1 0,1 1 0,-1 0 0,1-1 0,0 1 0,1 0 0,-1 0 0,1 0 0,0-1 0,0 1 0,1 8 0,0-11 0,0 0 0,0 0 0,0 0 0,0 0 0,0 0 0,1 0 0,-1 0 0,1-1 0,-1 1 0,1 0 0,0-1 0,-1 1 0,1-1 0,0 0 0,0 1 0,0-1 0,0 0 0,0 0 0,0 0 0,1-1 0,-1 1 0,0 0 0,0-1 0,1 0 0,-1 1 0,0-1 0,1 0 0,-1 0 0,0 0 0,4-1 0,193-10 125,-10 1-1615,-153 10-5336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3:30.401"/>
    </inkml:context>
    <inkml:brush xml:id="br0">
      <inkml:brushProperty name="width" value="0.1" units="cm"/>
      <inkml:brushProperty name="height" value="0.1" units="cm"/>
    </inkml:brush>
  </inkml:definitions>
  <inkml:trace contextRef="#ctx0" brushRef="#br0">1 0 24575,'5'0'0,"3"6"0,-1 7 0,-2 6 0,-1 12 0,-1 5 0,-2 2 0,-1 0 0,1 5 0,-2-1 0,1-1 0,0-2 0,-1-3 0,1-2 0,0-1 0,0-1 0,0 0 0,0-6-8191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5:30.596"/>
    </inkml:context>
    <inkml:brush xml:id="br0">
      <inkml:brushProperty name="width" value="0.1" units="cm"/>
      <inkml:brushProperty name="height" value="0.1" units="cm"/>
    </inkml:brush>
  </inkml:definitions>
  <inkml:trace contextRef="#ctx0" brushRef="#br0">318 96 24575,'-22'-24'0,"15"14"0,-2 0 0,1 1 0,-1 0 0,-16-12 0,23 20 0,0-1 0,0 1 0,-1 0 0,1-1 0,0 1 0,0 1 0,-1-1 0,1 0 0,-1 0 0,1 1 0,0-1 0,-1 1 0,1 0 0,-1 0 0,1 0 0,-1 0 0,1 0 0,-1 1 0,1-1 0,-1 1 0,1-1 0,0 1 0,-1 0 0,1 0 0,0 0 0,-1 0 0,1 0 0,-4 4 0,1 0 0,0 0 0,0 1 0,0-1 0,1 1 0,-1 0 0,1 1 0,1-1 0,-1 1 0,1 0 0,-3 10 0,-22 81 0,20-63 0,-10 40 0,4 1 0,-8 153 0,23 157 0,3-155 0,-3-200-110,0-21 6,0 0-1,-1 0 0,0 0 1,0 0-1,-1 0 1,-1 0-1,1-1 0,-2 1 1,1 0-1,-1-1 1,-6 12-1,-5-4-6721</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1:09.849"/>
    </inkml:context>
    <inkml:brush xml:id="br0">
      <inkml:brushProperty name="width" value="0.1" units="cm"/>
      <inkml:brushProperty name="height" value="0.1" units="cm"/>
    </inkml:brush>
  </inkml:definitions>
  <inkml:trace contextRef="#ctx0" brushRef="#br0">568 1 24575,'2'38'0,"2"0"0,2 0 0,15 56 0,-11-56 0,-2 0 0,-2 0 0,3 57 0,-9-59 0,1 30 0,-9 71 0,5-116 0,0 0 0,-2 0 0,0 0 0,-2 0 0,0-1 0,-1 0 0,-15 25 0,-53 106 0,62-117 0,-2 0 0,-2 0 0,0-2 0,-3 0 0,0-1 0,-46 49 0,45-59-136,0-1-1,-2-1 1,0-1-1,-2-1 1,0-1-1,0-1 1,-1-1-1,-1-2 0,-34 10 1,35-14-6690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31.135"/>
    </inkml:context>
    <inkml:brush xml:id="br0">
      <inkml:brushProperty name="width" value="0.1" units="cm"/>
      <inkml:brushProperty name="height" value="0.1" units="cm"/>
    </inkml:brush>
  </inkml:definitions>
  <inkml:trace contextRef="#ctx0" brushRef="#br0">201 193 24575,'0'-31'0,"1"16"0,0 1 0,-1 0 0,-1-1 0,-1 1 0,-5-26 0,6 37 0,0 0 0,0 0 0,-1 1 0,1-1 0,0 0 0,-1 1 0,0 0 0,0-1 0,0 1 0,0 0 0,0 0 0,0 0 0,0 0 0,-1 0 0,1 0 0,-1 1 0,1-1 0,-1 1 0,0-1 0,1 1 0,-1 0 0,0 0 0,0 1 0,0-1 0,0 1 0,0-1 0,0 1 0,0 0 0,0 0 0,0 0 0,0 0 0,0 1 0,-5 0 0,3 0 0,0 0 0,0 0 0,0 1 0,0-1 0,1 1 0,-1 0 0,0 1 0,1-1 0,-1 1 0,1 0 0,0 0 0,0 0 0,0 0 0,0 1 0,0 0 0,1 0 0,0 0 0,0 0 0,0 0 0,0 0 0,1 1 0,-1 0 0,1-1 0,0 1 0,1 0 0,-1 0 0,1 0 0,0 0 0,-1 9 0,0 13 0,0 0 0,2 0 0,1 0 0,5 37 0,-5-61 0,-1 3 0,1 0 0,0 0 0,1 0 0,-1 0 0,1 0 0,1-1 0,-1 1 0,1-1 0,0 1 0,0-1 0,0 0 0,1 0 0,-1 0 0,1-1 0,1 1 0,-1-1 0,7 5 0,-4-4 0,0-1 0,0 0 0,0-1 0,0 0 0,1 0 0,-1 0 0,1-1 0,0 0 0,0-1 0,0 1 0,0-2 0,9 1 0,-7-1 0,-1 0 0,1 0 0,-1-1 0,1-1 0,-1 0 0,1 0 0,-1-1 0,0 0 0,0 0 0,0-1 0,-1 0 0,1-1 0,-1 0 0,0 0 0,0-1 0,-1 0 0,0 0 0,0-1 0,0 0 0,-1 0 0,0 0 0,9-14 0,-10 8 0,8-18 0,-12 31 0,-1-1 0,0 1 0,0 0 0,1-1 0,-1 1 0,0 0 0,1-1 0,-1 1 0,0 0 0,1 0 0,-1-1 0,0 1 0,1 0 0,-1 0 0,1 0 0,-1-1 0,0 1 0,1 0 0,-1 0 0,1 0 0,-1 0 0,0 0 0,1 0 0,-1 0 0,1 0 0,-1 0 0,1 0 0,-1 0 0,0 0 0,1 0 0,-1 0 0,1 0 0,-1 1 0,1-1 0,-1 0 0,0 0 0,1 0 0,-1 1 0,0-1 0,1 0 0,-1 0 0,0 1 0,1-1 0,-1 0 0,0 1 0,0-1 0,1 0 0,-1 1 0,0-1 0,0 1 0,1-1 0,-1 0 0,0 1 0,0-1 0,0 1 0,0-1 0,0 1 0,0-1 0,0 1 0,26 56 67,19 65 0,7 16-1566,-42-115-5327</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32.416"/>
    </inkml:context>
    <inkml:brush xml:id="br0">
      <inkml:brushProperty name="width" value="0.1" units="cm"/>
      <inkml:brushProperty name="height" value="0.1" units="cm"/>
    </inkml:brush>
  </inkml:definitions>
  <inkml:trace contextRef="#ctx0" brushRef="#br0">0 38 24575,'2'-2'0,"0"1"0,0-1 0,0 1 0,-1-1 0,2 1 0,-1 0 0,0 0 0,0 0 0,0 0 0,0 1 0,0-1 0,1 1 0,-1-1 0,0 1 0,1 0 0,-1-1 0,0 1 0,1 0 0,-1 1 0,0-1 0,1 0 0,-1 1 0,0-1 0,0 1 0,1 0 0,-1 0 0,0 0 0,0 0 0,0 0 0,0 0 0,0 0 0,0 1 0,0-1 0,-1 1 0,1 0 0,0-1 0,2 5 0,7 6 0,-1 0 0,0 1 0,-1 0 0,8 16 0,-4-6 0,-1 0 0,0 1 0,-2 0 0,-1 1 0,-1 0 0,-1 0 0,-1 1 0,-1 0 0,-2 0 0,0 0 0,-2 0 0,-3 42 0,2-63 0,-1-1 0,0 1 0,0-1 0,-1 1 0,1-1 0,-1 0 0,0 0 0,0 0 0,-1 0 0,1 0 0,-1 0 0,-5 5 0,8-9 0,-1 1 0,1-1 0,-1 1 0,1-1 0,-1 1 0,1-1 0,-1 0 0,1 1 0,-1-1 0,0 0 0,1 1 0,-1-1 0,1 0 0,-1 0 0,0 0 0,1 0 0,-1 0 0,0 1 0,1-1 0,-1 0 0,0-1 0,0 1 0,1 0 0,-1 0 0,0 0 0,1 0 0,-1 0 0,1-1 0,-1 1 0,-1-1 0,1 0 0,-1-1 0,1 0 0,0 0 0,-1 0 0,1 0 0,0 0 0,0 0 0,0 0 0,0 0 0,1-1 0,-1 1 0,0 0 0,1 0 0,-1-4 0,-5-56 0,2-1 0,4 1 0,7-77 0,-6 127-91,0 1 0,0 0 0,1-1 0,0 1 0,1 0 0,0 0 0,1 0 0,0 0 0,1 1 0,0-1 0,1 1 0,0 0 0,0 1 0,11-12 0,5-2-6735</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33.979"/>
    </inkml:context>
    <inkml:brush xml:id="br0">
      <inkml:brushProperty name="width" value="0.1" units="cm"/>
      <inkml:brushProperty name="height" value="0.1" units="cm"/>
    </inkml:brush>
  </inkml:definitions>
  <inkml:trace contextRef="#ctx0" brushRef="#br0">1 51 24575,'5'1'0,"0"0"0,0 0 0,0 0 0,1 1 0,-1 0 0,-1 0 0,1 0 0,0 1 0,0-1 0,-1 1 0,1 0 0,-1 0 0,0 1 0,0 0 0,0-1 0,-1 1 0,1 0 0,-1 1 0,0-1 0,0 1 0,3 6 0,4 8 0,-1 0 0,0 0 0,-1 1 0,5 22 0,-7-11 0,-1 1 0,-1 0 0,-2 0 0,-1 1 0,-1-1 0,-6 34 0,4-56 0,0 1 0,-1-1 0,0 0 0,-1-1 0,0 1 0,-1-1 0,0 1 0,0-1 0,-1-1 0,0 1 0,-1-1 0,1 0 0,-2 0 0,1-1 0,-1 0 0,0 0 0,-12 7 0,19-13 0,0-1 0,0 1 0,0 0 0,0-1 0,0 1 0,1-1 0,-1 1 0,0-1 0,0 1 0,0-1 0,0 0 0,-1 0 0,1 1 0,0-1 0,0 0 0,0 0 0,0 0 0,0 0 0,0 0 0,0 0 0,0 0 0,0-1 0,0 1 0,0 0 0,0-1 0,0 1 0,0 0 0,0-1 0,0 1 0,-1-2 0,1 1 0,-1-1 0,1 0 0,0 0 0,0 0 0,0 0 0,0 0 0,0-1 0,0 1 0,1 0 0,-1 0 0,1 0 0,-1-1 0,1-2 0,-1-10 0,1 0 0,1 0 0,2-16 0,7-18 0,3 1 0,1 1 0,3 0 0,42-82 0,-28 61 0,-12 28-682,33-51-1,-28 55-6143</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1:11.302"/>
    </inkml:context>
    <inkml:brush xml:id="br0">
      <inkml:brushProperty name="width" value="0.1" units="cm"/>
      <inkml:brushProperty name="height" value="0.1" units="cm"/>
    </inkml:brush>
  </inkml:definitions>
  <inkml:trace contextRef="#ctx0" brushRef="#br0">66 1 24575,'-2'30'0,"-1"-1"0,-2 1 0,-1-1 0,-11 34 0,8-31 0,1-1 0,2 1 0,-4 45 0,13 236 0,-1-292 0,2 0 0,0 0 0,1 0 0,1 0 0,1-1 0,0 0 0,2 0 0,1-1 0,0 0 0,1 0 0,1-1 0,16 18 0,19 18 0,3-3 0,74 60 0,-4-3 0,-97-90-64,0-1 1,0-1-1,2-1 0,0-1 0,40 16 0,-29-14-918,2 2-5844</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1:12.584"/>
    </inkml:context>
    <inkml:brush xml:id="br0">
      <inkml:brushProperty name="width" value="0.1" units="cm"/>
      <inkml:brushProperty name="height" value="0.1" units="cm"/>
    </inkml:brush>
  </inkml:definitions>
  <inkml:trace contextRef="#ctx0" brushRef="#br0">141 1 24575,'-1'0'0,"0"0"0,0 1 0,-1-1 0,1 1 0,0-1 0,0 1 0,0-1 0,0 1 0,0 0 0,0-1 0,0 1 0,0 0 0,0 0 0,0 0 0,1 0 0,-1 0 0,0 0 0,1 0 0,-1 0 0,0 0 0,1 0 0,-1 0 0,1 0 0,0 1 0,-1-1 0,1 0 0,0 0 0,0 2 0,-7 40 0,7-36 0,-5 85 0,3-45 0,-14 82 0,-55 255 0,63-351-1365,-1-4-5461</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1:13.569"/>
    </inkml:context>
    <inkml:brush xml:id="br0">
      <inkml:brushProperty name="width" value="0.1" units="cm"/>
      <inkml:brushProperty name="height" value="0.1" units="cm"/>
    </inkml:brush>
  </inkml:definitions>
  <inkml:trace contextRef="#ctx0" brushRef="#br0">1 66 24575,'3'-3'0,"1"1"0,-1-1 0,1 1 0,0 0 0,-1 0 0,1 0 0,0 1 0,0-1 0,1 1 0,-1 0 0,8-1 0,55-4 0,-47 6 0,379-4 0,-49 4 0,-185-16 110,13 1-1585,-146 14-5351</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09:30.455"/>
    </inkml:context>
    <inkml:brush xml:id="br0">
      <inkml:brushProperty name="width" value="0.1" units="cm"/>
      <inkml:brushProperty name="height" value="0.1" units="cm"/>
    </inkml:brush>
  </inkml:definitions>
  <inkml:trace contextRef="#ctx0" brushRef="#br0">806 130 24575,'14'7'0,"0"-2"0,1 0 0,-1-1 0,1-1 0,0 0 0,21 1 0,96-1 0,-79-4 0,3030 0 0,-2312-48 0,-91 2 0,-503 44 0,23 1 0,246-33 0,-276 18 0,321 9 0,-300 10 0,-185-2 0,-1 0 0,1 0 0,0 0 0,0 1 0,0 0 0,0 0 0,0 1 0,10 4 0,-13-5 0,-1 1 0,0 0 0,1 0 0,-1 0 0,0 0 0,0 0 0,0 1 0,0-1 0,-1 0 0,1 1 0,-1 0 0,1-1 0,-1 1 0,0 0 0,0 0 0,0 0 0,0-1 0,-1 1 0,1 6 0,52 256 0,13 77 0,-4-6 0,-55-303 0,-4-21 0,0 0 0,-1 0 0,1 23 0,-3-32 0,0-1 0,0 1 0,0 0 0,-1-1 0,1 1 0,-1 0 0,0-1 0,0 1 0,0 0 0,0-1 0,0 0 0,0 1 0,-1-1 0,1 1 0,-1-1 0,1 0 0,-1 0 0,0 0 0,0 0 0,0 0 0,0-1 0,-3 3 0,-13 4 0,0-1 0,0 0 0,0-1 0,-1-1 0,0-1 0,0-1 0,-33 2 0,-26 5 0,-280 63 0,-173 28 0,159-42 0,-272 31 0,-570-74 0,717-21 0,-3107 5 0,3598 0 0,0 0 0,0 0 0,0-1 0,0 0 0,0 0 0,0 0 0,1 0 0,-8-4 0,11 4 0,-1-1 0,1 1 0,0-1 0,-1 0 0,1 0 0,0 0 0,0 0 0,0 0 0,0 0 0,1-1 0,-1 1 0,1-1 0,-1 1 0,1-1 0,0 1 0,0-1 0,0 0 0,0 0 0,0-3 0,-5-33 0,2-1 0,1 1 0,2-1 0,5-49 0,-1 13 0,-2-80 0,4-98 0,10 136 0,-8 79 0,2-64 0,-9 98 0,0-20 0,0 1 0,2-1 0,7-35 0,-6 51 0,-1 1 0,1 0 0,0 0 0,1 0 0,0 1 0,0-1 0,1 1 0,0 0 0,0 0 0,0 0 0,1 1 0,0 0 0,12-9 0,-5 6 0,0 1 0,0 0 0,1 1 0,0 0 0,0 1 0,0 1 0,1 0 0,0 1 0,0 1 0,25-3 0,15 2 0,92 6 0,-70 0 0,622 1-1365,-670-3-5461</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09:31.455"/>
    </inkml:context>
    <inkml:brush xml:id="br0">
      <inkml:brushProperty name="width" value="0.1" units="cm"/>
      <inkml:brushProperty name="height" value="0.1" units="cm"/>
    </inkml:brush>
  </inkml:definitions>
  <inkml:trace contextRef="#ctx0" brushRef="#br0">0 1 24575,'3'0'0,"1"0"0,-1 0 0,1 0 0,-1 1 0,0-1 0,1 1 0,-1 0 0,0-1 0,0 2 0,1-1 0,-1 0 0,0 1 0,0-1 0,0 1 0,-1 0 0,5 3 0,-4-1 0,0 0 0,0 0 0,-1 0 0,1 0 0,-1 1 0,0-1 0,0 1 0,-1-1 0,1 1 0,-1 0 0,1 6 0,50 290 0,-30-193 0,12 163 0,-3-60 99,-18-141-831,6 106 0,-18-148-6094</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09:37.818"/>
    </inkml:context>
    <inkml:brush xml:id="br0">
      <inkml:brushProperty name="width" value="0.1" units="cm"/>
      <inkml:brushProperty name="height" value="0.1" units="cm"/>
    </inkml:brush>
  </inkml:definitions>
  <inkml:trace contextRef="#ctx0" brushRef="#br0">117 139 24575,'30'-5'0,"-27"4"0,0 0 0,1 0 0,-1 1 0,0-1 0,1 1 0,-1 0 0,1 0 0,-1 0 0,7 1 0,-9 0 0,0 0 0,1 0 0,-1-1 0,0 1 0,0 1 0,0-1 0,0 0 0,0 0 0,0 0 0,0 0 0,0 1 0,0-1 0,0 0 0,-1 1 0,1-1 0,-1 1 0,1-1 0,-1 1 0,1-1 0,-1 1 0,0-1 0,0 1 0,0-1 0,0 1 0,0 0 0,0-1 0,0 1 0,-1 1 0,-1 11 0,0 0 0,-1 0 0,-1 0 0,0-1 0,-1 1 0,-1-1 0,0 0 0,0-1 0,-13 18 0,8-12 0,1 1 0,0 1 0,-9 27 0,-12 40 0,18-54 0,-10 41 0,21-61 0,0 1 0,1-1 0,1 0 0,0 0 0,0 0 0,2 0 0,-1 0 0,7 22 0,0-8 0,0-1 0,2 0 0,14 27 0,-17-40 0,1-1 0,0 0 0,1-1 0,0 0 0,0 0 0,2 0 0,11 9 0,-16-15 0,0 0 0,1 0 0,0 0 0,0-1 0,0 0 0,1-1 0,-1 1 0,1-1 0,0-1 0,0 1 0,0-1 0,0-1 0,13 2 0,-19-3 0,0 0 0,0 0 0,0 0 0,1-1 0,-1 1 0,0-1 0,0 1 0,0-1 0,0 0 0,0 1 0,0-1 0,0 0 0,0 0 0,0-1 0,0 1 0,-1 0 0,1-1 0,0 1 0,-1-1 0,1 1 0,-1-1 0,2-2 0,-1 0 0,0 0 0,-1 0 0,1 0 0,-1 0 0,0 0 0,0 0 0,0 0 0,-1-1 0,1 1 0,-1-7 0,-2-8 0,0 0 0,-1 0 0,-9-33 0,-7 0 0,-1 1 0,-3 2 0,-2 0 0,-51-74 0,63 104 0,-46-59 0,46 64 0,0-2 0,1 0 0,1 0 0,-12-23 0,20 32 0,0 0 0,1 0 0,0 0 0,0-1 0,1 1 0,0-1 0,0 1 0,0-1 0,1 1 0,0-1 0,1 1 0,0-1 0,0 1 0,0-1 0,4-8 0,2-4-151,1 1-1,0 1 0,1 0 0,1 0 1,1 0-1,1 2 0,0-1 1,26-25-1,-15 20-6674</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5:31.456"/>
    </inkml:context>
    <inkml:brush xml:id="br0">
      <inkml:brushProperty name="width" value="0.1" units="cm"/>
      <inkml:brushProperty name="height" value="0.1" units="cm"/>
    </inkml:brush>
  </inkml:definitions>
  <inkml:trace contextRef="#ctx0" brushRef="#br0">1 96 24575,'0'-5'0,"5"-2"0,8 0 0,6 2 0,6-5 0,4 1 0,2 0 0,2 3 0,0 2 0,0-3 0,0-2 0,-1 2 0,1 2 0,-1 2 0,-6 1-8191</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09:39.802"/>
    </inkml:context>
    <inkml:brush xml:id="br0">
      <inkml:brushProperty name="width" value="0.1" units="cm"/>
      <inkml:brushProperty name="height" value="0.1" units="cm"/>
    </inkml:brush>
  </inkml:definitions>
  <inkml:trace contextRef="#ctx0" brushRef="#br0">1 0 24575,'0'1112'-1365,"0"-1084"-5461</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09:46.633"/>
    </inkml:context>
    <inkml:brush xml:id="br0">
      <inkml:brushProperty name="width" value="0.1" units="cm"/>
      <inkml:brushProperty name="height" value="0.1" units="cm"/>
    </inkml:brush>
  </inkml:definitions>
  <inkml:trace contextRef="#ctx0" brushRef="#br0">1 285 24575,'0'-18'0,"0"0"0,1-1 0,1 1 0,0 0 0,2 0 0,7-24 0,-8 36 0,0-1 0,0 1 0,1 0 0,0-1 0,0 2 0,0-1 0,1 0 0,0 1 0,0 0 0,0 0 0,0 0 0,1 1 0,0 0 0,0 0 0,0 0 0,1 1 0,-1 0 0,1 0 0,7-2 0,-5 2 0,79-22 0,-80 23 0,0 0 0,0 1 0,0 0 0,0 1 0,0-1 0,0 2 0,0-1 0,15 4 0,-19-2 0,1 0 0,0 1 0,-1-1 0,1 1 0,-1 0 0,0 0 0,0 1 0,0-1 0,-1 1 0,1 0 0,-1 0 0,0 0 0,0 0 0,0 1 0,0-1 0,-1 1 0,4 9 0,1 4 0,-1 0 0,-1 1 0,5 26 0,-6-22 0,-1 0 0,0 0 0,-2 0 0,-1 0 0,0 0 0,-2 0 0,-1 0 0,-1 0 0,0-1 0,-2 0 0,-1 1 0,0-2 0,-2 1 0,-17 32 0,-58 103 0,83-155 0,0-1 0,0 1 0,1 0 0,-1 0 0,0 0 0,1 0 0,-1 0 0,1 0 0,-1 0 0,1 0 0,0 0 0,0 0 0,0 0 0,0 0 0,0 0 0,0 0 0,1 0 0,-1 0 0,1 0 0,-1-1 0,1 1 0,0 0 0,-1 0 0,1 0 0,0 0 0,0-1 0,1 1 0,-1-1 0,0 1 0,0 0 0,1-1 0,-1 0 0,1 1 0,0-1 0,-1 0 0,1 0 0,0 0 0,-1 0 0,4 1 0,7 3 0,1 1 0,0-2 0,0 0 0,22 4 0,-26-6 0,94 20-682,109 8-1,-181-28-6143</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09:47.633"/>
    </inkml:context>
    <inkml:brush xml:id="br0">
      <inkml:brushProperty name="width" value="0.1" units="cm"/>
      <inkml:brushProperty name="height" value="0.1" units="cm"/>
    </inkml:brush>
  </inkml:definitions>
  <inkml:trace contextRef="#ctx0" brushRef="#br0">1 33 24575,'0'-5'0,"5"-2"0,8 0 0,7 2 0,5 1 0,9 1 0,4 2 0,2 1 0,-7 0-8191</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09:49.212"/>
    </inkml:context>
    <inkml:brush xml:id="br0">
      <inkml:brushProperty name="width" value="0.1" units="cm"/>
      <inkml:brushProperty name="height" value="0.1" units="cm"/>
    </inkml:brush>
  </inkml:definitions>
  <inkml:trace contextRef="#ctx0" brushRef="#br0">220 1 24575,'-2'92'0,"5"102"0,-3-191 0,1 0 0,-1 0 0,1 0 0,0 0 0,0 1 0,0-1 0,1 0 0,-1-1 0,1 1 0,0 0 0,-1 0 0,1-1 0,0 1 0,1-1 0,-1 1 0,0-1 0,1 0 0,-1 0 0,1 0 0,0 0 0,0-1 0,-1 1 0,1-1 0,0 1 0,0-1 0,1 0 0,-1 0 0,0-1 0,6 2 0,9 0 0,1 0 0,0-1 0,0-1 0,20-2 0,-13 1 0,30-3 0,-38 2 0,1 0 0,-1 1 0,1 1 0,-1 1 0,1 1 0,21 4 0,-36-4 0,0 0 0,0 0 0,0 1 0,0-1 0,0 1 0,-1-1 0,1 1 0,-1 0 0,1 1 0,-1-1 0,0 0 0,-1 1 0,1 0 0,-1 0 0,1 0 0,-1 0 0,0 0 0,-1 0 0,1 0 0,-1 1 0,0-1 0,0 0 0,0 1 0,0-1 0,-1 6 0,2 7 0,-2-1 0,0 1 0,0-1 0,-2 1 0,-5 26 0,4-35 0,0-1 0,0 0 0,-1 0 0,0 0 0,0-1 0,0 1 0,-1-1 0,0 0 0,0 0 0,-1-1 0,1 1 0,-1-1 0,-1 0 0,1-1 0,-1 0 0,1 0 0,-1 0 0,0-1 0,-12 4 0,-4 2 0,0-1 0,-1-2 0,1 0 0,-1-1 0,-28 1 0,-158-5 0,102-4 0,44-2-1365,36-2-5461</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09:50.682"/>
    </inkml:context>
    <inkml:brush xml:id="br0">
      <inkml:brushProperty name="width" value="0.1" units="cm"/>
      <inkml:brushProperty name="height" value="0.1" units="cm"/>
    </inkml:brush>
  </inkml:definitions>
  <inkml:trace contextRef="#ctx0" brushRef="#br0">1 98 24575,'0'-5'0,"5"-2"0,8-6 0,6 1 0,6-4 0,4 1 0,2 3 0,2 3 0,0 4 0,0 2 0,0 2 0,-1 1 0,1 1 0,-1-1 0,-6 1-8191</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09:52.089"/>
    </inkml:context>
    <inkml:brush xml:id="br0">
      <inkml:brushProperty name="width" value="0.1" units="cm"/>
      <inkml:brushProperty name="height" value="0.1" units="cm"/>
    </inkml:brush>
  </inkml:definitions>
  <inkml:trace contextRef="#ctx0" brushRef="#br0">0 1 24575,'0'1272'-1365,"0"-1245"-5461</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09:57.904"/>
    </inkml:context>
    <inkml:brush xml:id="br0">
      <inkml:brushProperty name="width" value="0.1" units="cm"/>
      <inkml:brushProperty name="height" value="0.1" units="cm"/>
    </inkml:brush>
  </inkml:definitions>
  <inkml:trace contextRef="#ctx0" brushRef="#br0">0 416 24575,'30'-32'0,"28"-38"0,-36 41 0,2 1 0,44-41 0,-60 62 0,1 0 0,-1 0 0,2 1 0,-1 1 0,1 0 0,-1 0 0,1 1 0,1 0 0,-1 0 0,0 2 0,1-1 0,0 1 0,13-1 0,-4 2 0,0 0 0,0 1 0,0 1 0,0 1 0,20 4 0,-35-5 0,-1 0 0,0 0 0,0 1 0,1-1 0,-1 1 0,0 0 0,0 1 0,-1-1 0,1 0 0,0 1 0,-1 0 0,0 0 0,1 0 0,-1 0 0,0 1 0,-1-1 0,1 1 0,-1 0 0,1 0 0,-1 0 0,0 0 0,0 0 0,-1 0 0,0 0 0,1 1 0,-1-1 0,0 0 0,0 6 0,0 2 0,0 0 0,-1 0 0,0 0 0,0 0 0,-2-1 0,1 1 0,-2 0 0,1-1 0,-1 1 0,-1-1 0,0 0 0,-1 0 0,0 0 0,-1-1 0,0 0 0,0 0 0,-1 0 0,-1-1 0,1 0 0,-1 0 0,-1-1 0,0 0 0,0 0 0,0-1 0,-1-1 0,-16 9 0,8-4 0,-1-1 0,1-2 0,-1 0 0,-1 0 0,1-2 0,-1-1 0,-29 5 0,43-9 0,1 0 0,0-1 0,-1 0 0,1 0 0,-1 0 0,1 0 0,-1-1 0,1 0 0,-1 0 0,1-1 0,0 1 0,0-1 0,0 0 0,0-1 0,0 1 0,0-1 0,0 0 0,1 0 0,-1 0 0,1-1 0,0 0 0,0 1 0,1-1 0,-1-1 0,1 1 0,0-1 0,0 1 0,0-1 0,0 0 0,1 0 0,0 0 0,-2-8 0,-2-13 0,2 0 0,2 0 0,0 0 0,1-1 0,2 1 0,1-1 0,0 1 0,8-28 0,-8 42 0,1 1 0,0 0 0,1 0 0,0 1 0,1-1 0,0 1 0,1 0 0,0 0 0,0 1 0,1-1 0,0 1 0,1 1 0,0-1 0,0 2 0,1-1 0,0 1 0,0 0 0,0 1 0,1 0 0,0 0 0,1 1 0,-1 1 0,1-1 0,0 2 0,0 0 0,0 0 0,0 1 0,1 0 0,-1 1 0,1 0 0,18 2 0,-24-1 0,1 1 0,-1 0 0,1 1 0,-1 0 0,0 0 0,1 0 0,-1 1 0,0 0 0,0 0 0,-1 0 0,1 1 0,-1 0 0,0 0 0,0 0 0,0 1 0,0 0 0,6 8 0,5 9 0,-1 1 0,-1 0 0,12 26 0,-13-24 0,0 2 0,-1 1 0,-1 1 0,-1 0 0,8 43 0,10 122 0,-25-168 0,10 64 0,-5-46 0,2 77 0,-12-11 0,4 97 0,-2-204-124,0 0 0,0 1 0,1-1 0,0 0 0,0 0 0,0 1-1,0-1 1,0 0 0,0 0 0,3 4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09:58.779"/>
    </inkml:context>
    <inkml:brush xml:id="br0">
      <inkml:brushProperty name="width" value="0.1" units="cm"/>
      <inkml:brushProperty name="height" value="0.1" units="cm"/>
    </inkml:brush>
  </inkml:definitions>
  <inkml:trace contextRef="#ctx0" brushRef="#br0">0 1 24575,'0'1504'-1365,"0"-1479"-5461</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0:00.937"/>
    </inkml:context>
    <inkml:brush xml:id="br0">
      <inkml:brushProperty name="width" value="0.1" units="cm"/>
      <inkml:brushProperty name="height" value="0.1" units="cm"/>
    </inkml:brush>
  </inkml:definitions>
  <inkml:trace contextRef="#ctx0" brushRef="#br0">193 0 24575,'-4'1'0,"1"-1"0,0 1 0,0 0 0,0 0 0,1 0 0,-1 0 0,0 0 0,0 0 0,0 1 0,1-1 0,-1 1 0,1 0 0,-1 0 0,1 0 0,0 0 0,0 0 0,0 1 0,0-1 0,0 1 0,0-1 0,-1 4 0,-5 8 0,0 1 0,-9 26 0,12-27 0,-16 40 0,3 0 0,-14 73 0,21-71 0,4 0 0,1 1 0,3 0 0,6 73 0,-1-117 0,1 0 0,0 0 0,0 0 0,2-1 0,-1 0 0,2 0 0,-1 0 0,2 0 0,-1-1 0,2 0 0,0 0 0,0-1 0,0 0 0,2 0 0,-1-1 0,1-1 0,17 13 0,-17-14 0,1 1 0,0-2 0,1 1 0,-1-1 0,1-1 0,0 0 0,1-1 0,-1 0 0,1-1 0,0-1 0,0 0 0,0 0 0,0-1 0,0-1 0,0 0 0,0-1 0,24-4 0,-32 3 0,1-1 0,-1 1 0,0-1 0,1 0 0,-1 0 0,-1-1 0,1 1 0,0-1 0,-1 0 0,0 0 0,0 0 0,0-1 0,0 0 0,-1 0 0,0 0 0,0 0 0,0 0 0,-1 0 0,1-1 0,-1 1 0,-1-1 0,1 0 0,1-11 0,2-13 0,-1 0 0,-2 0 0,-2-41 0,0 61 0,0 5 0,0 0 0,0 0 0,0 0 0,-1 0 0,1 0 0,-1 0 0,-1 0 0,1 0 0,-1 0 0,1 0 0,-1 1 0,-1-1 0,1 0 0,-1 1 0,1 0 0,-1 0 0,-1 0 0,1 0 0,0 0 0,-1 1 0,0-1 0,0 1 0,0 0 0,0 0 0,-1 0 0,1 1 0,-1 0 0,1-1 0,-1 2 0,0-1 0,-9-2 0,-43-13-110,24 5-141,0 2 0,-1 2 0,0 0 0,-65-3 0,71 10-6575</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1:18.976"/>
    </inkml:context>
    <inkml:brush xml:id="br0">
      <inkml:brushProperty name="width" value="0.1" units="cm"/>
      <inkml:brushProperty name="height" value="0.1" units="cm"/>
    </inkml:brush>
  </inkml:definitions>
  <inkml:trace contextRef="#ctx0" brushRef="#br0">0 59 24575,'2'5'0,"0"0"0,0 0 0,1-1 0,0 1 0,-1-1 0,2 1 0,-1-1 0,0 0 0,1 0 0,0 0 0,8 6 0,-2 0 0,0 1 0,1-1 0,0 1 0,0-2 0,1 0 0,0 0 0,1-1 0,0-1 0,0 0 0,1-1 0,21 8 0,-8-7 0,0-1 0,0-1 0,1-1 0,32 0 0,114-7 0,-61 0 0,60 4 0,148-3 0,-308 1 0,0 0 0,0-1 0,0 0 0,0-1 0,25-9 0,-33 9 0,0 1 0,0-1 0,0 0 0,-1 0 0,1 0 0,-1-1 0,1 0 0,-1 0 0,0 0 0,-1 0 0,1 0 0,-1-1 0,0 0 0,0 0 0,0 0 0,2-6 0,3-8-273,-2-1 0,0 0 0,-1 0 0,2-27 0,-4 18-6553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5:32.910"/>
    </inkml:context>
    <inkml:brush xml:id="br0">
      <inkml:brushProperty name="width" value="0.1" units="cm"/>
      <inkml:brushProperty name="height" value="0.1" units="cm"/>
    </inkml:brush>
  </inkml:definitions>
  <inkml:trace contextRef="#ctx0" brushRef="#br0">225 16 24575,'-1'-1'0,"0"-1"0,0 1 0,0 0 0,-1 0 0,1 0 0,0 0 0,-1 0 0,1 0 0,-1 0 0,1 0 0,-1 1 0,0-1 0,1 1 0,-1-1 0,0 1 0,1-1 0,-1 1 0,0 0 0,1 0 0,-1 0 0,0 0 0,0 0 0,1 0 0,-1 1 0,0-1 0,-2 1 0,0 1 0,1 0 0,-1 0 0,1 1 0,0-1 0,0 1 0,0-1 0,0 1 0,0 0 0,1 0 0,-1 0 0,-1 5 0,-7 9 0,2 2 0,0-1 0,-9 26 0,18-44 0,-10 34 0,2 0 0,1 1 0,2-1 0,-2 44 0,-8 52 0,-4-9 0,5 1 0,3 178 0,13 302 0,-2-589-97,1 1-1,0-1 1,0 1-1,2-1 1,-1 1-1,2-1 1,0 0-1,0-1 1,1 1-1,1-1 1,0 0-1,1 0 0,16 21 1,-1-6-6729</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1:55.787"/>
    </inkml:context>
    <inkml:brush xml:id="br0">
      <inkml:brushProperty name="width" value="0.1" units="cm"/>
      <inkml:brushProperty name="height" value="0.1" units="cm"/>
    </inkml:brush>
  </inkml:definitions>
  <inkml:trace contextRef="#ctx0" brushRef="#br0">453 23 24575,'-3'-3'0,"-1"0"0,0 1 0,-1 0 0,1 0 0,0 0 0,0 0 0,-1 1 0,1-1 0,-1 1 0,0 0 0,1 1 0,-1-1 0,0 1 0,1 0 0,-1 0 0,0 0 0,1 1 0,-1-1 0,0 1 0,1 1 0,-1-1 0,-4 2 0,-13 5 0,0 1 0,-40 22 0,58-29 0,-27 14 0,1 2 0,1 1 0,-31 27 0,52-40 0,1 1 0,0 0 0,0 0 0,1 1 0,0 0 0,0 0 0,1 1 0,0 0 0,1-1 0,0 2 0,0-1 0,0 0 0,2 1 0,-1-1 0,-2 21 0,4-20 0,0 1 0,0 0 0,1 0 0,1 0 0,0 0 0,0-1 0,1 1 0,0 0 0,1-1 0,0 1 0,1-1 0,0 0 0,1 0 0,0-1 0,0 1 0,1-1 0,0 0 0,1 0 0,0-1 0,0 0 0,1 0 0,0-1 0,0 0 0,1 0 0,14 8 0,-6-5 0,0-1 0,1 0 0,0-2 0,0 0 0,1 0 0,0-2 0,25 4 0,-34-6 0,0 0 0,0 1 0,0 0 0,12 7 0,-16-7 0,-1-1 0,1 0 0,0 0 0,1 0 0,-1-1 0,0 0 0,1 0 0,-1-1 0,1 1 0,-1-1 0,1-1 0,13 0 0,-18-1 0,1 0 0,0-1 0,-1 0 0,0 1 0,1-1 0,-1 0 0,0 0 0,0 0 0,0-1 0,0 1 0,0-1 0,-1 1 0,1-1 0,-1 1 0,1-1 0,-1 0 0,0 1 0,0-1 0,0-3 0,17-64 0,-16 62 0,1-9 0,0-1 0,0 1 0,-2-1 0,0 1 0,-1-1 0,-1 0 0,-6-33 0,5 45 0,1 1 0,-1-1 0,0 1 0,0-1 0,-1 1 0,1 0 0,-1 0 0,0 0 0,-1 0 0,1 1 0,-1 0 0,0-1 0,0 1 0,0 0 0,-1 1 0,1-1 0,-1 1 0,0 0 0,0 0 0,0 0 0,0 1 0,-1 0 0,1 0 0,0 0 0,-1 1 0,0-1 0,-9 0 0,4 1-72,-1 0 1,0 1-1,0 0 0,0 1 0,0 0 0,1 1 0,-1 0 0,1 1 1,-1 0-1,1 1 0,0 0 0,0 1 0,1 0 0,-1 1 0,1 0 1,0 0-1,1 1 0,-12 10 0,2 5-6754</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1:59.226"/>
    </inkml:context>
    <inkml:brush xml:id="br0">
      <inkml:brushProperty name="width" value="0.1" units="cm"/>
      <inkml:brushProperty name="height" value="0.1" units="cm"/>
    </inkml:brush>
  </inkml:definitions>
  <inkml:trace contextRef="#ctx0" brushRef="#br0">0 258 24575,'26'-2'0,"0"0"0,41-10 0,34-4 0,93 14 0,-192 2 0,1 0 0,0 0 0,0 0 0,0-1 0,-1 1 0,1-1 0,0 0 0,-1 0 0,1 0 0,-1 0 0,1 0 0,-1 0 0,1-1 0,-1 1 0,0-1 0,0 0 0,1 0 0,1-3 0,-3 4 0,0-1 0,0 0 0,0 0 0,-1 0 0,1 0 0,-1 0 0,1 0 0,-1 0 0,0 0 0,0 0 0,0 0 0,0 0 0,0 0 0,0-1 0,0 1 0,-1 0 0,1 0 0,-2-3 0,-2-5 0,-1 1 0,1 0 0,-2 0 0,1 0 0,-1 1 0,-1-1 0,1 2 0,-10-9 0,1 0 0,9 9 0,-1 1 0,1 0 0,-1 0 0,0 0 0,0 1 0,-1 0 0,1 0 0,-12-5 0,18 10 0,1 0 0,-1-1 0,1 1 0,-1 0 0,1-1 0,-1 1 0,1 0 0,-1 0 0,1 0 0,-1 0 0,1-1 0,-1 1 0,0 0 0,1 0 0,-1 0 0,1 0 0,-1 0 0,1 0 0,-1 0 0,1 1 0,-1-1 0,0 0 0,1 0 0,-1 0 0,1 0 0,-1 1 0,1-1 0,-1 0 0,1 1 0,-1-1 0,1 0 0,0 1 0,-1-1 0,1 0 0,-1 1 0,1-1 0,0 1 0,-1-1 0,1 1 0,0-1 0,0 1 0,-1-1 0,1 1 0,0-1 0,0 1 0,0-1 0,0 1 0,-1 0 0,1-1 0,0 1 0,0-1 0,0 1 0,0-1 0,0 1 0,1-1 0,-1 1 0,0 0 0,0-1 0,0 1 0,0-1 0,1 1 0,-1-1 0,0 1 0,0-1 0,1 1 0,0 0 0,17 37 0,30 35 0,-26-40 0,-1 0 0,21 48 0,-36-67 0,-1 0 0,-1 0 0,0 0 0,0 1 0,-2 0 0,0 0 0,-1 0 0,0 0 0,-3 26 0,-3-8-151,-1-1-1,-2 1 0,-2-2 0,-1 1 1,-1-2-1,-1 1 0,-2-2 1,-24 36-1,22-38-6674</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2:24.280"/>
    </inkml:context>
    <inkml:brush xml:id="br0">
      <inkml:brushProperty name="width" value="0.1" units="cm"/>
      <inkml:brushProperty name="height" value="0.1" units="cm"/>
    </inkml:brush>
  </inkml:definitions>
  <inkml:trace contextRef="#ctx0" brushRef="#br0">0 1 24575,'0'0'-8191</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2:23.655"/>
    </inkml:context>
    <inkml:brush xml:id="br0">
      <inkml:brushProperty name="width" value="0.1" units="cm"/>
      <inkml:brushProperty name="height" value="0.1" units="cm"/>
    </inkml:brush>
  </inkml:definitions>
  <inkml:trace contextRef="#ctx0" brushRef="#br0">1 1 24575,'0'5'0,"0"7"0,0 8 0,0 5 0,0 4 0,0 2 0,0 2 0,0 0 0,0 0 0,0 0 0,0-6-8191</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2:25.108"/>
    </inkml:context>
    <inkml:brush xml:id="br0">
      <inkml:brushProperty name="width" value="0.1" units="cm"/>
      <inkml:brushProperty name="height" value="0.1" units="cm"/>
    </inkml:brush>
  </inkml:definitions>
  <inkml:trace contextRef="#ctx0" brushRef="#br0">1 1 24575,'5'0'0,"8"0"0,6 0 0,6 5 0,4 2 0,2 0 0,8-2 0,-5-1-8191</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2:26.124"/>
    </inkml:context>
    <inkml:brush xml:id="br0">
      <inkml:brushProperty name="width" value="0.1" units="cm"/>
      <inkml:brushProperty name="height" value="0.1" units="cm"/>
    </inkml:brush>
  </inkml:definitions>
  <inkml:trace contextRef="#ctx0" brushRef="#br0">1 1 24575,'5'0'0,"7"0"0,8 0 0,4 0 0,5 0 0,2 0 0,7 0 0,3 0 0,-1 5 0,-2 2 0,-7 0-8191</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2:28.437"/>
    </inkml:context>
    <inkml:brush xml:id="br0">
      <inkml:brushProperty name="width" value="0.1" units="cm"/>
      <inkml:brushProperty name="height" value="0.1" units="cm"/>
    </inkml:brush>
  </inkml:definitions>
  <inkml:trace contextRef="#ctx0" brushRef="#br0">104 2 24575,'48'-2'0,"62"3"0,-101 0 0,-1 0 0,1 0 0,-1 1 0,1 0 0,-1 1 0,0 0 0,0 0 0,0 0 0,14 10 0,-18-10 0,-1 0 0,0 1 0,0 0 0,0-1 0,0 1 0,0 0 0,-1 1 0,0-1 0,0 0 0,0 1 0,0-1 0,-1 1 0,1 0 0,-1-1 0,-1 1 0,1 0 0,-1 0 0,1-1 0,-2 10 0,0 9 0,-2 0 0,-8 39 0,10-56 0,-2 8 0,0-1 0,-1 0 0,0 0 0,-1 0 0,0-1 0,-1 0 0,-9 13 0,11-19 0,1-1 0,-2-1 0,1 1 0,0-1 0,-1 1 0,0-1 0,0-1 0,0 1 0,-1-1 0,1 0 0,-1 0 0,0 0 0,0-1 0,0 0 0,0 0 0,0 0 0,-9 0 0,0 1 0,1-2 0,-1 0 0,1 0 0,-1-1 0,1-1 0,-1-1 0,-20-4 0,30 5 0,0-1 0,0 0 0,1 0 0,-1 0 0,1 0 0,-1-1 0,1 1 0,0-1 0,0 0 0,0 0 0,0-1 0,1 1 0,-1-1 0,1 0 0,0 0 0,0 0 0,0-1 0,1 1 0,-1 0 0,1-1 0,0 0 0,0 1 0,1-1 0,-2-8 0,0-5-114,0 0 1,1 0-1,1 0 0,1 0 0,1-1 1,0 1-1,1 0 0,1 0 0,1 0 1,1 1-1,11-30 0,-3 22-6712</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2:29.750"/>
    </inkml:context>
    <inkml:brush xml:id="br0">
      <inkml:brushProperty name="width" value="0.1" units="cm"/>
      <inkml:brushProperty name="height" value="0.1" units="cm"/>
    </inkml:brush>
  </inkml:definitions>
  <inkml:trace contextRef="#ctx0" brushRef="#br0">67 1 24575,'5'5'0,"3"8"0,-1 7 0,-2 5 0,-1 4 0,-1 2 0,-7 1 0,-3 2 0,-5-1 0,-7-6 0,1-2 0,-3 1 0,3-5-8191</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2:31.438"/>
    </inkml:context>
    <inkml:brush xml:id="br0">
      <inkml:brushProperty name="width" value="0.1" units="cm"/>
      <inkml:brushProperty name="height" value="0.1" units="cm"/>
    </inkml:brush>
  </inkml:definitions>
  <inkml:trace contextRef="#ctx0" brushRef="#br0">384 92 24575,'-3'1'0,"0"0"0,0-1 0,0 1 0,0 1 0,0-1 0,0 0 0,1 1 0,-1-1 0,1 1 0,-1 0 0,1 0 0,-1 0 0,1 0 0,0 0 0,0 0 0,0 1 0,0-1 0,-2 5 0,-26 49 0,20-21 0,-12 59 0,17-64 0,-1 0 0,-2-1 0,-20 50 0,24-71 0,0 0 0,0-1 0,-1 1 0,0-1 0,0-1 0,0 1 0,-1-1 0,0 0 0,-1 0 0,1 0 0,-1-1 0,0 0 0,0 0 0,-1-1 0,1 0 0,-1-1 0,-14 6 0,19-9 0,1 1 0,0 0 0,0-1 0,0 0 0,0 1 0,-1-1 0,1 0 0,0 0 0,0 0 0,-1 0 0,1-1 0,0 1 0,0-1 0,0 1 0,-1-1 0,1 0 0,0 1 0,0-1 0,0-1 0,0 1 0,1 0 0,-5-3 0,3 1 0,0-1 0,-1 0 0,1 0 0,1 0 0,-1-1 0,1 1 0,-1-1 0,1 1 0,-2-10 0,-2-7 0,2 0 0,0 0 0,-1-38 0,4-187 95,3 112-1555,-2 107-5366</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2:32.204"/>
    </inkml:context>
    <inkml:brush xml:id="br0">
      <inkml:brushProperty name="width" value="0.1" units="cm"/>
      <inkml:brushProperty name="height" value="0.1" units="cm"/>
    </inkml:brush>
  </inkml:definitions>
  <inkml:trace contextRef="#ctx0" brushRef="#br0">1 0 24575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5:42.413"/>
    </inkml:context>
    <inkml:brush xml:id="br0">
      <inkml:brushProperty name="width" value="0.1" units="cm"/>
      <inkml:brushProperty name="height" value="0.1" units="cm"/>
    </inkml:brush>
  </inkml:definitions>
  <inkml:trace contextRef="#ctx0" brushRef="#br0">1 70 24575,'9'0'0,"6"1"0,0-1 0,1 0 0,-1-1 0,0-1 0,0 0 0,0-1 0,-1-1 0,1 0 0,24-11 0,-23 8 0,-1 1 0,1 0 0,-1 1 0,1 1 0,1 1 0,-1 0 0,17 0 0,2 1 0,0 2 0,44 5 0,-74-5 0,0 1 0,0-1 0,0 1 0,0 0 0,-1 0 0,1 1 0,0-1 0,-1 1 0,1 0 0,-1 0 0,0 1 0,1-1 0,-1 1 0,0 0 0,-1 0 0,1 0 0,0 1 0,-1-1 0,0 1 0,0 0 0,0 0 0,0 0 0,3 7 0,-4-3 0,0-1 0,0 1 0,-1 0 0,0-1 0,0 1 0,-1 0 0,0 0 0,0-1 0,-1 1 0,0 0 0,0 0 0,-1-1 0,0 1 0,-5 10 0,-7 18 0,-27 47 0,29-61 0,0 1 0,1 0 0,2 0 0,0 1 0,2 0 0,-5 27 0,2 23 0,-2-1 0,-4 0 0,-43 120 0,54-181-114,0 0 1,0 0-1,2 0 0,-1 1 0,1 0 1,1-1-1,1 1 0,-1 0 0,2 0 1,0 0-1,2 13 0,4-5-6712</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2:33.204"/>
    </inkml:context>
    <inkml:brush xml:id="br0">
      <inkml:brushProperty name="width" value="0.1" units="cm"/>
      <inkml:brushProperty name="height" value="0.1" units="cm"/>
    </inkml:brush>
  </inkml:definitions>
  <inkml:trace contextRef="#ctx0" brushRef="#br0">0 0 24575,'6'0'0,"6"0"0,8 0 0,5 0 0,4 0 0,2 0 0,2 0 0,0 6 0,0 1 0,-6 0-8191</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2:34.845"/>
    </inkml:context>
    <inkml:brush xml:id="br0">
      <inkml:brushProperty name="width" value="0.1" units="cm"/>
      <inkml:brushProperty name="height" value="0.1" units="cm"/>
    </inkml:brush>
  </inkml:definitions>
  <inkml:trace contextRef="#ctx0" brushRef="#br0">1 1 24575,'5'0'0,"8"0"0,6 0 0,6 0 0,4 0 0,2 0 0,2 0 0,0 0 0,0 0 0,-5 0-8191</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2:36.252"/>
    </inkml:context>
    <inkml:brush xml:id="br0">
      <inkml:brushProperty name="width" value="0.1" units="cm"/>
      <inkml:brushProperty name="height" value="0.1" units="cm"/>
    </inkml:brush>
  </inkml:definitions>
  <inkml:trace contextRef="#ctx0" brushRef="#br0">0 0 24575,'0'11'0,"0"9"0,0 17 0,0 7 0,0 8 0,0 6 0,0-3 0,0-4 0,0-6 0,0-4 0,0-5 0,0-3 0,0-2 0,0 0 0,0 0 0,0-6-8191</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2:37.862"/>
    </inkml:context>
    <inkml:brush xml:id="br0">
      <inkml:brushProperty name="width" value="0.1" units="cm"/>
      <inkml:brushProperty name="height" value="0.1" units="cm"/>
    </inkml:brush>
  </inkml:definitions>
  <inkml:trace contextRef="#ctx0" brushRef="#br0">281 0 24575,'0'6'0,"0"6"0,0 8 0,0 5 0,0 3 0,-5 4 0,-8 6 0,-6-3 0,-6 3 0,-3-5 0,-4-2 0,0-7 0,-1-2 0,-1 1 0,2-9 0,4-8-8191</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2:39.205"/>
    </inkml:context>
    <inkml:brush xml:id="br0">
      <inkml:brushProperty name="width" value="0.1" units="cm"/>
      <inkml:brushProperty name="height" value="0.1" units="cm"/>
    </inkml:brush>
  </inkml:definitions>
  <inkml:trace contextRef="#ctx0" brushRef="#br0">140 1 24575,'-5'0'0,"-8"0"0,-6 0 0,0 5 0,-3 3 0,3 4 0,4 6 0,0 0 0,2 2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2:40.659"/>
    </inkml:context>
    <inkml:brush xml:id="br0">
      <inkml:brushProperty name="width" value="0.1" units="cm"/>
      <inkml:brushProperty name="height" value="0.1" units="cm"/>
    </inkml:brush>
  </inkml:definitions>
  <inkml:trace contextRef="#ctx0" brushRef="#br0">1 1 24575,'-1'5'0,"7"2"0,6 0 0,8-2 0,4-1 0,5-1 0,2-2 0,2-1 0,0 1 0,-5-2-8191</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3:19.602"/>
    </inkml:context>
    <inkml:brush xml:id="br0">
      <inkml:brushProperty name="width" value="0.1" units="cm"/>
      <inkml:brushProperty name="height" value="0.1" units="cm"/>
    </inkml:brush>
  </inkml:definitions>
  <inkml:trace contextRef="#ctx0" brushRef="#br0">0 1 24575,'0'5'0,"0"8"0,0 12 0,0 7 0,0 4 0,0 1 0,0-1 0,0 0 0,0-2 0,0 0 0,0-2 0,0-5-8191</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3:22.102"/>
    </inkml:context>
    <inkml:brush xml:id="br0">
      <inkml:brushProperty name="width" value="0.1" units="cm"/>
      <inkml:brushProperty name="height" value="0.1" units="cm"/>
    </inkml:brush>
  </inkml:definitions>
  <inkml:trace contextRef="#ctx0" brushRef="#br0">1 1 24575,'0'5'0,"0"8"0,0 12 0,0 7 0,0 3 0,0 8 0,0 0 0,0 0 0,0-3 0,0 2 0,0 1 0,0-3 0,0-2 0,0-3 0,0-17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3:22.525"/>
    </inkml:context>
    <inkml:brush xml:id="br0">
      <inkml:brushProperty name="width" value="0.1" units="cm"/>
      <inkml:brushProperty name="height" value="0.1" units="cm"/>
    </inkml:brush>
  </inkml:definitions>
  <inkml:trace contextRef="#ctx0" brushRef="#br0">0 0 24575,'0'0'-8191</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3:23.854"/>
    </inkml:context>
    <inkml:brush xml:id="br0">
      <inkml:brushProperty name="width" value="0.1" units="cm"/>
      <inkml:brushProperty name="height" value="0.1" units="cm"/>
    </inkml:brush>
  </inkml:definitions>
  <inkml:trace contextRef="#ctx0" brushRef="#br0">426 91 24575,'0'-4'0,"0"1"0,0-1 0,0 0 0,-1 1 0,1 0 0,-1-1 0,0 1 0,0-1 0,0 1 0,0 0 0,-1-1 0,1 1 0,-1 0 0,0 0 0,0 0 0,0 1 0,0-1 0,-1 0 0,1 1 0,-1-1 0,-3-2 0,1 2 0,0 0 0,-1 1 0,1 0 0,-1 0 0,1 0 0,-1 1 0,1 0 0,-1 0 0,0 0 0,0 1 0,1-1 0,-8 2 0,-3 0 0,0 1 0,0 0 0,0 2 0,1 0 0,-1 0 0,1 2 0,0 0 0,-26 14 0,33-14 0,1-1 0,0 1 0,0 0 0,1 1 0,0 0 0,0 0 0,0 0 0,1 1 0,0 0 0,1 0 0,0 0 0,0 0 0,0 1 0,-4 17 0,0 10 0,1-1 0,-2 57 0,1-16 0,-4 53 0,6 218 0,8-192 0,-7-93-1365,-2-35-5461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5:43.632"/>
    </inkml:context>
    <inkml:brush xml:id="br0">
      <inkml:brushProperty name="width" value="0.1" units="cm"/>
      <inkml:brushProperty name="height" value="0.1" units="cm"/>
    </inkml:brush>
  </inkml:definitions>
  <inkml:trace contextRef="#ctx0" brushRef="#br0">143 0 24575,'2'10'0,"1"-1"0,0 0 0,0 0 0,1 0 0,0 0 0,1-1 0,0 0 0,0 0 0,1 0 0,12 14 0,-1 0 0,-11-13 0,0-1 0,0 1 0,-1 0 0,0 1 0,-1-1 0,0 1 0,-1 0 0,0 0 0,0 0 0,-1 1 0,0-1 0,-1 1 0,0-1 0,-1 1 0,0-1 0,0 1 0,-1-1 0,-1 1 0,0-1 0,0 0 0,-1 1 0,0-1 0,-1 0 0,0-1 0,-1 1 0,0-1 0,0 0 0,-1 0 0,0 0 0,-1-1 0,1 0 0,-2 0 0,1-1 0,-1 0 0,-14 10 0,10-8 0,-6 2 0,2 0 0,0 2 0,0 0 0,1 1 0,1 0 0,0 1 0,-21 30 0,28-28-1365</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3:24.698"/>
    </inkml:context>
    <inkml:brush xml:id="br0">
      <inkml:brushProperty name="width" value="0.1" units="cm"/>
      <inkml:brushProperty name="height" value="0.1" units="cm"/>
    </inkml:brush>
  </inkml:definitions>
  <inkml:trace contextRef="#ctx0" brushRef="#br0">1 34 24575,'0'-6'0,"5"-1"0,8 0 0,11 1 0,9 2 0,2 2 0,8 1 0,0 0 0,0 1 0,2 0 0,-1 1 0,-2-1 0,-8 0-8191</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3:26.089"/>
    </inkml:context>
    <inkml:brush xml:id="br0">
      <inkml:brushProperty name="width" value="0.1" units="cm"/>
      <inkml:brushProperty name="height" value="0.1" units="cm"/>
    </inkml:brush>
  </inkml:definitions>
  <inkml:trace contextRef="#ctx0" brushRef="#br0">383 1 24575,'-13'1'0,"1"0"0,-1 1 0,1 1 0,0 0 0,0 0 0,0 2 0,0-1 0,1 2 0,0-1 0,0 1 0,0 1 0,1 0 0,0 1 0,0 0 0,1 0 0,0 1 0,0 0 0,1 1 0,0-1 0,1 2 0,0-1 0,1 1 0,-9 20 0,13-25 0,-18 50 0,3 2 0,-12 73 0,0 8 0,17-92 0,3 1 0,-6 62 0,17 232 0,0-323-124,2 0 0,0-1 0,0 1 0,2-1 0,0 0 0,2 0-1,0-1 1,0 0 0,2-1 0,18 26 0,-10-15-6702</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1:23.759"/>
    </inkml:context>
    <inkml:brush xml:id="br0">
      <inkml:brushProperty name="width" value="0.1" units="cm"/>
      <inkml:brushProperty name="height" value="0.1" units="cm"/>
    </inkml:brush>
  </inkml:definitions>
  <inkml:trace contextRef="#ctx0" brushRef="#br0">933 221 24575,'15'-1'0,"0"0"0,0-2 0,26-7 0,28-4 0,48 1 0,169-10 0,3102 23 0,-1552 2 0,-1769-12 0,-58 7 0,1 1 0,0 0 0,-1 1 0,1 0 0,0 1 0,17 1 0,-24 0 0,-1-1 0,0 1 0,0 0 0,0 0 0,0 0 0,0 1 0,0-1 0,0 0 0,0 1 0,0 0 0,-1-1 0,1 1 0,-1 0 0,1-1 0,-1 1 0,0 0 0,0 0 0,1 0 0,-1 0 0,-1 1 0,1-1 0,0 0 0,0 0 0,-1 1 0,1-1 0,-1 5 0,2 7 0,-1 1 0,-1-1 0,-1 18 0,0-17 0,-4 514 0,5-416 0,0-105 0,0 0 0,-1 0 0,0 0 0,0 0 0,-1 0 0,0 0 0,0 0 0,-1-1 0,0 1 0,-1-1 0,1 1 0,-1-1 0,-1 0 0,1-1 0,-1 1 0,0-1 0,-1 0 0,1 0 0,-1 0 0,-1-1 0,1 0 0,-1 0 0,0-1 0,0 0 0,0 0 0,0 0 0,-1-1 0,1 0 0,-1-1 0,-10 3 0,-110 27 0,-217 25 0,-135-24 0,-780-25 0,690-11 0,-3229 3 0,3793 0 0,0 0 0,1 0 0,-1 0 0,0-1 0,1 0 0,-1 0 0,0 0 0,1-1 0,-1 0 0,1 0 0,0 0 0,0-1 0,0 1 0,0-1 0,0 0 0,0-1 0,1 1 0,0-1 0,0 0 0,0 0 0,0-1 0,0 1 0,1-1 0,0 1 0,0-1 0,0 0 0,0 0 0,1-1 0,0 1 0,0 0 0,-1-7 0,-7-34 0,3 1 0,1-2 0,2 1 0,3 0 0,4-57 0,-1 30 0,4-408 0,-6 475 0,1 1 0,-1 0 0,1-1 0,1 1 0,-1 0 0,1 0 0,0 0 0,0 0 0,0 0 0,1 1 0,0-1 0,-1 1 0,2-1 0,-1 1 0,0 0 0,1 0 0,0 0 0,0 1 0,0-1 0,0 1 0,1 0 0,-1 0 0,1 1 0,0-1 0,7-1 0,13-6 0,1 1 0,0 1 0,46-7 0,-59 12 0,119-15 0,189-4 0,-109 11 0,183-1 0,-317-3 59,-67 12-237,1 0 0,-1 0 0,1 1 0,0 1 0,0 0 0,0 0 0,13 2 0,-2 5-6648</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1:25.228"/>
    </inkml:context>
    <inkml:brush xml:id="br0">
      <inkml:brushProperty name="width" value="0.1" units="cm"/>
      <inkml:brushProperty name="height" value="0.1" units="cm"/>
    </inkml:brush>
  </inkml:definitions>
  <inkml:trace contextRef="#ctx0" brushRef="#br0">0 1 24575,'1'0'0,"1"0"0,-1 1 0,0-1 0,0 1 0,0-1 0,0 1 0,0-1 0,0 1 0,0 0 0,0 0 0,0-1 0,0 1 0,0 0 0,0 0 0,-1 0 0,1 0 0,0 0 0,-1 0 0,1 0 0,-1 0 0,1 0 0,-1 1 0,1-1 0,-1 0 0,0 0 0,1 0 0,-1 3 0,6 39 0,-6-37 0,6 403 0,-9-224 0,4 36-1365,-2-194-5461</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1:29.355"/>
    </inkml:context>
    <inkml:brush xml:id="br0">
      <inkml:brushProperty name="width" value="0.1" units="cm"/>
      <inkml:brushProperty name="height" value="0.1" units="cm"/>
    </inkml:brush>
  </inkml:definitions>
  <inkml:trace contextRef="#ctx0" brushRef="#br0">1 127 24575,'-1'-5'0,"1"0"0,1 0 0,-1 0 0,1 0 0,0-1 0,0 1 0,0 0 0,1 1 0,-1-1 0,1 0 0,1 0 0,-1 1 0,0-1 0,1 1 0,0 0 0,0-1 0,1 1 0,-1 1 0,1-1 0,0 0 0,0 1 0,0 0 0,0 0 0,0 0 0,1 1 0,-1-1 0,1 1 0,0 0 0,0 0 0,-1 1 0,1-1 0,0 1 0,1 0 0,-1 1 0,0-1 0,6 1 0,-8 0 0,0 0 0,0 0 0,0 0 0,1 0 0,-1 1 0,0 0 0,0-1 0,0 1 0,0 0 0,0 1 0,-1-1 0,1 0 0,0 1 0,0 0 0,-1-1 0,1 1 0,-1 0 0,5 5 0,-3-2 0,0 0 0,-1 0 0,1 1 0,-1 0 0,0 0 0,0 0 0,-1 0 0,3 11 0,-1-1 0,-1-1 0,-1 1 0,-1 0 0,0-1 0,-1 1 0,-4 31 0,-4-12 0,-1-1 0,-3 0 0,0-1 0,-2 0 0,-2-1 0,-20 32 0,34-61 0,-1 2 0,1-1 0,-1 1 0,1 0 0,0 0 0,0 0 0,-1 7 0,3-11 0,0 1 0,0-1 0,0 0 0,0 0 0,0 0 0,0 0 0,0 1 0,1-1 0,-1 0 0,0 0 0,1 0 0,-1 0 0,1 0 0,-1 0 0,1 0 0,0 0 0,-1 0 0,1 0 0,0 0 0,0 0 0,0 0 0,0-1 0,-1 1 0,1 0 0,0-1 0,0 1 0,0 0 0,1-1 0,-1 1 0,0-1 0,0 0 0,0 1 0,0-1 0,2 0 0,27 6 0,1-2 0,-1-1 0,0-1 0,1-2 0,43-4 0,4 0 0,-12 2 0,117 3 0,-156 4-1365,-7 2-5461</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1:31.590"/>
    </inkml:context>
    <inkml:brush xml:id="br0">
      <inkml:brushProperty name="width" value="0.1" units="cm"/>
      <inkml:brushProperty name="height" value="0.1" units="cm"/>
    </inkml:brush>
  </inkml:definitions>
  <inkml:trace contextRef="#ctx0" brushRef="#br0">107 69 24575,'10'-7'0,"1"-1"0,0 2 0,0-1 0,1 2 0,-1-1 0,1 2 0,0 0 0,1 0 0,14-2 0,7 1 0,1 1 0,-1 2 0,1 2 0,43 4 0,-75-4 0,0 0 0,1 1 0,-1 0 0,0-1 0,0 1 0,0 0 0,0 0 0,0 1 0,0-1 0,0 1 0,0-1 0,0 1 0,-1 0 0,1 0 0,-1 0 0,1 0 0,-1 1 0,4 3 0,-4-1 0,1-1 0,-1 0 0,0 1 0,-1 0 0,1-1 0,-1 1 0,0 0 0,0 0 0,0 0 0,0 0 0,-1 5 0,-1 13 0,-1-1 0,-1 1 0,-1-1 0,-9 29 0,10-43 0,-29 78 0,-3 6 0,32-84 0,1 0 0,1 0 0,0 0 0,0 1 0,0-1 0,1 0 0,0 1 0,1-1 0,1 9 0,-1-13 0,0 0 0,1-1 0,0 1 0,-1 0 0,1-1 0,0 0 0,0 1 0,1-1 0,-1 0 0,1 0 0,0 0 0,-1 0 0,1-1 0,1 1 0,-1-1 0,0 0 0,0 0 0,1 0 0,-1 0 0,1-1 0,0 1 0,-1-1 0,1 0 0,0 0 0,0 0 0,0 0 0,4-1 0,15 3 0,1-2 0,-1-1 0,36-4 0,-22 1 0,-21 3 0,-7 0 0,0 0 0,1-1 0,-1 0 0,0 0 0,16-6 0,-22 6 0,0 0 0,-1-1 0,1 1 0,-1-1 0,1 1 0,-1-1 0,0 0 0,0 0 0,0 0 0,0 0 0,0-1 0,0 1 0,0 0 0,-1-1 0,1 1 0,-1-1 0,0 0 0,0 1 0,0-1 0,0 0 0,0 0 0,-1 0 0,1-2 0,0-2 0,1 1 0,-2 0 0,1 0 0,-1-1 0,0 1 0,0 0 0,0-1 0,-1 1 0,0 0 0,-1 0 0,1 0 0,-1-1 0,0 2 0,-1-1 0,1 0 0,-8-10 0,6 11 0,0 1 0,0 0 0,-1 0 0,1 0 0,-1 0 0,0 1 0,0 0 0,0 0 0,0 0 0,-1 1 0,1 0 0,-1 0 0,0 0 0,1 1 0,-1 0 0,0 0 0,0 0 0,-7 0 0,-319 8 0,177 17 0,75-9 0,76-14 0,-1 0 0,1-1 0,-1 1 0,1-1 0,-1 0 0,1 0 0,-1 0 0,0-1 0,1 1 0,0-1 0,-1 0 0,1-1 0,-1 1 0,1-1 0,0 0 0,0 0 0,0 0 0,-5-4 0,6 3 0,0-1 0,0 1 0,1-1 0,0 1 0,0-1 0,0 0 0,0 0 0,0 0 0,1 0 0,-1 0 0,1 0 0,1 0 0,-1-1 0,0 1 0,1 0 0,0-1 0,0 1 0,0 0 0,1-6 0,1-1 10,-1 1 0,1 0 0,1-1 0,0 1 0,0 0 0,1 1 0,0-1 0,1 1 0,0 0 0,0 0 0,14-17 0,-9 14-196,1 1 1,1 0-1,0 0 0,0 1 1,1 1-1,0 0 1,17-8-1,-5 4-6640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1:33.029"/>
    </inkml:context>
    <inkml:brush xml:id="br0">
      <inkml:brushProperty name="width" value="0.1" units="cm"/>
      <inkml:brushProperty name="height" value="0.1" units="cm"/>
    </inkml:brush>
  </inkml:definitions>
  <inkml:trace contextRef="#ctx0" brushRef="#br0">0 0 24575,'0'955'0,"0"-949"14,0 0-1,1 0 0,-1 1 0,1-1 1,0 0-1,1 0 0,0 0 1,2 7-1,-3-11-66,0 0 0,0 0 0,1-1 0,-1 1 0,0 0 0,1-1 0,-1 1 0,1-1 0,-1 1 0,1-1 0,0 0 0,0 1 0,-1-1-1,1 0 1,0 0 0,0 0 0,0-1 0,0 1 0,0 0 0,0-1 0,1 1 0,-1-1 0,0 0 0,0 0 0,0 0 0,0 0 0,3 0 0,18-3-6773</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1:34.576"/>
    </inkml:context>
    <inkml:brush xml:id="br0">
      <inkml:brushProperty name="width" value="0.1" units="cm"/>
      <inkml:brushProperty name="height" value="0.1" units="cm"/>
    </inkml:brush>
  </inkml:definitions>
  <inkml:trace contextRef="#ctx0" brushRef="#br0">0 1 24575,'6'0'0,"6"0"0,8 0 0,5 0 0,4 0 0,2 0 0,2 0 0,0 0 0,0 0 0,0 0 0,-6 0-8191</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1:36.717"/>
    </inkml:context>
    <inkml:brush xml:id="br0">
      <inkml:brushProperty name="width" value="0.1" units="cm"/>
      <inkml:brushProperty name="height" value="0.1" units="cm"/>
    </inkml:brush>
  </inkml:definitions>
  <inkml:trace contextRef="#ctx0" brushRef="#br0">260 0 24575,'-1'8'0,"0"-1"0,0 0 0,-1 0 0,0 0 0,-4 10 0,-5 22 0,9-30 0,1 1 0,0-1 0,0 0 0,1 1 0,0-1 0,3 17 0,-2-24 0,0 1 0,0 0 0,0-1 0,0 1 0,0 0 0,1-1 0,-1 1 0,1-1 0,-1 0 0,1 0 0,0 1 0,0-1 0,0 0 0,0-1 0,1 1 0,-1 0 0,0-1 0,1 1 0,-1-1 0,1 0 0,0 1 0,-1-1 0,1 0 0,0-1 0,-1 1 0,5 0 0,0 0 0,0 0 0,1 1 0,-1 0 0,0 0 0,0 1 0,0 0 0,-1 0 0,8 5 0,-11-6 0,-1 1 0,1 0 0,-1 0 0,1 0 0,-1 0 0,0 0 0,0 1 0,0-1 0,-1 0 0,1 1 0,-1 0 0,1-1 0,-1 1 0,-1 0 0,1-1 0,0 1 0,-1 0 0,0 4 0,1 4 0,-1 0 0,-1-1 0,0 1 0,0 0 0,-1-1 0,-1 1 0,0-1 0,0 0 0,-1 1 0,-1-2 0,0 1 0,0 0 0,-1-1 0,-1 0 0,1-1 0,-13 14 0,10-13 0,-2 1 0,1-2 0,-1 1 0,-1-1 0,1-1 0,-2 0 0,1-1 0,-1 0 0,0-1 0,0-1 0,-1 0 0,0 0 0,-17 2 0,27-6 4,0 0 0,0 0 0,0-1 0,0 0 0,-1 0 0,1 0 0,0 0 0,0-1 0,0 1 0,0-1 0,0 0 0,0 0 0,1-1 0,-1 1 0,0-1 0,0 0 0,1 0 0,-1 0 0,1 0 0,0-1 0,0 1 0,0-1 0,0 0 0,0 0 0,0 0 0,1 0 0,-1-1 0,1 1 0,-3-6 0,1-1-153,-1-1 1,2 0-1,-1 0 1,1-1-1,1 1 1,0-1-1,1 1 1,0-1-1,1-12 1,0-5-6678</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1:38.202"/>
    </inkml:context>
    <inkml:brush xml:id="br0">
      <inkml:brushProperty name="width" value="0.1" units="cm"/>
      <inkml:brushProperty name="height" value="0.1" units="cm"/>
    </inkml:brush>
  </inkml:definitions>
  <inkml:trace contextRef="#ctx0" brushRef="#br0">1 1 24575,'0'923'0,"5"-866"-1365,2-37-5461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5:44.570"/>
    </inkml:context>
    <inkml:brush xml:id="br0">
      <inkml:brushProperty name="width" value="0.1" units="cm"/>
      <inkml:brushProperty name="height" value="0.1" units="cm"/>
    </inkml:brush>
  </inkml:definitions>
  <inkml:trace contextRef="#ctx0" brushRef="#br0">0 0 24575,'6'6'0,"6"1"0,13 5 0,7 1 0,4-2 0,1-3 0,-6-3-8191</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1:44.829"/>
    </inkml:context>
    <inkml:brush xml:id="br0">
      <inkml:brushProperty name="width" value="0.1" units="cm"/>
      <inkml:brushProperty name="height" value="0.1" units="cm"/>
    </inkml:brush>
  </inkml:definitions>
  <inkml:trace contextRef="#ctx0" brushRef="#br0">104 165 24575,'0'-8'0,"0"0"0,1 1 0,0-1 0,1 1 0,-1-1 0,1 1 0,0 0 0,1-1 0,0 1 0,0 0 0,1 1 0,0-1 0,0 1 0,0-1 0,1 1 0,9-10 0,-9 13 0,-1-1 0,1 1 0,0-1 0,0 1 0,0 0 0,0 1 0,1 0 0,-1-1 0,1 2 0,-1-1 0,1 1 0,0-1 0,-1 2 0,1-1 0,0 1 0,0-1 0,0 2 0,-1-1 0,1 1 0,0 0 0,0 0 0,9 3 0,-11-3 0,0 1 0,-1-1 0,1 1 0,0 0 0,-1 0 0,1 0 0,-1 0 0,0 1 0,0-1 0,0 1 0,0 0 0,0 0 0,-1 0 0,1 0 0,-1 1 0,4 6 0,-3-3 0,0 0 0,0 0 0,-1 1 0,0-1 0,-1 1 0,0-1 0,0 1 0,0 10 0,-2 6 0,-1-1 0,0 0 0,-2 0 0,-13 43 0,13-55 0,-1 0 0,1-1 0,-2 1 0,0-1 0,0-1 0,0 1 0,-2-1 0,1 0 0,-1-1 0,0 1 0,0-2 0,-1 1 0,0-1 0,-17 9 0,21-13 0,0 0 0,-1 0 0,1-1 0,-1 1 0,1-1 0,-1-1 0,0 1 0,0-1 0,0 0 0,1 0 0,-1-1 0,0 0 0,0 0 0,0 0 0,0-1 0,0 0 0,0 0 0,0 0 0,1-1 0,-1 0 0,0 0 0,1 0 0,-1-1 0,1 0 0,0 0 0,0 0 0,0-1 0,1 1 0,-9-9 0,8 5 0,0 1 0,0-1 0,1 0 0,0 0 0,0-1 0,1 1 0,0-1 0,0 0 0,1 1 0,0-1 0,0-1 0,1 1 0,-1-15 0,1-7 0,2 0 0,5-43 0,-5 65 0,1 1 0,-1-1 0,1 1 0,1 0 0,-1-1 0,1 1 0,1 0 0,-1 1 0,1-1 0,0 0 0,1 1 0,-1 0 0,1 0 0,1 0 0,-1 1 0,1 0 0,0 0 0,0 0 0,11-6 0,-11 8 0,0 0 0,0 1 0,0-1 0,0 1 0,1 1 0,-1-1 0,0 1 0,1 0 0,-1 1 0,1-1 0,-1 1 0,1 1 0,-1-1 0,0 1 0,1 0 0,-1 0 0,0 1 0,1 0 0,-1 0 0,0 1 0,0-1 0,-1 1 0,9 6 0,-3-1 0,-1 0 0,0 1 0,0 1 0,-1-1 0,0 1 0,-1 1 0,0 0 0,0 0 0,-1 1 0,-1 0 0,0 0 0,-1 0 0,0 1 0,-1-1 0,0 1 0,3 23 0,0 16 0,-3 1 0,-4 103 0,-1-84 0,-1-24 0,0-33 0,1 0 0,1 0 0,0 0 0,1 0 0,0 0 0,2 0 0,3 16 0,6-12-1365</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1:46.236"/>
    </inkml:context>
    <inkml:brush xml:id="br0">
      <inkml:brushProperty name="width" value="0.1" units="cm"/>
      <inkml:brushProperty name="height" value="0.1" units="cm"/>
    </inkml:brush>
  </inkml:definitions>
  <inkml:trace contextRef="#ctx0" brushRef="#br0">1 0 24575,'0'924'0,"0"-910"30,0-1 0,2 1 0,4 26 0,-5-36-101,0-1 1,0 1-1,0-1 0,0 0 0,1 1 1,-1-1-1,1 0 0,0 0 1,0 0-1,0 0 0,1 0 0,-1-1 1,0 1-1,1-1 0,0 1 1,0-1-1,-1 0 0,1 0 0,1 0 1,3 2-1,10-1-6755</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4:06.165"/>
    </inkml:context>
    <inkml:brush xml:id="br0">
      <inkml:brushProperty name="width" value="0.1" units="cm"/>
      <inkml:brushProperty name="height" value="0.1" units="cm"/>
    </inkml:brush>
  </inkml:definitions>
  <inkml:trace contextRef="#ctx0" brushRef="#br0">1 156 24575,'0'-1'0,"0"0"0,0 0 0,1 0 0,-1 1 0,0-1 0,1 0 0,-1 1 0,1-1 0,-1 0 0,1 1 0,-1-1 0,1 0 0,-1 1 0,1-1 0,0 1 0,-1-1 0,1 1 0,0-1 0,-1 1 0,1 0 0,0-1 0,0 1 0,-1 0 0,1-1 0,0 1 0,0 0 0,0 0 0,-1 0 0,1 0 0,0 0 0,0 0 0,0 0 0,-1 0 0,1 0 0,0 0 0,1 1 0,35 4 0,-35-5 0,15 6 0,0 0 0,0 1 0,0 0 0,-1 2 0,18 11 0,46 23 0,-22-21 0,1-3 0,1-2 0,0-3 0,1-2 0,1-3 0,0-3 0,89-2 0,-79-3 0,-42 1 0,-1-2 0,0-1 0,1-1 0,32-6 0,-54 5 0,-1 0 0,1 0 0,-1 0 0,0-1 0,0 0 0,0 0 0,0-1 0,-1 0 0,0 0 0,0-1 0,0 1 0,-1-1 0,1-1 0,-1 1 0,-1-1 0,5-8 0,7-13 0,-2-2 0,18-52 0,-17 40 0,-3 7-1365,-2 4-5461</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3:30.700"/>
    </inkml:context>
    <inkml:brush xml:id="br0">
      <inkml:brushProperty name="width" value="0.1" units="cm"/>
      <inkml:brushProperty name="height" value="0.1" units="cm"/>
    </inkml:brush>
  </inkml:definitions>
  <inkml:trace contextRef="#ctx0" brushRef="#br0">231 94 24575,'0'-5'0,"0"0"0,-1 1 0,1-1 0,-1 0 0,0 0 0,0 1 0,0-1 0,0 0 0,-1 1 0,0-1 0,0 1 0,0 0 0,-6-8 0,6 10 0,0 0 0,0 0 0,-1 0 0,1 0 0,-1 1 0,1-1 0,-1 1 0,0-1 0,1 1 0,-1 0 0,0 0 0,0 0 0,0 1 0,0-1 0,0 1 0,0-1 0,0 1 0,0 0 0,0 0 0,0 1 0,0-1 0,0 0 0,-5 2 0,2 0 0,-1-1 0,0 1 0,1 1 0,0-1 0,-1 1 0,1 0 0,0 1 0,0-1 0,1 1 0,-1 0 0,1 1 0,0-1 0,0 1 0,0 0 0,0 1 0,-3 6 0,3-4 0,0 0 0,1 0 0,0 1 0,0 0 0,1 0 0,0 0 0,1 0 0,0 1 0,0-1 0,1 0 0,0 11 0,0-11 0,1 0 0,1 0 0,-1 0 0,1 0 0,1-1 0,-1 1 0,2 0 0,-1-1 0,1 1 0,0-1 0,1 0 0,0 0 0,0 0 0,1 0 0,0-1 0,0 0 0,1 0 0,0 0 0,0 0 0,1-1 0,0 0 0,0-1 0,0 0 0,0 0 0,17 8 0,-13-8 0,0-1 0,1-1 0,0 0 0,0 0 0,-1-1 0,1-1 0,1 0 0,-1 0 0,0-1 0,0-1 0,0 0 0,13-3 0,-23 3 0,0 0 0,0 0 0,0 0 0,0 0 0,0 0 0,0 0 0,-1 0 0,1-1 0,0 1 0,-1-1 0,1 1 0,-1-1 0,0 1 0,1-1 0,-1 0 0,0 0 0,0 0 0,0 1 0,0-1 0,0-3 0,0 0 0,0 1 0,-1 0 0,1-1 0,-1 1 0,0 0 0,0-1 0,-1 1 0,1 0 0,-3-7 0,-1-2 0,0 0 0,-1 1 0,0-1 0,-1 1 0,-12-17 0,11 22 0,3 14 0,5 16 0,6 14 23,2 0-1,1-1 0,21 52 1,58 102-783,-69-149 65,-8-17-6131</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3:31.481"/>
    </inkml:context>
    <inkml:brush xml:id="br0">
      <inkml:brushProperty name="width" value="0.1" units="cm"/>
      <inkml:brushProperty name="height" value="0.1" units="cm"/>
    </inkml:brush>
  </inkml:definitions>
  <inkml:trace contextRef="#ctx0" brushRef="#br0">1 0 24575,'0'11'0,"0"9"0,5 17 0,8 13 0,1 4 0,3 8 0,0 0 0,-4-6 0,-4-2 0,2-4 0,-1-5 0,-2-11-8191</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3:32.356"/>
    </inkml:context>
    <inkml:brush xml:id="br0">
      <inkml:brushProperty name="width" value="0.1" units="cm"/>
      <inkml:brushProperty name="height" value="0.1" units="cm"/>
    </inkml:brush>
  </inkml:definitions>
  <inkml:trace contextRef="#ctx0" brushRef="#br0">113 0 24575,'-5'0'0,"-2"5"0,-6 8 0,-5 6 0,0 6 0,-2 4 0,2 3 0,4-5-8191</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3:33.185"/>
    </inkml:context>
    <inkml:brush xml:id="br0">
      <inkml:brushProperty name="width" value="0.1" units="cm"/>
      <inkml:brushProperty name="height" value="0.1" units="cm"/>
    </inkml:brush>
  </inkml:definitions>
  <inkml:trace contextRef="#ctx0" brushRef="#br0">1 0 24575,'0'11'0,"0"9"0,0 6 0,5 10 0,2 10 0,0 1 0,-2 0 0,-1 1 0,-2-1 0,0-4 0,-2-3 0,0-4 0,5-7 0,2-4 0,5-5 0,6-7 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3:33.982"/>
    </inkml:context>
    <inkml:brush xml:id="br0">
      <inkml:brushProperty name="width" value="0.1" units="cm"/>
      <inkml:brushProperty name="height" value="0.1" units="cm"/>
    </inkml:brush>
  </inkml:definitions>
  <inkml:trace contextRef="#ctx0" brushRef="#br0">225 1 24575,'-6'0'0,"-6"5"0,-8 3 0,0 4 0,-1 1 0,-4 3 0,-2-1 0,3 3 0,1 3 0,-2 3 0,4-1-8191</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3:35.623"/>
    </inkml:context>
    <inkml:brush xml:id="br0">
      <inkml:brushProperty name="width" value="0.1" units="cm"/>
      <inkml:brushProperty name="height" value="0.1" units="cm"/>
    </inkml:brush>
  </inkml:definitions>
  <inkml:trace contextRef="#ctx0" brushRef="#br0">198 1 24575,'-10'0'0,"-1"0"0,1 1 0,-1 0 0,1 0 0,0 1 0,-1 1 0,1 0 0,0 0 0,1 1 0,-11 5 0,15-6 0,0 1 0,0 0 0,0 0 0,1 0 0,-1 0 0,1 1 0,0-1 0,0 1 0,1 0 0,0 1 0,-1-1 0,2 0 0,-1 1 0,1 0 0,0-1 0,0 1 0,0 0 0,-1 12 0,-2 36 0,1 0 0,8 93 0,0-29 0,-7 12 0,6 128 0,-2-255 0,-1 0 0,1 0 0,0 1 0,0-1 0,0 0 0,0-1 0,0 1 0,1 0 0,-1 0 0,1 0 0,0-1 0,0 1 0,0-1 0,0 1 0,0-1 0,0 0 0,1 0 0,-1 0 0,1 0 0,-1 0 0,1-1 0,0 1 0,0-1 0,0 0 0,0 0 0,0 0 0,0 0 0,0 0 0,0 0 0,5-1 0,11 3 0,1-2 0,0-1 0,38-4 0,-23 2 0,30 0-1365,-38 1-5461</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3:36.623"/>
    </inkml:context>
    <inkml:brush xml:id="br0">
      <inkml:brushProperty name="width" value="0.1" units="cm"/>
      <inkml:brushProperty name="height" value="0.1" units="cm"/>
    </inkml:brush>
  </inkml:definitions>
  <inkml:trace contextRef="#ctx0" brushRef="#br0">0 14 24575,'6'-5'0,"6"-2"0,2 6 0,-1 19 0,-4 11 0,-2 13 0,-4 4 0,-1 5 0,-1-1 0,-2-3 0,1-5 0,-1-4 0,1-8-8191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5:46.305"/>
    </inkml:context>
    <inkml:brush xml:id="br0">
      <inkml:brushProperty name="width" value="0.1" units="cm"/>
      <inkml:brushProperty name="height" value="0.1" units="cm"/>
    </inkml:brush>
  </inkml:definitions>
  <inkml:trace contextRef="#ctx0" brushRef="#br0">37 0 24575,'-1'130'0,"-31"241"0,31-367 0,0 0 0,0 1 0,1-1 0,0 0 0,0 1 0,0-1 0,0 0 0,1 1 0,1 7 0,-1-10 0,0 0 0,0-1 0,0 1 0,0 0 0,1-1 0,-1 1 0,0-1 0,1 0 0,-1 1 0,1-1 0,-1 0 0,1 0 0,-1 0 0,1 0 0,0 0 0,0 0 0,-1 0 0,1-1 0,0 1 0,0-1 0,0 1 0,0-1 0,0 0 0,2 0 0,21 2 0,-1-2 0,48-5 0,-55 2 0,0 2 0,0-1 0,0 2 0,0 0 0,0 1 0,0 1 0,0 1 0,26 7 0,-40-9 0,0 1 0,0 0 0,0 0 0,0 0 0,0 1 0,0-1 0,-1 1 0,1-1 0,-1 1 0,0 0 0,0 0 0,0 0 0,0 0 0,-1 0 0,1 0 0,-1 1 0,1-1 0,-1 0 0,0 1 0,-1-1 0,1 1 0,0 4 0,1 12 0,-1-1 0,-4 39 0,2-31 0,1-22 0,-16 211 0,12-192 0,-1-1 0,-1 1 0,-1-1 0,-1 0 0,-1 0 0,-21 38 0,25-54 0,0 0 0,-1-1 0,0 0 0,0 0 0,0-1 0,0 0 0,-1 0 0,0 0 0,0-1 0,0 1 0,-1-2 0,1 1 0,-1-1 0,0-1 0,0 1 0,0-1 0,0-1 0,0 1 0,-1-1 0,1-1 0,0 1 0,0-2 0,-1 1 0,1-1 0,0 0 0,0-1 0,-1 0 0,1 0 0,-9-4 0,-2-8-1365</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3:38.515"/>
    </inkml:context>
    <inkml:brush xml:id="br0">
      <inkml:brushProperty name="width" value="0.1" units="cm"/>
      <inkml:brushProperty name="height" value="0.1" units="cm"/>
    </inkml:brush>
  </inkml:definitions>
  <inkml:trace contextRef="#ctx0" brushRef="#br0">0 1 24575,'0'3'0,"0"1"0,0 0 0,1 0 0,-1-1 0,1 1 0,0 0 0,0-1 0,0 1 0,1-1 0,-1 1 0,1-1 0,0 0 0,0 1 0,0-1 0,0 0 0,0 0 0,1 0 0,-1-1 0,1 1 0,0-1 0,0 1 0,0-1 0,0 0 0,0 0 0,1 0 0,-1-1 0,0 1 0,1-1 0,0 0 0,5 2 0,11 1 0,0-1 0,1 0 0,-1-2 0,34-1 0,-5 0 0,-45 0 0,0 1 0,0-1 0,0 1 0,0 0 0,1 0 0,-2 0 0,1 1 0,0-1 0,0 1 0,0 0 0,-1 0 0,1 0 0,-1 1 0,1-1 0,-1 1 0,0 0 0,0 0 0,0 0 0,-1 0 0,1 0 0,-1 1 0,0-1 0,0 1 0,0 0 0,0-1 0,0 1 0,-1 0 0,0 0 0,1 5 0,3 12 0,-2 0 0,-1 0 0,0 0 0,-3 34 0,1-29 0,-7 435 0,7-456 0,0 1 0,0-1 0,0 0 0,-1 1 0,0-1 0,0 0 0,0 1 0,0-1 0,-1 0 0,0 0 0,0 0 0,-1 0 0,-4 7 0,1-6 0,1-1 0,-1 0 0,0 0 0,0 0 0,-1-1 0,1 0 0,-1 0 0,0-1 0,-8 3 0,-4 2 0,-31 14 0,47-20 0,1-1 0,-1 1 0,0-1 0,1 1 0,-1 0 0,1 0 0,-1 0 0,1 0 0,0 1 0,0-1 0,0 0 0,-3 6 0,5-8-31,0 1 0,1 0 0,-1-1 0,0 1 0,0 0 0,0-1 0,0 1 0,0-1 0,1 1 0,-1 0 0,0-1 0,1 1 0,-1-1 0,0 1 0,1-1 0,-1 1 0,1-1 0,-1 1 0,1-1 0,-1 1 0,1-1 0,-1 1 0,1-1 0,-1 0-1,1 1 1,-1-1 0,1 0 0,0 0 0,-1 0 0,1 1 0,0-1 0,-1 0 0,1 0 0,0 0 0,-1 0 0,1 0 0,0 0 0,-1 0 0,1 0 0,0 0 0,-1 0 0,1-1 0,0 1 0,21-1-6795</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3:39.671"/>
    </inkml:context>
    <inkml:brush xml:id="br0">
      <inkml:brushProperty name="width" value="0.1" units="cm"/>
      <inkml:brushProperty name="height" value="0.1" units="cm"/>
    </inkml:brush>
  </inkml:definitions>
  <inkml:trace contextRef="#ctx0" brushRef="#br0">93 1 24575,'0'9'0,"1"0"0,0 0 0,1 0 0,0-1 0,1 1 0,-1 0 0,2-1 0,-1 0 0,1 1 0,0-1 0,1-1 0,8 12 0,16 29 0,-27-43 0,0 0 0,0 0 0,0 0 0,-1 0 0,1 0 0,-1 0 0,-1 1 0,1-1 0,-1 0 0,1 1 0,-2-1 0,1 0 0,-1 1 0,1-1 0,-1 0 0,-1 1 0,1-1 0,-1 0 0,0 0 0,-3 6 0,-6 8 0,-1 0 0,0-1 0,-28 30 0,25-32 0,2 1 0,-24 36 0,23-21-1365,4-3-5461</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4:32.504"/>
    </inkml:context>
    <inkml:brush xml:id="br0">
      <inkml:brushProperty name="width" value="0.1" units="cm"/>
      <inkml:brushProperty name="height" value="0.1" units="cm"/>
    </inkml:brush>
  </inkml:definitions>
  <inkml:trace contextRef="#ctx0" brushRef="#br0">0 34 24575,'0'-6'0,"6"-1"0,6 0 0,8 2 0,4 1 0,5 2 0,3 1 0,0 0 0,2 1 0,-1 0 0,-6 1-8191</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3:43.189"/>
    </inkml:context>
    <inkml:brush xml:id="br0">
      <inkml:brushProperty name="width" value="0.1" units="cm"/>
      <inkml:brushProperty name="height" value="0.1" units="cm"/>
    </inkml:brush>
  </inkml:definitions>
  <inkml:trace contextRef="#ctx0" brushRef="#br0">133 1 24575,'-6'-1'0,"0"1"0,0 1 0,0-1 0,0 1 0,0 0 0,0 0 0,0 0 0,0 1 0,1 0 0,-1 0 0,1 1 0,0 0 0,-9 5 0,10-5 0,1 1 0,0 0 0,-1 0 0,1 0 0,0 0 0,1 1 0,-1-1 0,1 1 0,0-1 0,0 1 0,1 0 0,-1 0 0,1 0 0,0 0 0,0 0 0,0 6 0,-3 47 0,2 0 0,9 83 0,-7-134 0,1 0 0,0-1 0,0 1 0,0 0 0,1-1 0,0 1 0,0-1 0,1 1 0,0-1 0,6 10 0,-6-13 0,0 0 0,0 0 0,0 0 0,0-1 0,0 1 0,1-1 0,-1 1 0,1-1 0,0 0 0,0-1 0,0 1 0,0 0 0,0-1 0,0 0 0,0 0 0,0-1 0,0 1 0,5 0 0,14 1 0,1 0 0,0-2 0,-1 0 0,36-6 0,-54 5 0,0 1 0,0-1 0,0-1 0,-1 1 0,1-1 0,0 0 0,-1 0 0,0 0 0,1 0 0,-1-1 0,0 0 0,0 0 0,0 0 0,-1 0 0,1-1 0,-1 1 0,0-1 0,0 0 0,0 0 0,0 0 0,-1 0 0,1-1 0,-1 1 0,0-1 0,-1 1 0,1-1 0,-1 0 0,1-5 0,0-6 0,0 0 0,-2 0 0,0 0 0,-1 1 0,0-1 0,-2 0 0,1 0 0,-2 1 0,0-1 0,-1 1 0,-1 0 0,0 1 0,-1-1 0,-9-14 0,16 29 0,0-1 0,0 1 0,0 0 0,0 0 0,-1 0 0,1-1 0,0 1 0,0 0 0,0 0 0,0 0 0,0-1 0,0 1 0,-1 0 0,1 0 0,0 0 0,0-1 0,0 1 0,0 0 0,-1 0 0,1 0 0,0 0 0,0 0 0,0 0 0,-1 0 0,1 0 0,0-1 0,0 1 0,-1 0 0,1 0 0,0 0 0,0 0 0,0 0 0,-1 0 0,1 0 0,0 0 0,0 0 0,-1 0 0,1 0 0,0 1 0,0-1 0,-1 0 0,1 0 0,0 0 0,0 0 0,0 0 0,-1 0 0,1 0 0,0 1 0,0-1 0,0 0 0,0 0 0,-1 0 0,-4 18 0,2 22 0,2-14 0,2-1 0,1 0 0,1 1 0,1-1 0,1 0 0,2-1 0,15 41 0,-1 5-75,-15-48 137,1 1-1,18 40 1,-23-58-140,0-1 0,1 1 1,-1-1-1,1 0 0,0 0 1,0 0-1,1 0 1,-1-1-1,1 0 0,0 1 1,0-1-1,0 0 1,0-1-1,0 1 0,1-1 1,-1 0-1,1 0 1,8 2-1,15 1-6748</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3:44.439"/>
    </inkml:context>
    <inkml:brush xml:id="br0">
      <inkml:brushProperty name="width" value="0.1" units="cm"/>
      <inkml:brushProperty name="height" value="0.1" units="cm"/>
    </inkml:brush>
  </inkml:definitions>
  <inkml:trace contextRef="#ctx0" brushRef="#br0">1 178 24575,'0'-1'0,"0"1"0,0-1 0,0 1 0,0-1 0,0 1 0,0-1 0,0 1 0,0-1 0,0 1 0,0-1 0,0 1 0,0 0 0,0-1 0,1 1 0,-1-1 0,0 1 0,0-1 0,1 1 0,-1 0 0,0-1 0,0 1 0,1 0 0,-1-1 0,0 1 0,1 0 0,-1-1 0,1 1 0,-1 0 0,0 0 0,1-1 0,-1 1 0,1 0 0,-1 0 0,1 0 0,-1 0 0,1 0 0,0-1 0,22 8 0,18 21 0,-40-27 0,10 9 0,0 0 0,-1 0 0,-1 2 0,1-1 0,-2 1 0,0 0 0,0 1 0,-1 0 0,-1 0 0,7 19 0,-10-25 0,0 1 0,0 0 0,-1 1 0,0-1 0,-1 0 0,0 1 0,0-1 0,-1 1 0,0-1 0,0 0 0,-1 1 0,0-1 0,0 1 0,-1-1 0,0 0 0,-1 0 0,0 0 0,0 0 0,-6 9 0,8-15 0,0 1 0,-1-1 0,1 0 0,-1 0 0,0 0 0,0 0 0,0 0 0,0-1 0,0 1 0,0-1 0,0 1 0,0-1 0,-1 0 0,1 0 0,-1 0 0,1 0 0,-1 0 0,1 0 0,-1-1 0,1 1 0,-1-1 0,1 0 0,-1 1 0,0-1 0,-2-1 0,2 0 0,1 1 0,0-1 0,-1 0 0,1-1 0,0 1 0,0 0 0,-1-1 0,1 1 0,0-1 0,1 0 0,-1 0 0,0 1 0,0-1 0,1 0 0,-1-1 0,1 1 0,-1 0 0,1 0 0,0-1 0,0 1 0,0 0 0,0-1 0,1 1 0,-1-1 0,0-4 0,-3-17 0,2-1 0,0 0 0,2 0 0,0 0 0,2 0 0,1 0 0,1 1 0,0-1 0,2 1 0,1 0 0,1 0 0,2 1 0,0 0 0,1 1 0,22-34 0,-27 48 0,0 0 0,0 0 0,1 1 0,0-1 0,1 2 0,0-1 0,16-10 0,-21 15 0,-1 1 0,1-1 0,0 1 0,0 0 0,0 0 0,-1 0 0,1 0 0,0 1 0,0-1 0,0 1 0,0 0 0,0 0 0,0 0 0,0 0 0,0 0 0,0 1 0,0-1 0,0 1 0,0 0 0,0 0 0,0 0 0,0 0 0,0 0 0,-1 1 0,1-1 0,-1 1 0,1 0 0,-1-1 0,1 1 0,1 3 0,4 4-227,0 1-1,-1 0 1,0 1-1,-1 0 1,10 21-1,5 17-6598</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3:45.768"/>
    </inkml:context>
    <inkml:brush xml:id="br0">
      <inkml:brushProperty name="width" value="0.1" units="cm"/>
      <inkml:brushProperty name="height" value="0.1" units="cm"/>
    </inkml:brush>
  </inkml:definitions>
  <inkml:trace contextRef="#ctx0" brushRef="#br0">0 107 24575,'11'-1'0,"1"1"0,-1 1 0,0 0 0,0 1 0,0 0 0,0 0 0,-1 1 0,13 5 0,-17-5 0,0 1 0,-1-1 0,1 1 0,-1 1 0,0-1 0,0 1 0,0 0 0,0 0 0,-1 0 0,0 1 0,0 0 0,0-1 0,-1 1 0,4 10 0,2 6 0,-1 1 0,-1 0 0,-1 0 0,-2 1 0,0-1 0,-1 1 0,-1 0 0,-2 0 0,0 0 0,-4 25 0,3-44 0,0-1 0,0 0 0,0 1 0,-1-1 0,1 0 0,-1 0 0,0 0 0,0 0 0,-1 0 0,1 0 0,-1 0 0,0-1 0,0 1 0,0-1 0,0 0 0,0 0 0,-1 0 0,0-1 0,1 1 0,-1-1 0,0 1 0,-7 1 0,8-3 0,0 0 0,1 0 0,-1 0 0,0-1 0,1 1 0,-1-1 0,0 0 0,0 0 0,1 0 0,-1 0 0,0-1 0,0 1 0,1-1 0,-1 1 0,0-1 0,1 0 0,-1 0 0,1 0 0,-1 0 0,1-1 0,-1 1 0,1-1 0,0 1 0,0-1 0,0 0 0,0 0 0,0 0 0,0 0 0,0 0 0,1 0 0,-1-1 0,1 1 0,0-1 0,-1 1 0,1-1 0,0 1 0,0-4 0,-5-14 0,2-1 0,0 1 0,2-1 0,0 0 0,1 0 0,1 0 0,2 0 0,-1 0 0,2 0 0,1 0 0,7-23 0,-6 32 0,1-1 0,0 1 0,0 0 0,1 1 0,1 0 0,0 0 0,0 0 0,1 1 0,16-14 0,-1 2 0,1 2 0,52-32 0,-67 46 24,-1 0 0,1 1 0,1 0 0,19-6 0,-26 10-107,0 0 1,0 1-1,-1-1 1,1 1-1,0 0 1,0 0-1,0 1 1,-1-1-1,1 1 1,0 0-1,0 0 1,-1 0-1,1 0 1,-1 0-1,1 1 1,-1 0-1,7 4 1,12 11-6744</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3:47.503"/>
    </inkml:context>
    <inkml:brush xml:id="br0">
      <inkml:brushProperty name="width" value="0.1" units="cm"/>
      <inkml:brushProperty name="height" value="0.1" units="cm"/>
    </inkml:brush>
  </inkml:definitions>
  <inkml:trace contextRef="#ctx0" brushRef="#br0">292 30 24575,'-4'-3'0,"0"0"0,0 0 0,0 0 0,-1 0 0,1 1 0,-1 0 0,0 0 0,0 0 0,0 0 0,0 1 0,0 0 0,0 0 0,0 0 0,0 1 0,0 0 0,0 0 0,-8 1 0,6 0 0,0-1 0,1 2 0,-1-1 0,1 1 0,0 0 0,-1 0 0,1 1 0,0 0 0,0 0 0,0 0 0,1 1 0,-1 0 0,-4 5 0,-1 1 0,2 0 0,-1 0 0,1 1 0,1 1 0,0-1 0,1 1 0,0 1 0,1-1 0,0 1 0,1 0 0,0 1 0,1-1 0,1 1 0,0 0 0,1 0 0,0 0 0,1 21 0,0 53 0,7 173 0,-4-248 0,0 0 0,2 0 0,0 0 0,0-1 0,1 0 0,0 0 0,11 16 0,4 5 0,30 36 0,-46-63 0,0-1 0,1 1 0,0-1 0,1-1 0,-1 1 0,1-1 0,0 1 0,0-2 0,0 1 0,0-1 0,1 0 0,-1 0 0,13 3 0,-1-3 0,0 0 0,0-1 0,0-1 0,24-2 0,-6 0-1365,-1 0-5461</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3:49.128"/>
    </inkml:context>
    <inkml:brush xml:id="br0">
      <inkml:brushProperty name="width" value="0.1" units="cm"/>
      <inkml:brushProperty name="height" value="0.1" units="cm"/>
    </inkml:brush>
  </inkml:definitions>
  <inkml:trace contextRef="#ctx0" brushRef="#br0">0 28 24575,'1'-1'0,"-1"-1"0,1 1 0,0 0 0,-1-1 0,1 1 0,0 0 0,0-1 0,0 1 0,0 0 0,0 0 0,0 0 0,0 0 0,0 0 0,0 0 0,0 0 0,1 0 0,-1 0 0,0 0 0,1 1 0,-1-1 0,1 1 0,-1-1 0,1 1 0,-1-1 0,0 1 0,1 0 0,0 0 0,-1 0 0,3 0 0,1-1 0,1 0 0,0 1 0,0 0 0,-1 0 0,1 0 0,10 2 0,-12 0 0,0-1 0,-1 1 0,1-1 0,0 1 0,-1 0 0,1 0 0,-1 1 0,0-1 0,0 1 0,0 0 0,0 0 0,0 0 0,0 0 0,-1 0 0,5 7 0,-4-3 0,0 0 0,0 1 0,0-1 0,-1 1 0,0-1 0,0 1 0,1 14 0,-2 1 0,-2 0 0,0 0 0,-1 0 0,-8 38 0,2-35 0,0 0 0,-14 30 0,12-35 0,2 0 0,1 1 0,-7 30 0,13-49 2,0-1 0,1 0-1,-1 1 1,1-1 0,0 0-1,0 1 1,0-1 0,0 1-1,0-1 1,0 0-1,1 1 1,-1-1 0,1 0-1,-1 1 1,1-1 0,0 0-1,0 0 1,0 0 0,0 1-1,1-1 1,-1 0 0,0-1-1,1 1 1,-1 0 0,1 0-1,0-1 1,0 1 0,0-1-1,0 1 1,0-1 0,0 0-1,0 0 1,0 0 0,0 0-1,0 0 1,1 0 0,-1 0-1,0-1 1,0 1 0,1-1-1,-1 0 1,1 0 0,-1 0-1,3 0 1,14-1-111,0 0 0,0-1 0,0-1 0,29-9 0,-19 5-786,0 1-5931</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3:50.488"/>
    </inkml:context>
    <inkml:brush xml:id="br0">
      <inkml:brushProperty name="width" value="0.1" units="cm"/>
      <inkml:brushProperty name="height" value="0.1" units="cm"/>
    </inkml:brush>
  </inkml:definitions>
  <inkml:trace contextRef="#ctx0" brushRef="#br0">1 5 24575,'68'-2'0,"-34"0"0,0 2 0,50 5 0,-79-4 0,0 1 0,0-1 0,-1 1 0,1 0 0,0 0 0,-1 0 0,0 1 0,1-1 0,-1 1 0,0 0 0,0 1 0,-1-1 0,1 0 0,-1 1 0,1 0 0,-1 0 0,0 0 0,-1 0 0,1 1 0,-1-1 0,0 1 0,0-1 0,0 1 0,0 0 0,-1 0 0,1 8 0,3 13 0,-1 0 0,-2 0 0,-2 50 0,0-52 0,0 73 0,-8 201 0,6-289 0,0 1 0,0-1 0,-1 0 0,0 0 0,-1 0 0,0 0 0,-1 0 0,0-1 0,0 1 0,-10 11 0,-11 11 0,-35 33 0,43-46 0,-98 85 0,162-161-1365,-13 20-5461</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3:51.659"/>
    </inkml:context>
    <inkml:brush xml:id="br0">
      <inkml:brushProperty name="width" value="0.1" units="cm"/>
      <inkml:brushProperty name="height" value="0.1" units="cm"/>
    </inkml:brush>
  </inkml:definitions>
  <inkml:trace contextRef="#ctx0" brushRef="#br0">14 14 24575,'0'-1'0,"0"1"0,0-1 0,-1 1 0,1 0 0,0-1 0,0 1 0,0-1 0,0 1 0,0-1 0,0 1 0,0 0 0,0-1 0,1 1 0,-1-1 0,0 1 0,0 0 0,0-1 0,0 1 0,0-1 0,1 1 0,-1 0 0,0-1 0,0 1 0,1 0 0,-1-1 0,0 1 0,1 0 0,-1 0 0,0-1 0,1 1 0,-1 0 0,0 0 0,1 0 0,-1-1 0,0 1 0,1 0 0,-1 0 0,1 0 0,-1 0 0,0 0 0,1 0 0,-1 0 0,1 0 0,-1 0 0,0 0 0,1 0 0,-1 0 0,1 0 0,-1 0 0,1 0 0,-1 0 0,0 0 0,1 0 0,-1 1 0,0-1 0,1 0 0,-1 0 0,0 0 0,1 1 0,-1-1 0,1 1 0,20 19 0,-1 15 0,-2 1 0,-1 2 0,-2-1 0,-1 2 0,-2 0 0,-2 0 0,9 72 0,-6-19 0,-4 0 0,-4 1 0,-9 126 0,-9-91 0,-25 169 0,30-257 0,-2 0 0,-2-1 0,-1-1 0,-2 0 0,-28 49 0,8-19-1365,23-53-5461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5:47.618"/>
    </inkml:context>
    <inkml:brush xml:id="br0">
      <inkml:brushProperty name="width" value="0.1" units="cm"/>
      <inkml:brushProperty name="height" value="0.1" units="cm"/>
    </inkml:brush>
  </inkml:definitions>
  <inkml:trace contextRef="#ctx0" brushRef="#br0">22 1 24575,'0'3'0,"1"1"0,0-1 0,0 0 0,0 1 0,0-1 0,0 0 0,1 0 0,0 0 0,-1 0 0,1 0 0,3 4 0,8 15 0,9 36 0,-4 2 0,-2 0 0,-2 1 0,8 95 0,2 5 0,73 453 0,-87-503 0,-4 0 0,-13 158 0,5-240 0,-1 1 0,-1-1 0,-2 0 0,-1 0 0,-2 0 0,0-1 0,-2-1 0,-1 1 0,-28 46 0,-116 188-1365,141-234-5461</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3:53.738"/>
    </inkml:context>
    <inkml:brush xml:id="br0">
      <inkml:brushProperty name="width" value="0.1" units="cm"/>
      <inkml:brushProperty name="height" value="0.1" units="cm"/>
    </inkml:brush>
  </inkml:definitions>
  <inkml:trace contextRef="#ctx0" brushRef="#br0">1 312 24575,'34'-2'0,"1"-2"0,-1-1 0,0-2 0,42-14 0,-22 6 0,-49 14 0,0 0 0,0-1 0,0 0 0,-1 1 0,1-1 0,-1-1 0,1 1 0,-1-1 0,0 0 0,0 0 0,0 0 0,0 0 0,-1-1 0,1 1 0,-1-1 0,4-5 0,-6 6 0,1-1 0,-1 0 0,0 0 0,0 1 0,0-1 0,0 0 0,0 0 0,-1 0 0,0 0 0,0 0 0,0 0 0,0 0 0,-1 0 0,1 0 0,-1 0 0,0 0 0,0 0 0,-1 1 0,1-1 0,-3-5 0,-2-4 0,-1 0 0,0 0 0,0 0 0,-1 1 0,-1 0 0,0 1 0,-18-18 0,27 29 0,0-1 0,-1 1 0,1-1 0,-1 1 0,1-1 0,0 1 0,-1 0 0,1-1 0,-1 1 0,1 0 0,-1-1 0,1 1 0,-1 0 0,0 0 0,1-1 0,-1 1 0,1 0 0,-1 0 0,1 0 0,-1 0 0,0 0 0,1 0 0,-1 0 0,1 0 0,-2 0 0,1 13 0,14 21 0,38 44 0,-43-68 0,1 1 0,-1 0 0,-1 0 0,0 1 0,-1 0 0,0 0 0,-1 0 0,0 1 0,-1 0 0,5 25 0,-8-23 0,0 0 0,-2 0 0,1 0 0,-2 0 0,0 0 0,-1-1 0,0 1 0,-11 27 0,-4-1 0,-37 64 0,-11 22 0,65-125-65,0 1 0,0-1 0,0 0 0,0 1 0,0-1 0,1 0 0,-1 1 0,1-1 0,-1 1 0,1-1 0,0 1 0,0-1 0,0 1 0,0-1 0,1 1 0,-1-1 0,1 1 0,-1-1 0,1 1 0,2 3 0,11 10-6761</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3:54.816"/>
    </inkml:context>
    <inkml:brush xml:id="br0">
      <inkml:brushProperty name="width" value="0.1" units="cm"/>
      <inkml:brushProperty name="height" value="0.1" units="cm"/>
    </inkml:brush>
  </inkml:definitions>
  <inkml:trace contextRef="#ctx0" brushRef="#br0">100 1 24575,'-4'61'0,"-2"-1"0,-29 119 0,18-99 0,4-19 0,3 0 0,2 1 0,3 0 0,3 0 0,3 0 0,9 68 0,1-84 0,2-1 0,2-1 0,2 0 0,2-1 0,2-1 0,44 66 0,-61-100-87,64 89-1191,-48-74-5548</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4:35.583"/>
    </inkml:context>
    <inkml:brush xml:id="br0">
      <inkml:brushProperty name="width" value="0.1" units="cm"/>
      <inkml:brushProperty name="height" value="0.1" units="cm"/>
    </inkml:brush>
  </inkml:definitions>
  <inkml:trace contextRef="#ctx0" brushRef="#br0">1 131 24575,'5'0'0,"8"0"0,6 0 0,6 0 0,4 0 0,-3-6 0,-1-6 0,2-2 0,0 1 0,2 4 0,-4-3 0,-1 1 0,1 2 0,1 3 0,2-3 0,2-6 0,-5 1-8191</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4:51.027"/>
    </inkml:context>
    <inkml:brush xml:id="br0">
      <inkml:brushProperty name="width" value="0.1" units="cm"/>
      <inkml:brushProperty name="height" value="0.1" units="cm"/>
    </inkml:brush>
  </inkml:definitions>
  <inkml:trace contextRef="#ctx0" brushRef="#br0">8 94 24575,'5'-7'0,"0"-1"0,0 1 0,1 0 0,0 1 0,0-1 0,1 1 0,0 0 0,0 1 0,0 0 0,1 0 0,0 0 0,14-5 0,-20 8 0,0 1 0,1 0 0,-1 0 0,1 0 0,-1 0 0,1 0 0,-1 1 0,1-1 0,0 1 0,-1 0 0,1 0 0,0 0 0,-1 0 0,1 0 0,0 0 0,-1 1 0,1 0 0,0-1 0,-1 1 0,1 0 0,-1 0 0,1 0 0,-1 0 0,0 1 0,1-1 0,-1 1 0,0-1 0,0 1 0,0 0 0,0 0 0,0 0 0,-1 0 0,1 0 0,-1 0 0,1 0 0,-1 1 0,0-1 0,1 1 0,-1-1 0,0 1 0,-1-1 0,1 1 0,0-1 0,0 6 0,2 20 0,0 1 0,-2-1 0,-1 1 0,-3 28 0,0 5 0,0-32 0,-2 0 0,-1-1 0,-1 1 0,-1-2 0,-1 1 0,-27 53 0,-2 11 0,34-84 0,0 1 0,1 1 0,1-1 0,-1 0 0,2 1 0,-1-1 0,2 1 0,-1 0 0,1-1 0,1 1 0,0-1 0,1 1 0,0-1 0,0 1 0,1-1 0,0 0 0,1 0 0,0 0 0,1-1 0,0 1 0,0-1 0,1 0 0,0-1 0,1 1 0,0-1 0,0-1 0,0 1 0,1-1 0,1 0 0,-1-1 0,17 10 0,9 0 0,1-1 0,0-2 0,1-1 0,0-1 0,53 7 0,-81-17 0,-5 0 0,-1 0 0,1 0 0,-1-1 0,1 0 0,0 1 0,-1-1 0,1 0 0,0 0 0,-1-1 0,1 1 0,0 0 0,-1-1 0,1 1 0,-1-1 0,1 0 0,-1 0 0,1 0 0,-1 0 0,0-1 0,1 1 0,-1-1 0,0 1 0,3-4 0,-2 1 0,0 0 0,-1-1 0,0 1 0,0-1 0,0 1 0,-1-1 0,1 1 0,-1-1 0,0 0 0,-1 0 0,1 0 0,-1-7 0,1-6 0,-1-1 0,-1 1 0,-1 0 0,0-1 0,-2 1 0,0 0 0,-1 0 0,0 1 0,-2-1 0,0 1 0,-1 1 0,0-1 0,-2 2 0,-14-21 0,7 16 0,0 0 0,-1 2 0,-1 0 0,0 1 0,-2 1 0,0 1 0,0 1 0,-2 1 0,-40-18 0,25 16 0,13 5 0,1-1 0,-34-19 0,53 26 0,-1 1 0,1-1 0,-1 0 0,1-1 0,1 1 0,-1-1 0,1 0 0,-1 0 0,1-1 0,1 1 0,-1-1 0,1 0 0,0 0 0,-4-11 0,2-8-151,2 0-1,0 1 0,2-1 0,1 0 1,0-1-1,2 2 0,1-1 1,9-36-1,-4 23-6674</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4:52.371"/>
    </inkml:context>
    <inkml:brush xml:id="br0">
      <inkml:brushProperty name="width" value="0.1" units="cm"/>
      <inkml:brushProperty name="height" value="0.1" units="cm"/>
    </inkml:brush>
  </inkml:definitions>
  <inkml:trace contextRef="#ctx0" brushRef="#br0">1 1 24575,'31'1'0,"1"1"0,0 2 0,0 1 0,-1 2 0,0 1 0,0 1 0,35 17 0,15 12 0,97 62 0,-174-98 0,0 0 0,-1 1 0,1-1 0,-1 1 0,0-1 0,1 1 0,-1 0 0,-1 0 0,1 0 0,0 1 0,-1-1 0,0 1 0,1 0 0,-2-1 0,1 1 0,0 0 0,-1 0 0,1 0 0,-1 0 0,0 0 0,0 5 0,-1-3 0,-1 0 0,1 0 0,-1 0 0,0 0 0,-1 0 0,0-1 0,1 1 0,-2 0 0,1-1 0,-1 0 0,0 1 0,0-1 0,0 0 0,-6 6 0,-60 83 55,-33 39-1475,82-110-5406</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4:54.106"/>
    </inkml:context>
    <inkml:brush xml:id="br0">
      <inkml:brushProperty name="width" value="0.1" units="cm"/>
      <inkml:brushProperty name="height" value="0.1" units="cm"/>
    </inkml:brush>
  </inkml:definitions>
  <inkml:trace contextRef="#ctx0" brushRef="#br0">1 99 24575,'0'-5'0,"5"-2"0,8 0 0,6 1 0,6 2 0,4-4 0,3-6 0,0 0 0,2 1 0,-1 4 0,0 3 0,-1 2 0,1 3 0,-1 0 0,-6 2-8191</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4:56.481"/>
    </inkml:context>
    <inkml:brush xml:id="br0">
      <inkml:brushProperty name="width" value="0.1" units="cm"/>
      <inkml:brushProperty name="height" value="0.1" units="cm"/>
    </inkml:brush>
  </inkml:definitions>
  <inkml:trace contextRef="#ctx0" brushRef="#br0">2 1 24575,'-2'70'0,"4"80"0,-2-148 0,1 0 0,-1 0 0,0 0 0,1-1 0,-1 1 0,1 0 0,0 0 0,-1 0 0,1 0 0,0-1 0,0 1 0,0 0 0,0-1 0,0 1 0,1-1 0,-1 0 0,0 1 0,1-1 0,-1 0 0,1 1 0,-1-1 0,1 0 0,0 0 0,-1-1 0,1 1 0,0 0 0,0 0 0,0-1 0,0 1 0,-1-1 0,1 0 0,0 1 0,0-1 0,0 0 0,0 0 0,0 0 0,3-1 0,10-1 0,1 0 0,-1-1 0,31-10 0,-5 2 0,-31 9 0,0 1 0,0 0 0,0 0 0,0 1 0,0 0 0,0 1 0,0 0 0,0 1 0,0 0 0,10 3 0,-14-2 0,0-1 0,0 1 0,0 1 0,0-1 0,-1 1 0,0 0 0,1 0 0,-1 1 0,-1-1 0,1 1 0,-1 0 0,0 1 0,0-1 0,0 1 0,-1-1 0,4 9 0,4 10 0,-2 0 0,0 1 0,-2 0 0,9 48 0,-14-56 0,0 0 0,-1-1 0,-1 1 0,-1 0 0,0 0 0,-1-1 0,-1 1 0,-7 26 0,8-39 0,1 0 0,-1-1 0,0 1 0,0 0 0,0-1 0,-1 0 0,1 1 0,-1-1 0,0 0 0,1 0 0,-1-1 0,-1 1 0,1-1 0,0 1 0,-1-1 0,1 0 0,-1 0 0,1 0 0,-8 2 0,-5 0 0,1-1 0,-1 0 0,-30 1 0,-8 1 0,44-3-112,0 0-97,-1 0 1,1-1-1,-1 0 0,1 0 0,-19-2 0,8-4-6617</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4:57.544"/>
    </inkml:context>
    <inkml:brush xml:id="br0">
      <inkml:brushProperty name="width" value="0.1" units="cm"/>
      <inkml:brushProperty name="height" value="0.1" units="cm"/>
    </inkml:brush>
  </inkml:definitions>
  <inkml:trace contextRef="#ctx0" brushRef="#br0">0 7 24575,'1'-1'0,"0"1"0,0-1 0,0 0 0,0 1 0,0-1 0,0 1 0,0-1 0,0 1 0,0 0 0,0-1 0,0 1 0,0 0 0,0 0 0,0 0 0,0-1 0,0 1 0,0 0 0,0 1 0,1-1 0,-1 0 0,0 0 0,0 0 0,0 1 0,0-1 0,0 0 0,0 1 0,0-1 0,0 1 0,0-1 0,0 1 0,-1 0 0,1-1 0,0 1 0,0 0 0,0 0 0,-1 0 0,1-1 0,1 2 0,25 38 0,-26-38 0,35 66 0,-3 2 0,-3 1 0,22 85 0,-38-98 0,-2 1 0,4 73 0,14 70 0,-18-144 0,-2 1 0,-3 0 0,-3 0 0,-2 0 0,-2 1 0,-4-1 0,-12 72 0,3-83-108,-2 0 0,-2-1 0,-34 68 0,31-73-825,6-9-5893</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4:58.341"/>
    </inkml:context>
    <inkml:brush xml:id="br0">
      <inkml:brushProperty name="width" value="0.1" units="cm"/>
      <inkml:brushProperty name="height" value="0.1" units="cm"/>
    </inkml:brush>
  </inkml:definitions>
  <inkml:trace contextRef="#ctx0" brushRef="#br0">0 0 24575,'0'819'-1365</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4:59.216"/>
    </inkml:context>
    <inkml:brush xml:id="br0">
      <inkml:brushProperty name="width" value="0.1" units="cm"/>
      <inkml:brushProperty name="height" value="0.1" units="cm"/>
    </inkml:brush>
  </inkml:definitions>
  <inkml:trace contextRef="#ctx0" brushRef="#br0">1 1 24575,'0'1'0,"1"0"0,-1 1 0,1-1 0,0 0 0,-1 0 0,1 1 0,0-1 0,0 0 0,0 0 0,0 0 0,0 0 0,0 0 0,0 0 0,1 0 0,-1 0 0,0-1 0,0 1 0,1 0 0,-1-1 0,0 1 0,1-1 0,-1 1 0,1-1 0,-1 0 0,1 0 0,-1 0 0,2 1 0,50 4 0,-45-4 0,438 4 35,-249-7-1435,-171 2-5426</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5:48.900"/>
    </inkml:context>
    <inkml:brush xml:id="br0">
      <inkml:brushProperty name="width" value="0.1" units="cm"/>
      <inkml:brushProperty name="height" value="0.1" units="cm"/>
    </inkml:brush>
  </inkml:definitions>
  <inkml:trace contextRef="#ctx0" brushRef="#br0">37 0 24575,'-1'0'0,"0"1"0,1-1 0,-1 0 0,0 0 0,0 1 0,1-1 0,-1 0 0,1 1 0,-1-1 0,0 1 0,1-1 0,-1 1 0,1-1 0,-1 1 0,1-1 0,-1 1 0,1-1 0,-1 1 0,1 0 0,0-1 0,-1 1 0,1 0 0,0-1 0,0 1 0,-1 0 0,1 1 0,-5 23 0,4-20 0,-11 117 0,8 234 0,6-200 0,-1 220-1365,-1-348-5461</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09.516"/>
    </inkml:context>
    <inkml:brush xml:id="br0">
      <inkml:brushProperty name="width" value="0.1" units="cm"/>
      <inkml:brushProperty name="height" value="0.1" units="cm"/>
    </inkml:brush>
  </inkml:definitions>
  <inkml:trace contextRef="#ctx0" brushRef="#br0">102 34 24575,'4'-4'0,"1"1"0,0 0 0,-1 0 0,1 1 0,0-1 0,1 1 0,-1 0 0,0 0 0,0 0 0,1 1 0,-1 0 0,9-1 0,75-1 0,-64 4 0,2307-3 0,-1091 5 0,1414-3 0,-2649 0 0,-1-1 0,0 2 0,1-1 0,-1 1 0,0 0 0,0 0 0,1 0 0,-1 1 0,8 3 0,-10-3 0,0 0 0,-1 0 0,1 0 0,-1 1 0,1-1 0,-1 1 0,0-1 0,0 1 0,0 0 0,-1 0 0,1 0 0,-1 0 0,1 0 0,-1 0 0,0 0 0,0 0 0,0 5 0,26 136 0,8 31 0,45 161 0,-77-323 0,29 158 0,-29-158 0,0 0 0,-1 0 0,-1 0 0,0 1 0,-1 19 0,0-30 0,0 1 0,-1-1 0,0 0 0,0 1 0,0-1 0,0 0 0,0 1 0,-1-1 0,1 0 0,-1 0 0,0 0 0,0-1 0,0 1 0,0 0 0,0-1 0,-1 1 0,1-1 0,-1 0 0,0 1 0,1-1 0,-1-1 0,0 1 0,0 0 0,0-1 0,-7 3 0,-14 1 0,0-1 0,0 0 0,0-2 0,0-1 0,-1-1 0,-43-6 0,-14 2 0,-1727 1 0,914 6 0,-2750-3 0,3640 0 0,1 0 0,-1 0 0,0 0 0,1-1 0,-1 0 0,1 1 0,-1-2 0,1 1 0,-1 0 0,1-1 0,0 0 0,0 0 0,0 0 0,-7-5 0,9 4 0,-1 0 0,0 0 0,1-1 0,0 1 0,-1-1 0,1 0 0,1 0 0,-1 0 0,1 0 0,-1 0 0,1 0 0,0 0 0,1 0 0,-1 0 0,1 0 0,0-7 0,1-243 0,3 90 0,-4-311-1365,0 448-5461</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34.636"/>
    </inkml:context>
    <inkml:brush xml:id="br0">
      <inkml:brushProperty name="width" value="0.1" units="cm"/>
      <inkml:brushProperty name="height" value="0.1" units="cm"/>
    </inkml:brush>
  </inkml:definitions>
  <inkml:trace contextRef="#ctx0" brushRef="#br0">0 222 24575,'145'3'0,"157"-6"0,-299 2 0,0 1 0,0 0 0,-1-1 0,1 1 0,0-1 0,0 0 0,0 0 0,-1 0 0,1 0 0,0 0 0,-1-1 0,1 1 0,-1-1 0,0 0 0,1 0 0,-1 1 0,0-2 0,0 1 0,0 0 0,-1 0 0,1 0 0,0-1 0,-1 1 0,1-1 0,-1 0 0,0 1 0,0-1 0,0 0 0,0 0 0,-1 1 0,1-1 0,-1 0 0,1 0 0,-1 0 0,0 0 0,-1-4 0,1-2 0,-1 1 0,-1-1 0,1 1 0,-1 0 0,-1 0 0,1 0 0,-2 0 0,1 0 0,-1 0 0,0 1 0,-8-11 0,-24-17 0,36 35 0,0-1 0,-1 1 0,1 0 0,-1-1 0,1 1 0,0 0 0,-1-1 0,1 1 0,-1 0 0,1 0 0,-1 0 0,1-1 0,-1 1 0,1 0 0,-1 0 0,1 0 0,-1 0 0,1 0 0,-1 0 0,1 0 0,-1 0 0,0 0 0,1 0 0,-1 0 0,1 0 0,-1 0 0,1 1 0,-1-1 0,0 2 0,1-1 0,-1 0 0,1 1 0,0-1 0,0 1 0,0-1 0,-1 1 0,1-1 0,1 1 0,-1-1 0,0 0 0,0 1 0,0-1 0,1 1 0,-1-1 0,2 3 0,3 9 0,0 0 0,1 0 0,1 0 0,0-1 0,17 23 0,-13-19 0,-1 0 0,13 26 0,-20-36 0,0 1 0,-1-1 0,0 1 0,-1-1 0,1 1 0,-1 0 0,-1-1 0,1 1 0,-1 0 0,0 0 0,-2 6 0,-5 17 0,-1 0 0,-2-1 0,-1 0 0,-1 0 0,-1-2 0,-19 30 0,-23 51 0,40-72-1365,2-5-5461</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36.136"/>
    </inkml:context>
    <inkml:brush xml:id="br0">
      <inkml:brushProperty name="width" value="0.1" units="cm"/>
      <inkml:brushProperty name="height" value="0.1" units="cm"/>
    </inkml:brush>
  </inkml:definitions>
  <inkml:trace contextRef="#ctx0" brushRef="#br0">1 1 24575,'0'5'0,"0"8"0,0 6 0,0 6 0,0 4 0,0 3 0,0 0 0,0 1 0,0 0 0,0 0 0,0 0 0,0-1 0,0 0 0,0-16 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36.558"/>
    </inkml:context>
    <inkml:brush xml:id="br0">
      <inkml:brushProperty name="width" value="0.1" units="cm"/>
      <inkml:brushProperty name="height" value="0.1" units="cm"/>
    </inkml:brush>
  </inkml:definitions>
  <inkml:trace contextRef="#ctx0" brushRef="#br0">1 1 24575,'0'0'-8191</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37.277"/>
    </inkml:context>
    <inkml:brush xml:id="br0">
      <inkml:brushProperty name="width" value="0.1" units="cm"/>
      <inkml:brushProperty name="height" value="0.1" units="cm"/>
    </inkml:brush>
  </inkml:definitions>
  <inkml:trace contextRef="#ctx0" brushRef="#br0">1 34 24575,'5'0'0,"7"0"0,8 0 0,4 0 0,11 0 0,3 0 0,7-5 0,1-3 0,-2 1 0,-3 2 0,-3 1 0,-3 1 0,-7 2-8191</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38.293"/>
    </inkml:context>
    <inkml:brush xml:id="br0">
      <inkml:brushProperty name="width" value="0.1" units="cm"/>
      <inkml:brushProperty name="height" value="0.1" units="cm"/>
    </inkml:brush>
  </inkml:definitions>
  <inkml:trace contextRef="#ctx0" brushRef="#br0">0 0 24575,'0'6'0,"6"1"0,6 0 0,8-1 0,5-2 0,4-2 0,2-1 0,1 0 0,1-1 0,6 0 0,1-1 0,5 1 0,5-6 0,0-1 0,-3 0 0,-10 1-8191</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39.544"/>
    </inkml:context>
    <inkml:brush xml:id="br0">
      <inkml:brushProperty name="width" value="0.1" units="cm"/>
      <inkml:brushProperty name="height" value="0.1" units="cm"/>
    </inkml:brush>
  </inkml:definitions>
  <inkml:trace contextRef="#ctx0" brushRef="#br0">200 40 24575,'5'-3'0,"-1"-1"0,0 1 0,1 0 0,0 1 0,0-1 0,0 1 0,0 0 0,0 0 0,0 0 0,1 1 0,-1 0 0,11-1 0,74-2 0,-66 4 0,-14 0 0,0 0 0,0 1 0,0 0 0,0 0 0,-1 1 0,1 0 0,0 1 0,-1 0 0,0 0 0,13 7 0,-16-6 0,-1-1 0,0 1 0,0 1 0,-1-1 0,1 1 0,-1-1 0,0 1 0,0 1 0,-1-1 0,1 0 0,-1 1 0,0 0 0,-1 0 0,1 0 0,-1 0 0,0 0 0,1 8 0,-1 3 0,0 1 0,0-1 0,-2 1 0,0-1 0,-2 1 0,1-1 0,-2 0 0,0 0 0,-1 0 0,-1 0 0,-1 0 0,0-1 0,-1 0 0,-1 0 0,0-1 0,-1 0 0,-1 0 0,0-1 0,-1 0 0,-1-1 0,0-1 0,-27 23 0,31-30 0,0 0 0,-1-1 0,0 0 0,0 0 0,0 0 0,-1-1 0,1-1 0,-1 0 0,0 0 0,0-1 0,1 0 0,-1-1 0,0 0 0,0 0 0,0-1 0,0 0 0,1-1 0,-1 0 0,1-1 0,-1 0 0,1 0 0,-15-8 0,11 5 0,1-2 0,0 1 0,0-1 0,0-1 0,1 0 0,0-1 0,1 0 0,0-1 0,0 0 0,1 0 0,1-1 0,0 0 0,1-1 0,-10-21 0,10 14 0,1 0 0,0 0 0,2-1 0,0 0 0,2 0 0,0 0 0,1 0 0,1-1 0,1 1 0,6-32 0,-6 48 0,1 0 0,-1 0 0,1 0 0,0 1 0,1-1 0,-1 1 0,1 0 0,0-1 0,0 1 0,0 0 0,0 1 0,1-1 0,0 0 0,0 1 0,0 0 0,0 0 0,0 0 0,0 1 0,1-1 0,-1 1 0,1 0 0,0 0 0,0 1 0,0-1 0,8 0 0,12-2 0,0 1 0,-1 1 0,1 2 0,26 2 0,-24-1 0,8 0 60,47 8 0,-70-7-225,-1 0 0,0 1 0,0 1 0,0 0 0,0 0 0,0 1 0,-1 0 0,11 7 0,0 5-6661</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40.465"/>
    </inkml:context>
    <inkml:brush xml:id="br0">
      <inkml:brushProperty name="width" value="0.1" units="cm"/>
      <inkml:brushProperty name="height" value="0.1" units="cm"/>
    </inkml:brush>
  </inkml:definitions>
  <inkml:trace contextRef="#ctx0" brushRef="#br0">293 1 24575,'-1'5'0,"1"8"0,0 6 0,-5 6 0,-2 4 0,0 8 0,2 2 0,-4 1 0,-1-1 0,-3-2 0,-6-2 0,1-2 0,-2 0 0,-3-7 0,-8-7 0,-10-1 0,-4 1 0,7-3-8191</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41.731"/>
    </inkml:context>
    <inkml:brush xml:id="br0">
      <inkml:brushProperty name="width" value="0.1" units="cm"/>
      <inkml:brushProperty name="height" value="0.1" units="cm"/>
    </inkml:brush>
  </inkml:definitions>
  <inkml:trace contextRef="#ctx0" brushRef="#br0">232 1 24575,'1'0'0,"1"1"0,-1-1 0,1 1 0,-1-1 0,1 1 0,-1-1 0,0 1 0,1 0 0,-1 0 0,0 0 0,0 0 0,1 0 0,-1 0 0,0 0 0,0 0 0,0 1 0,0-1 0,0 0 0,-1 1 0,1-1 0,0 0 0,0 3 0,15 38 0,-14-35 0,12 46 0,-2 1 0,-2 0 0,5 92 0,-14 172 0,-4-154 0,3-156 0,0 0 0,0 0 0,-1 0 0,-1-1 0,1 1 0,-1 0 0,-1-1 0,1 1 0,-5 8 0,6-14 0,-1 0 0,1 0 0,0 0 0,-1 0 0,1-1 0,-1 1 0,1 0 0,-1-1 0,0 0 0,0 1 0,1-1 0,-1 0 0,0 0 0,0 0 0,-1 0 0,1 0 0,0 0 0,0-1 0,0 1 0,0-1 0,-1 1 0,1-1 0,0 0 0,0 0 0,-1 0 0,1 0 0,0 0 0,0-1 0,-1 1 0,1-1 0,0 1 0,0-1 0,0 0 0,0 0 0,0 0 0,-3-1 0,-14-8 0,0 1 0,1-2 0,0-1 0,1 0 0,0-1 0,-26-27 0,35 31 0,0 1 0,1-1 0,0-1 0,0 1 0,1-1 0,1 0 0,-1 0 0,2-1 0,-1 0 0,2 0 0,-1 0 0,1 0 0,1 0 0,-1-12 0,1-10 0,1 0 0,1 1 0,2-1 0,10-57 0,1 60-1365,1 8-5461</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42.247"/>
    </inkml:context>
    <inkml:brush xml:id="br0">
      <inkml:brushProperty name="width" value="0.1" units="cm"/>
      <inkml:brushProperty name="height" value="0.1" units="cm"/>
    </inkml:brush>
  </inkml:definitions>
  <inkml:trace contextRef="#ctx0" brushRef="#br0">0 6 24575,'0'-5'0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5:50.619"/>
    </inkml:context>
    <inkml:brush xml:id="br0">
      <inkml:brushProperty name="width" value="0.1" units="cm"/>
      <inkml:brushProperty name="height" value="0.1" units="cm"/>
    </inkml:brush>
  </inkml:definitions>
  <inkml:trace contextRef="#ctx0" brushRef="#br0">0 1 24575,'10'8'0,"1"-1"0,-1 0 0,1 0 0,1-1 0,-1 0 0,16 5 0,-8-3 0,40 18 0,70 21 0,-100-39 0,-1-2 0,1 0 0,1-2 0,53 1 0,480-9-1365,-529 4-5461</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43.091"/>
    </inkml:context>
    <inkml:brush xml:id="br0">
      <inkml:brushProperty name="width" value="0.1" units="cm"/>
      <inkml:brushProperty name="height" value="0.1" units="cm"/>
    </inkml:brush>
  </inkml:definitions>
  <inkml:trace contextRef="#ctx0" brushRef="#br0">1 33 24575,'0'-5'0,"5"-2"0,8 0 0,6 2 0,6 1 0,4 2 0,3 0 0,0 2 0,-4 0-8191</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43.826"/>
    </inkml:context>
    <inkml:brush xml:id="br0">
      <inkml:brushProperty name="width" value="0.1" units="cm"/>
      <inkml:brushProperty name="height" value="0.1" units="cm"/>
    </inkml:brush>
  </inkml:definitions>
  <inkml:trace contextRef="#ctx0" brushRef="#br0">1 0 24575,'5'0'0,"8"0"0,6 0 0,6 0 0,3 0 0,4 0 0,0 0 0,1 0 0,1 0 0,-2 0 0,1 0 0,-6 0-8191</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45.185"/>
    </inkml:context>
    <inkml:brush xml:id="br0">
      <inkml:brushProperty name="width" value="0.1" units="cm"/>
      <inkml:brushProperty name="height" value="0.1" units="cm"/>
    </inkml:brush>
  </inkml:definitions>
  <inkml:trace contextRef="#ctx0" brushRef="#br0">0 1 24575,'31'0'0,"-13"-1"0,0 1 0,0 1 0,0 0 0,27 7 0,-39-6 0,-1-1 0,1 1 0,-1 1 0,0-1 0,1 1 0,-1 0 0,0 1 0,-1-1 0,1 1 0,-1 0 0,1 0 0,-1 0 0,-1 0 0,1 1 0,0 0 0,-1-1 0,0 1 0,3 6 0,-1 3 0,0-1 0,0 1 0,-1 0 0,-1 0 0,-1 0 0,0 1 0,0-1 0,-2 17 0,0 1 0,-2 1 0,-9 48 0,4-53 0,-2 0 0,-22 51 0,6-18 0,-2-7 0,22-46 0,0 1 0,0 0 0,1 0 0,0 1 0,1-1 0,-4 15 0,7-22 0,0-1 0,0 0 0,0 1 0,0-1 0,1 0 0,-1 1 0,0-1 0,1 0 0,-1 1 0,1-1 0,0 0 0,-1 0 0,1 0 0,0 0 0,0 1 0,-1-1 0,1 0 0,0 0 0,0 0 0,0-1 0,0 1 0,1 0 0,-1 0 0,0 0 0,0-1 0,0 1 0,1-1 0,-1 1 0,0-1 0,0 1 0,1-1 0,-1 0 0,0 0 0,3 1 0,53 3 0,-48-4 0,222-5-1365,-202 4-5461</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46.530"/>
    </inkml:context>
    <inkml:brush xml:id="br0">
      <inkml:brushProperty name="width" value="0.1" units="cm"/>
      <inkml:brushProperty name="height" value="0.1" units="cm"/>
    </inkml:brush>
  </inkml:definitions>
  <inkml:trace contextRef="#ctx0" brushRef="#br0">207 1 24575,'0'6'0,"-6"12"0,-1 8 0,-5 6 0,-6 3 0,0 0 0,-2-5 0,2 2 0,-1-3 0,2-2 0,-1-5 0,-2-2 0,1 2 0,4-2-8191</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47.561"/>
    </inkml:context>
    <inkml:brush xml:id="br0">
      <inkml:brushProperty name="width" value="0.1" units="cm"/>
      <inkml:brushProperty name="height" value="0.1" units="cm"/>
    </inkml:brush>
  </inkml:definitions>
  <inkml:trace contextRef="#ctx0" brushRef="#br0">1 1 24575,'0'5'0,"0"8"0,0 6 0,0 6 0,0 4 0,0 2 0,0 2 0,0 0 0,0 0 0,0 0 0,0 0 0,0-1 0,0 0 0,0 0 0,0 0 0,0-6-8191</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47.936"/>
    </inkml:context>
    <inkml:brush xml:id="br0">
      <inkml:brushProperty name="width" value="0.1" units="cm"/>
      <inkml:brushProperty name="height" value="0.1" units="cm"/>
    </inkml:brush>
  </inkml:definitions>
  <inkml:trace contextRef="#ctx0" brushRef="#br0">0 1 24575,'0'0'-8191</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48.999"/>
    </inkml:context>
    <inkml:brush xml:id="br0">
      <inkml:brushProperty name="width" value="0.1" units="cm"/>
      <inkml:brushProperty name="height" value="0.1" units="cm"/>
    </inkml:brush>
  </inkml:definitions>
  <inkml:trace contextRef="#ctx0" brushRef="#br0">256 161 24575,'0'-12'0,"0"-3"0,0 0 0,-1 0 0,0 0 0,-7-28 0,7 40 0,1 1 0,-1 0 0,0-1 0,0 1 0,0 0 0,0 0 0,0 0 0,0 0 0,0 0 0,-1 0 0,1 0 0,-1 0 0,0 1 0,1-1 0,-1 0 0,0 1 0,0 0 0,0-1 0,0 1 0,0 0 0,0 0 0,0 0 0,-1 0 0,1 0 0,0 1 0,0-1 0,-1 1 0,1-1 0,-1 1 0,1 0 0,0 0 0,-1 0 0,1 0 0,0 0 0,-1 1 0,1-1 0,0 1 0,-1 0 0,-2 1 0,2-1 0,1 0 0,-1 1 0,1 0 0,-1-1 0,1 1 0,-1 0 0,1 0 0,0 1 0,0-1 0,0 0 0,0 1 0,1-1 0,-1 1 0,0-1 0,1 1 0,0 0 0,-2 4 0,-17 58 0,15-45 0,-15 60 0,3 1 0,-9 103 0,14 168 0,13-315-108,1-25-6,-1 0 0,-1 0-1,0 0 1,-1 0 0,0 0-1,-1 0 1,0-1 0,-1 1 0,0 0-1,-7 15 1,-4-7-6712</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49.577"/>
    </inkml:context>
    <inkml:brush xml:id="br0">
      <inkml:brushProperty name="width" value="0.1" units="cm"/>
      <inkml:brushProperty name="height" value="0.1" units="cm"/>
    </inkml:brush>
  </inkml:definitions>
  <inkml:trace contextRef="#ctx0" brushRef="#br0">1 25 24575,'5'0'0,"8"0"0,6 0 0,11 0 0,6 0 0,2 0 0,6 0 0,11 0 0,2 0 0,-4 0 0,-5-5 0,-5-2 0,-5 0 0,-9 2-8191</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50.374"/>
    </inkml:context>
    <inkml:brush xml:id="br0">
      <inkml:brushProperty name="width" value="0.1" units="cm"/>
      <inkml:brushProperty name="height" value="0.1" units="cm"/>
    </inkml:brush>
  </inkml:definitions>
  <inkml:trace contextRef="#ctx0" brushRef="#br0">194 1 24575,'-2'0'0,"0"0"0,0 1 0,0-1 0,0 1 0,0-1 0,0 1 0,0 0 0,0 0 0,1 0 0,-1 0 0,0 0 0,1 0 0,-1 0 0,1 1 0,-1-1 0,1 1 0,0-1 0,-1 1 0,1-1 0,0 1 0,0 0 0,0-1 0,-1 4 0,-16 47 0,16-46 0,-40 154 0,-35 295 0,62-251 0,18 323 0,0-487-227,2 0-1,2 0 1,1 0-1,2-1 1,28 67-1,-18-59-6598</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51.875"/>
    </inkml:context>
    <inkml:brush xml:id="br0">
      <inkml:brushProperty name="width" value="0.1" units="cm"/>
      <inkml:brushProperty name="height" value="0.1" units="cm"/>
    </inkml:brush>
  </inkml:definitions>
  <inkml:trace contextRef="#ctx0" brushRef="#br0">159 23 24575,'0'-1'0,"-1"0"0,1 0 0,0 0 0,-1 0 0,1 0 0,0 0 0,-1 0 0,0 0 0,1 0 0,-1 0 0,1 0 0,-1 0 0,0 0 0,0 0 0,0 0 0,1 0 0,-1 1 0,0-1 0,0 0 0,0 1 0,0-1 0,0 1 0,0-1 0,0 1 0,-1-1 0,1 1 0,0 0 0,0-1 0,0 1 0,0 0 0,0 0 0,-1 0 0,1 0 0,0 0 0,0 0 0,-2 1 0,-1-1 0,0 0 0,0 0 0,0 1 0,0 0 0,0 0 0,0 0 0,0 0 0,1 0 0,-7 4 0,5-1 0,1 0 0,0 1 0,-1-1 0,2 1 0,-1 0 0,0 0 0,1 1 0,0-1 0,0 1 0,1 0 0,0-1 0,-3 12 0,-16 81 0,17-72 0,1-5 0,0 0 0,1 1 0,1-1 0,4 41 0,-2-55 0,0 0 0,0 1 0,1-1 0,0 0 0,0-1 0,0 1 0,1 0 0,0-1 0,1 1 0,0-1 0,-1 0 0,2 0 0,-1 0 0,1-1 0,0 0 0,0 0 0,0 0 0,8 5 0,-10-8 0,1-1 0,0 1 0,-1-1 0,1 1 0,0-1 0,0 0 0,0-1 0,0 1 0,0-1 0,0 1 0,0-1 0,0 0 0,0-1 0,0 1 0,0-1 0,0 0 0,0 0 0,0 0 0,0 0 0,0-1 0,-1 1 0,1-1 0,-1 0 0,1 0 0,-1-1 0,0 1 0,1-1 0,-1 1 0,0-1 0,3-4 0,1 0 0,-1 0 0,1-1 0,-1 0 0,0 0 0,-1 0 0,0-1 0,0 0 0,-1 0 0,0 0 0,-1 0 0,4-15 0,-4-11 0,-1 0 0,-5-63 0,0 25 0,2 147 0,3-1 0,4 1 0,18 91 0,-2-53-1365,-15-68-5461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3:31.398"/>
    </inkml:context>
    <inkml:brush xml:id="br0">
      <inkml:brushProperty name="width" value="0.1" units="cm"/>
      <inkml:brushProperty name="height" value="0.1" units="cm"/>
    </inkml:brush>
  </inkml:definitions>
  <inkml:trace contextRef="#ctx0" brushRef="#br0">0 193 24575,'0'-5'0,"0"-8"0,0-12 0,16-2 0,17-1 0,1-2 0,2 4 0,5 7 0,0 7 0,-5 4-8191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5:54.137"/>
    </inkml:context>
    <inkml:brush xml:id="br0">
      <inkml:brushProperty name="width" value="0.1" units="cm"/>
      <inkml:brushProperty name="height" value="0.1" units="cm"/>
    </inkml:brush>
  </inkml:definitions>
  <inkml:trace contextRef="#ctx0" brushRef="#br0">0 295 24575,'192'2'0,"357"-17"0,-351-22 0,-144 24 0,-51 13 0,0-1 0,-1 1 0,1-1 0,0 0 0,-1 0 0,1 0 0,-1 0 0,1 0 0,-1-1 0,0 1 0,1-1 0,-1 1 0,0-1 0,0 0 0,0 0 0,0 0 0,-1 0 0,1 0 0,0-1 0,-1 1 0,1 0 0,-1-1 0,0 1 0,0-1 0,0 1 0,0-1 0,-1 0 0,1 1 0,0-1 0,-1 0 0,0-4 0,0 3 0,-1-1 0,1 0 0,-1 0 0,0 0 0,-1 1 0,1-1 0,-1 0 0,0 1 0,0 0 0,-1-1 0,1 1 0,-1 0 0,0 0 0,0 0 0,0 1 0,0-1 0,-5-3 0,-12-11 0,10 9 0,1 0 0,-1 0 0,-1 1 0,1 1 0,-1 0 0,-1 0 0,-12-5 0,24 12 0,-1-1 0,1 1 0,0 0 0,-1 0 0,1 0 0,0 0 0,-1-1 0,1 1 0,-1 0 0,1 0 0,0 0 0,-1 0 0,1 0 0,0 0 0,-1 0 0,1 0 0,-1 0 0,1 0 0,0 0 0,-1 0 0,1 0 0,0 1 0,-1-1 0,1 0 0,-1 0 0,1 0 0,0 0 0,-1 1 0,1-1 0,0 0 0,0 0 0,-1 1 0,1-1 0,0 0 0,3 14 0,17 13 0,-4-11 0,1 0 0,30 21 0,-30-25 0,0 1 0,-2 1 0,24 25 0,-35-34 0,0 1 0,0-1 0,0 1 0,-1 0 0,0 0 0,0 0 0,-1 1 0,0-1 0,0 1 0,0-1 0,-1 1 0,0 0 0,0-1 0,-1 1 0,0 9 0,-3 17 30,-1 0 0,-2 0 0,-17 56 0,-45 89-1515,59-157-5341</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52.875"/>
    </inkml:context>
    <inkml:brush xml:id="br0">
      <inkml:brushProperty name="width" value="0.1" units="cm"/>
      <inkml:brushProperty name="height" value="0.1" units="cm"/>
    </inkml:brush>
  </inkml:definitions>
  <inkml:trace contextRef="#ctx0" brushRef="#br0">1 166 24575,'7'2'0,"1"1"0,-1 0 0,0 0 0,1 0 0,-1 1 0,-1 0 0,1 1 0,-1-1 0,1 1 0,8 10 0,-4-4 0,-1 0 0,-1 1 0,1 0 0,-2 1 0,0 0 0,0 0 0,-1 1 0,-1 0 0,0 0 0,-1 1 0,6 27 0,-6-15 0,-1 1 0,-2 0 0,-1 0 0,-1 0 0,-5 44 0,5-71 0,0 1 0,0 0 0,0-1 0,-1 1 0,1-1 0,0 1 0,-1 0 0,1-1 0,-1 1 0,1-1 0,-1 1 0,0-1 0,0 0 0,1 1 0,-1-1 0,0 0 0,0 1 0,-1-1 0,-1 2 0,2-3 0,0 0 0,0 0 0,0 0 0,0 1 0,1-1 0,-1 0 0,0 0 0,0-1 0,0 1 0,0 0 0,0 0 0,0 0 0,0-1 0,0 1 0,0 0 0,0-1 0,1 1 0,-1-1 0,0 1 0,0-1 0,0 1 0,1-1 0,-2-1 0,-3-2 0,1-1 0,0 1 0,0-1 0,0 0 0,1 0 0,-1-1 0,1 1 0,-4-11 0,0-10 0,1 0 0,1-1 0,1 1 0,1-1 0,2 0 0,1 0 0,1 0 0,5-37 0,-1 33 0,2 0 0,0 1 0,2 0 0,1 0 0,2 1 0,29-54 0,-18 51 120,-23 32-143,1-1 0,-1 1 0,0-1 1,0 1-1,1-1 0,-1 1 0,0 0 0,0-1 0,1 1 1,-1 0-1,1-1 0,-1 1 0,0 0 0,1-1 0,-1 1 0,1 0 1,-1 0-1,1-1 0,-1 1 0,0 0 0,1 0 0,-1 0 1,1 0-1,-1 0 0,1 0 0,-1 0 0,1 0 0,-1 0 0,1 0 1,-1 0-1,1 0 0,-1 0 0,1 0 0,-1 0 0,1 0 1,-1 1-1,1-1 0,-1 0 0,1 0 0,-1 0 0,0 1 0,1-1 1,-1 0-1,1 1 0,-1-1 0,0 0 0,1 1 0,-1-1 0,0 1 1,0-1-1,1 0 0,-1 1 0,0-1 0,0 1 0,0-1 1,1 1-1,-1-1 0,0 1 0,0-1 0,0 1 0,0-1 0,0 1 1,0-1-1,0 1 0,3 26-6803</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54.814"/>
    </inkml:context>
    <inkml:brush xml:id="br0">
      <inkml:brushProperty name="width" value="0.1" units="cm"/>
      <inkml:brushProperty name="height" value="0.1" units="cm"/>
    </inkml:brush>
  </inkml:definitions>
  <inkml:trace contextRef="#ctx0" brushRef="#br0">1 322 24575,'22'24'0,"0"0"0,-2 1 0,0 1 0,-2 1 0,-1 1 0,21 46 0,-29-45 0,-1 1 0,-1 0 0,-2 0 0,3 39 0,-8-92 0,1 1 0,2 0 0,0 1 0,1-1 0,11-34 0,3 7 0,28-60 0,-24 64 0,2 1 0,48-67 0,-56 91 0,1 0 0,0 1 0,1 1 0,1 0 0,1 2 0,0 0 0,24-13 0,13-10-1365,-36 21-5461</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56.502"/>
    </inkml:context>
    <inkml:brush xml:id="br0">
      <inkml:brushProperty name="width" value="0.1" units="cm"/>
      <inkml:brushProperty name="height" value="0.1" units="cm"/>
    </inkml:brush>
  </inkml:definitions>
  <inkml:trace contextRef="#ctx0" brushRef="#br0">355 2 24575,'-17'0'0,"-2"-1"0,0 0 0,0 2 0,0 0 0,0 1 0,1 1 0,-1 1 0,1 1 0,-1 0 0,-17 8 0,23-7 0,1 0 0,-1 1 0,1 1 0,0 0 0,-18 16 0,26-20 0,0 1 0,0 0 0,0 0 0,1 0 0,0 1 0,0-1 0,0 1 0,1 0 0,-1 0 0,1-1 0,1 1 0,-1 1 0,1-1 0,0 0 0,0 11 0,3 221 0,2-83 0,-1-105 0,10 63 0,-5-61 0,1 61 0,-11-8 0,3 81 0,0-180-5,-1 0 0,1-1-1,1 1 1,-1 0-1,1 0 1,0-1 0,0 1-1,0-1 1,1 1 0,0-1-1,0 0 1,1 0 0,-1 0-1,6 5 1,-2-3 27,1-1 0,-1 0 1,1 0-1,-1-1 0,2 0 0,-1-1 1,0 0-1,13 4 0,3 0-234,0-2 0,0-1 0,1-1-1,-1-1 1,1-1 0,26-2 0,-22-1-6614</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57.987"/>
    </inkml:context>
    <inkml:brush xml:id="br0">
      <inkml:brushProperty name="width" value="0.1" units="cm"/>
      <inkml:brushProperty name="height" value="0.1" units="cm"/>
    </inkml:brush>
  </inkml:definitions>
  <inkml:trace contextRef="#ctx0" brushRef="#br0">1 163 24575,'0'-7'0,"1"0"0,0 0 0,0-1 0,1 1 0,-1 0 0,2 0 0,-1 0 0,1 1 0,0-1 0,0 1 0,1-1 0,0 1 0,0 0 0,1 0 0,-1 1 0,1-1 0,0 1 0,1 0 0,-1 1 0,1-1 0,0 1 0,0 0 0,1 1 0,-1-1 0,1 1 0,0 0 0,-1 1 0,1 0 0,0 0 0,1 0 0,-1 1 0,0 0 0,0 0 0,1 1 0,-1 0 0,0 0 0,0 1 0,1 0 0,-1 0 0,8 3 0,-10-2 0,-1 0 0,1 1 0,-1-1 0,0 1 0,0 0 0,0 0 0,0 0 0,-1 1 0,1-1 0,-1 1 0,0 0 0,0 0 0,0 0 0,-1 0 0,1 1 0,-1-1 0,0 1 0,0-1 0,-1 1 0,1 0 0,-1 0 0,1 9 0,1 12 0,0-1 0,-2 1 0,-3 31 0,2-35 0,0 6 0,-1-1 0,-1 0 0,-1 0 0,-1 0 0,-2 0 0,0 0 0,-20 47 0,3-30 0,16-34 0,1 1 0,0-1 0,1 1 0,0 0 0,1 0 0,0 0 0,1 1 0,0-1 0,-2 23 0,5-32-42,1 0-1,-1 1 0,1-1 1,0 0-1,0 0 0,0-1 1,0 1-1,0 0 0,0 0 1,0 0-1,1-1 0,-1 1 1,1-1-1,-1 1 0,1-1 1,-1 1-1,1-1 0,0 0 1,0 0-1,0 0 0,0 0 1,0 0-1,0 0 0,0-1 1,0 1-1,0-1 0,0 1 1,0-1-1,0 0 0,1 0 1,1 0-1,27 4-6783</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59.378"/>
    </inkml:context>
    <inkml:brush xml:id="br0">
      <inkml:brushProperty name="width" value="0.1" units="cm"/>
      <inkml:brushProperty name="height" value="0.1" units="cm"/>
    </inkml:brush>
  </inkml:definitions>
  <inkml:trace contextRef="#ctx0" brushRef="#br0">1 53 24575,'0'-6'0,"5"-1"0,8 0 0,6 2 0,6 1 0,4 1 0,2 2 0,2 0 0,0 1 0,1-5 0,-2-2 0,-4 1-8191</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6:00.644"/>
    </inkml:context>
    <inkml:brush xml:id="br0">
      <inkml:brushProperty name="width" value="0.1" units="cm"/>
      <inkml:brushProperty name="height" value="0.1" units="cm"/>
    </inkml:brush>
  </inkml:definitions>
  <inkml:trace contextRef="#ctx0" brushRef="#br0">1 0 24575,'19'1'0,"0"1"0,-1 0 0,1 1 0,-1 2 0,1-1 0,-1 2 0,0 1 0,-1 0 0,0 1 0,18 11 0,-25-14 0,-1 1 0,1 1 0,-1 0 0,-1 0 0,1 0 0,-1 1 0,0 1 0,-1-1 0,0 1 0,0 1 0,-1-1 0,0 1 0,-1 0 0,0 0 0,-1 1 0,0 0 0,5 20 0,-3 24 0,-3-1 0,-6 85 0,0-40 0,-32 425 0,33-510 0,0 0 0,-1 1 0,-1-2 0,0 1 0,-1 0 0,0-1 0,-1 0 0,-1 0 0,0-1 0,-1 0 0,-15 19 0,-1-5 0,-1 0 0,-1-2 0,-42 29 0,46-32 119,20-12-322,15-5-1078,12-5-5545</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6:01.598"/>
    </inkml:context>
    <inkml:brush xml:id="br0">
      <inkml:brushProperty name="width" value="0.1" units="cm"/>
      <inkml:brushProperty name="height" value="0.1" units="cm"/>
    </inkml:brush>
  </inkml:definitions>
  <inkml:trace contextRef="#ctx0" brushRef="#br0">0 0 24575,'6'2'0,"0"1"0,0-1 0,-1 1 0,1 0 0,-1 0 0,0 1 0,0-1 0,0 1 0,-1 0 0,1 1 0,-1-1 0,7 10 0,1-1 0,15 14 0,0-1 0,31 39 0,-54-58 0,0 0 0,0 1 0,-1 0 0,1 0 0,-2 0 0,1 0 0,-1 0 0,0 0 0,-1 1 0,0-1 0,-1 1 0,1-1 0,-1 1 0,-1-1 0,-1 11 0,-2 5 0,-1 0 0,-1-1 0,-1 0 0,-10 24 0,8-26 0,-2-1 0,-14 21 0,-18 35 0,-13 32 0,47-90 0,8-18 4,0 1 1,0 0-1,1 0 0,-1 0 0,0 0 0,1 0 0,-1 1 0,1-1 0,-1 0 1,1 0-1,0 0 0,0 0 0,-1 0 0,1 1 0,0-1 0,0 0 0,0 0 1,0 0-1,0 1 0,1-1 0,-1 0 0,0 0 0,0 0 0,1 0 0,-1 1 1,1-1-1,0 1 0,0-2-66,0 1 0,0 0 1,0-1-1,1 0 0,-1 1 1,0-1-1,1 0 0,-1 0 1,0 0-1,0 1 0,1-1 0,-1-1 1,0 1-1,1 0 0,-1 0 1,0 0-1,0-1 0,1 1 0,-1-1 1,0 1-1,0-1 0,0 1 1,2-2-1,20-10-6764</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6:03.222"/>
    </inkml:context>
    <inkml:brush xml:id="br0">
      <inkml:brushProperty name="width" value="0.1" units="cm"/>
      <inkml:brushProperty name="height" value="0.1" units="cm"/>
    </inkml:brush>
  </inkml:definitions>
  <inkml:trace contextRef="#ctx0" brushRef="#br0">101 101 24575,'0'-11'0,"0"1"0,0 0 0,0 0 0,-1 0 0,-3-17 0,4 26 0,-1 0 0,1 0 0,0 0 0,-1 0 0,1 0 0,-1 0 0,1 0 0,-1 0 0,1 0 0,-1 0 0,0 0 0,1 0 0,-1 0 0,0 0 0,0 0 0,0 1 0,0-1 0,0 0 0,0 1 0,0-1 0,0 1 0,0-1 0,0 1 0,0-1 0,0 1 0,0-1 0,0 1 0,0 0 0,0 0 0,-1 0 0,1 0 0,0 0 0,0 0 0,0 0 0,0 0 0,-1 0 0,1 0 0,0 1 0,0-1 0,0 0 0,0 1 0,0-1 0,0 1 0,0-1 0,0 1 0,0 0 0,0-1 0,-1 2 0,-2 1 0,0 0 0,1 0 0,-1 1 0,1-1 0,0 1 0,0-1 0,0 1 0,0 0 0,1 0 0,0 0 0,0 0 0,0 1 0,0-1 0,0 1 0,1-1 0,0 1 0,0 0 0,0 6 0,-2 14 0,1-1 0,3 33 0,-1-34 0,0-13 0,0 18 0,1 0 0,1 0 0,1 1 0,8 30 0,-9-53 0,-1 0 0,1-1 0,0 1 0,0 0 0,1-1 0,-1 1 0,1-1 0,1 0 0,-1 0 0,1 0 0,0 0 0,0-1 0,0 0 0,0 1 0,1-1 0,0-1 0,0 1 0,0-1 0,0 0 0,0 0 0,1 0 0,-1-1 0,1 0 0,0 0 0,10 2 0,-14-4 0,1 0 0,-1 0 0,0 0 0,1 0 0,-1-1 0,0 1 0,1 0 0,-1-1 0,0 0 0,1 0 0,-1 0 0,0 0 0,0 0 0,0 0 0,0 0 0,0-1 0,0 1 0,0-1 0,0 1 0,-1-1 0,1 0 0,0 0 0,-1 0 0,0 1 0,1-2 0,-1 1 0,0 0 0,0 0 0,0 0 0,0 0 0,-1-1 0,1 1 0,-1 0 0,1-5 0,3-10 0,-2 0 0,0 0 0,0-28 0,-2 44 0,0-15 0,-1 0 0,-1 0 0,0 0 0,-8-28 0,10 43 0,0 1 0,0 0 0,0-1 0,0 1 0,0-1 0,0 1 0,0 0 0,0-1 0,0 1 0,0 0 0,0-1 0,0 1 0,0 0 0,0-1 0,0 1 0,0 0 0,-1-1 0,1 1 0,0 0 0,0-1 0,0 1 0,-1 0 0,1-1 0,0 1 0,0 0 0,-1 0 0,1-1 0,0 1 0,0 0 0,-1 0 0,1 0 0,0-1 0,-1 1 0,1 0 0,0 0 0,-1 0 0,1 0 0,0 0 0,-1 0 0,1 0 0,-1 0 0,1 0 0,0 0 0,-1 0 0,1 0 0,-7 19 0,2 34 0,1-9-170,3-1-1,2 1 0,1 0 1,3-1-1,1 1 0,2-1 1,15 45-1,-13-62-6655</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6:04.207"/>
    </inkml:context>
    <inkml:brush xml:id="br0">
      <inkml:brushProperty name="width" value="0.1" units="cm"/>
      <inkml:brushProperty name="height" value="0.1" units="cm"/>
    </inkml:brush>
  </inkml:definitions>
  <inkml:trace contextRef="#ctx0" brushRef="#br0">0 0 24575,'0'6'0,"0"12"0,0 9 0,0 10 0,0 5 0,0 5 0,0 1 0,0-3 0,0 2 0,0-2 0,0-3 0,0-3 0,0-3 0,0-2 0,0-7-8191</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6:05.238"/>
    </inkml:context>
    <inkml:brush xml:id="br0">
      <inkml:brushProperty name="width" value="0.1" units="cm"/>
      <inkml:brushProperty name="height" value="0.1" units="cm"/>
    </inkml:brush>
  </inkml:definitions>
  <inkml:trace contextRef="#ctx0" brushRef="#br0">98 1 24575,'0'5'0,"-5"13"0,-7 9 0,-8 4 0,1 4 0,-3 0 0,3-5-8191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09.798"/>
    </inkml:context>
    <inkml:brush xml:id="br0">
      <inkml:brushProperty name="width" value="0.1" units="cm"/>
      <inkml:brushProperty name="height" value="0.1" units="cm"/>
    </inkml:brush>
  </inkml:definitions>
  <inkml:trace contextRef="#ctx0" brushRef="#br0">2 1 24575,'-2'102'0,"5"115"0,-3-213 0,0 1 0,1-1 0,0 0 0,0 0 0,0 0 0,0 0 0,1 0 0,0 0 0,0 0 0,0 0 0,0-1 0,0 1 0,1 0 0,-1-1 0,1 0 0,0 0 0,5 4 0,-2-3 0,-1 0 0,1-1 0,0 0 0,0 0 0,0-1 0,1 1 0,-1-1 0,1-1 0,-1 1 0,10 0 0,2-1 0,0 0 0,0-1 0,1-1 0,-1-1 0,0-1 0,0 0 0,27-10 0,-27 6 0,-1-1 0,0-1 0,-1 0 0,29-23 0,-24 17 0,-19 14 0,-1 0 0,0 0 0,1 0 0,-1 0 0,1 0 0,-1 0 0,1 1 0,-1-1 0,1 0 0,0 1 0,-1-1 0,1 1 0,0 0 0,-1 0 0,1-1 0,0 1 0,-1 0 0,1 0 0,0 1 0,3 0 0,-4-1 0,1 1 0,-1 0 0,0 0 0,1 0 0,-1 0 0,0 0 0,0 1 0,0-1 0,0 0 0,0 1 0,0-1 0,0 0 0,-1 1 0,1-1 0,0 1 0,-1-1 0,2 4 0,0 8 0,0 0 0,0 1 0,-1-1 0,-1 18 0,0-18 0,1 78-682,24 181-1,-13-211-6143</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6:07.052"/>
    </inkml:context>
    <inkml:brush xml:id="br0">
      <inkml:brushProperty name="width" value="0.1" units="cm"/>
      <inkml:brushProperty name="height" value="0.1" units="cm"/>
    </inkml:brush>
  </inkml:definitions>
  <inkml:trace contextRef="#ctx0" brushRef="#br0">1 0 24575,'0'6'0,"0"7"0,0 6 0,0 6 0,0 4 0,0 2 0,0 2 0,0 0 0,0 6 0,0 1 0,0-1 0,0-1 0,0-2 0,0-7-8191</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6:08.130"/>
    </inkml:context>
    <inkml:brush xml:id="br0">
      <inkml:brushProperty name="width" value="0.1" units="cm"/>
      <inkml:brushProperty name="height" value="0.1" units="cm"/>
    </inkml:brush>
  </inkml:definitions>
  <inkml:trace contextRef="#ctx0" brushRef="#br0">197 20 24575,'0'-6'0,"-5"-1"0,-8 1 0,-1 6 0,-4 3 0,-4 7 0,-4 6 0,-2 2 0,2 2 0,2-2 0,3-4-8191</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6:09.740"/>
    </inkml:context>
    <inkml:brush xml:id="br0">
      <inkml:brushProperty name="width" value="0.1" units="cm"/>
      <inkml:brushProperty name="height" value="0.1" units="cm"/>
    </inkml:brush>
  </inkml:definitions>
  <inkml:trace contextRef="#ctx0" brushRef="#br0">295 32 24575,'-6'-4'0,"1"1"0,0-1 0,-1 1 0,1 1 0,-1-1 0,0 1 0,0 0 0,0 0 0,0 0 0,0 1 0,0 0 0,-9 0 0,-76 0 0,86 1 0,0 0 0,1 0 0,-1 1 0,0-1 0,1 1 0,-1 1 0,0-1 0,1 0 0,-1 1 0,1 0 0,0 0 0,0 0 0,0 1 0,0-1 0,0 1 0,0 0 0,1 0 0,-1 1 0,1-1 0,0 1 0,-5 6 0,4-2 0,0 1 0,1-1 0,0 1 0,1 0 0,-1 0 0,2 0 0,-1 0 0,1 0 0,1 1 0,0 13 0,8 552 0,-8-557 0,1 1 0,0-1 0,2 1 0,0-1 0,1 0 0,8 22 0,-10-33 0,0-1 0,1 0 0,0 0 0,0 0 0,1-1 0,-1 1 0,1-1 0,1 0 0,-1 0 0,0 0 0,1 0 0,0-1 0,0 0 0,1 0 0,-1 0 0,1-1 0,0 0 0,0 0 0,0 0 0,10 3 0,174 29-1365,-162-28-5461</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6:11.928"/>
    </inkml:context>
    <inkml:brush xml:id="br0">
      <inkml:brushProperty name="width" value="0.1" units="cm"/>
      <inkml:brushProperty name="height" value="0.1" units="cm"/>
    </inkml:brush>
  </inkml:definitions>
  <inkml:trace contextRef="#ctx0" brushRef="#br0">47 1 24575,'35'2'0,"0"1"0,53 13 0,-66-12 0,-17-3 0,0 0 0,1 1 0,-1 0 0,0 0 0,0 0 0,0 0 0,7 5 0,-11-6 0,0 0 0,0 0 0,0-1 0,0 1 0,0 0 0,0 0 0,0 0 0,0 0 0,-1 0 0,1 0 0,0 1 0,-1-1 0,1 0 0,0 0 0,-1 0 0,0 1 0,1-1 0,-1 0 0,0 1 0,0-1 0,1 0 0,-1 1 0,0-1 0,0 0 0,-1 1 0,1-1 0,0 0 0,0 1 0,-1-1 0,1 0 0,0 0 0,-1 1 0,1-1 0,-1 0 0,0 0 0,1 0 0,-3 2 0,-4 6 0,0 0 0,-1-1 0,-1 0 0,1-1 0,-1 1 0,-1-2 0,-13 9 0,11-8 0,1 0 0,1 1 0,0 0 0,0 0 0,0 1 0,-8 11 0,13-14 0,1 0 0,1 0 0,-1 0 0,1 0 0,0 1 0,1-1 0,-1 1 0,1 0 0,1 0 0,-1 0 0,1 0 0,-1 11 0,3-14 0,-1 0 0,0-1 0,1 1 0,0 0 0,0-1 0,0 1 0,0-1 0,0 1 0,1-1 0,-1 1 0,1-1 0,0 0 0,0 0 0,1 0 0,-1 0 0,0 0 0,1 0 0,0-1 0,0 1 0,0-1 0,0 0 0,0 0 0,0 0 0,0 0 0,5 2 0,20 7 0,-17-7 0,-1 1 0,1-1 0,-1 1 0,-1 1 0,17 12 0,-23-16 0,-1 0 0,0 1 0,0-1 0,0 1 0,0 0 0,0 0 0,0-1 0,-1 1 0,1 0 0,-1 1 0,0-1 0,0 0 0,0 0 0,0 0 0,-1 1 0,1-1 0,-1 0 0,0 1 0,0-1 0,0 0 0,-1 1 0,1-1 0,-1 0 0,-1 5 0,1-4 0,-1 1 0,0-1 0,0 0 0,0-1 0,0 1 0,-1 0 0,0-1 0,0 1 0,0-1 0,0 0 0,0 0 0,0 0 0,-1 0 0,0-1 0,1 1 0,-1-1 0,0 0 0,0 0 0,0 0 0,0-1 0,-1 0 0,1 1 0,0-1 0,-1-1 0,-6 1 0,-9 2 0,1-2 0,0 0 0,0-1 0,-30-4 0,21-2-1365,7-2-5461</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6:13.459"/>
    </inkml:context>
    <inkml:brush xml:id="br0">
      <inkml:brushProperty name="width" value="0.1" units="cm"/>
      <inkml:brushProperty name="height" value="0.1" units="cm"/>
    </inkml:brush>
  </inkml:definitions>
  <inkml:trace contextRef="#ctx0" brushRef="#br0">3 1 24575,'3'0'0,"1"0"0,0 0 0,0 1 0,0 0 0,0-1 0,0 1 0,0 1 0,-1-1 0,1 1 0,0-1 0,-1 1 0,1 0 0,-1 0 0,0 0 0,0 1 0,0-1 0,0 1 0,0 0 0,0 0 0,-1 0 0,1 0 0,-1 0 0,0 1 0,0-1 0,0 0 0,-1 1 0,1 0 0,-1-1 0,0 1 0,0 0 0,1 5 0,2 14 0,-1 0 0,-1 0 0,-1 0 0,-2 31 0,0-20 0,-3 896 0,5-927-40,-1 1 0,0-1 0,0 1 0,0 0-1,-1-1 1,1 1 0,-1-1 0,0 1 0,0-1 0,0 0 0,-1 1-1,1-1 1,-1 0 0,1 0 0,-1 0 0,0 0 0,0 0-1,-1 0 1,1-1 0,0 1 0,-1-1 0,0 1 0,0-1 0,1 0-1,-1 0 1,-1 0 0,1-1 0,0 1 0,0-1 0,0 1-1,-1-1 1,1 0 0,-5 0 0,-22 9-6786</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6:15.038"/>
    </inkml:context>
    <inkml:brush xml:id="br0">
      <inkml:brushProperty name="width" value="0.1" units="cm"/>
      <inkml:brushProperty name="height" value="0.1" units="cm"/>
    </inkml:brush>
  </inkml:definitions>
  <inkml:trace contextRef="#ctx0" brushRef="#br0">1 1 24575,'3'2'0,"0"-1"0,1 1 0,-1 0 0,0 1 0,0-1 0,-1 0 0,1 1 0,0-1 0,-1 1 0,0 0 0,1 0 0,-1 0 0,0 0 0,-1 1 0,4 5 0,1 2 0,66 103 0,75 112 0,-137-210 0,-1 0 0,0 0 0,-1 1 0,-1 0 0,0 1 0,-1 0 0,3 19 0,16 136 0,-14-84 0,-2 2 0,-3 0 0,-12 150 0,4-216 0,-2-1 0,-1 0 0,-1 0 0,-1 0 0,-15 35 0,-62 110 0,65-134 0,-53 91-1365,57-99-5461</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6:17.820"/>
    </inkml:context>
    <inkml:brush xml:id="br0">
      <inkml:brushProperty name="width" value="0.1" units="cm"/>
      <inkml:brushProperty name="height" value="0.1" units="cm"/>
    </inkml:brush>
  </inkml:definitions>
  <inkml:trace contextRef="#ctx0" brushRef="#br0">417 0 24575,'-35'31'0,"24"-22"0,0 0 0,1 1 0,0 0 0,-11 15 0,-36 67 0,3 2 0,5 3 0,-47 134 0,81-190 0,3 1 0,1 0 0,2 0 0,2 1 0,2 0 0,1 0 0,5 82 0,0-115 0,0 42 0,10 52 0,-8-86 0,1 0 0,1 0 0,0 0 0,1-1 0,2 0 0,12 24 0,-7-19-136,0 0-1,1-1 1,2-1-1,0 0 1,1-1-1,1-1 1,0-1-1,1 0 0,25 15 1,-18-16-6690</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13.268"/>
    </inkml:context>
    <inkml:brush xml:id="br0">
      <inkml:brushProperty name="width" value="0.1" units="cm"/>
      <inkml:brushProperty name="height" value="0.1" units="cm"/>
    </inkml:brush>
  </inkml:definitions>
  <inkml:trace contextRef="#ctx0" brushRef="#br0">49 68 24575,'0'-3'0,"1"1"0,-1-1 0,1 1 0,-1-1 0,1 1 0,0 0 0,-1-1 0,1 1 0,1 0 0,-1-1 0,0 1 0,0 0 0,1 0 0,-1 0 0,1 0 0,0 0 0,0 1 0,-1-1 0,1 0 0,0 1 0,4-2 0,-1 0 0,0 0 0,0 1 0,0-1 0,1 1 0,-1 1 0,1-1 0,-1 1 0,1 0 0,10-1 0,-11 2 0,0 0 0,0 0 0,0 1 0,0-1 0,-1 1 0,1 0 0,0 0 0,0 1 0,0-1 0,-1 1 0,7 3 0,-9-3 0,0-1 0,0 1 0,0-1 0,0 1 0,-1-1 0,1 1 0,0 0 0,-1 0 0,1 0 0,-1 0 0,0 0 0,1 0 0,-1 1 0,0-1 0,0 0 0,-1 0 0,1 1 0,0-1 0,-1 1 0,1-1 0,-1 1 0,0-1 0,0 3 0,-1 3 0,0 0 0,0 0 0,-1 0 0,0 0 0,0 0 0,-1 0 0,0-1 0,-8 14 0,-40 57 0,24-40 0,-15 21 0,28-43 0,1 1 0,1 1 0,1 0 0,1 0 0,-16 40 0,25-57 0,1 0 0,0 0 0,-1 0 0,1 1 0,0-1 0,0 0 0,0 0 0,0 1 0,0-1 0,0 0 0,0 0 0,0 0 0,0 1 0,1-1 0,-1 0 0,0 0 0,1 0 0,-1 0 0,1 0 0,-1 1 0,1-1 0,0 0 0,0 0 0,-1 0 0,2 1 0,1 0 0,-1-1 0,1 1 0,-1-1 0,1 1 0,-1-1 0,1 0 0,0 0 0,0 0 0,0 0 0,4 0 0,11 1 0,-1-1 0,36-2 0,-39 1 0,141-3-1365,-124 2-5461</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14.723"/>
    </inkml:context>
    <inkml:brush xml:id="br0">
      <inkml:brushProperty name="width" value="0.1" units="cm"/>
      <inkml:brushProperty name="height" value="0.1" units="cm"/>
    </inkml:brush>
  </inkml:definitions>
  <inkml:trace contextRef="#ctx0" brushRef="#br0">1 1 24575,'-1'953'-1365,"1"-926"-5461</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19.834"/>
    </inkml:context>
    <inkml:brush xml:id="br0">
      <inkml:brushProperty name="width" value="0.1" units="cm"/>
      <inkml:brushProperty name="height" value="0.1" units="cm"/>
    </inkml:brush>
  </inkml:definitions>
  <inkml:trace contextRef="#ctx0" brushRef="#br0">1 0 24575,'5'0'0,"8"0"0,7 0 0,5 0 0,4 0 0,2 0 0,2 0 0,0 0 0,0 0 0,0 0 0,-1 0 0,0 0 0,-5 0-8191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11.096"/>
    </inkml:context>
    <inkml:brush xml:id="br0">
      <inkml:brushProperty name="width" value="0.1" units="cm"/>
      <inkml:brushProperty name="height" value="0.1" units="cm"/>
    </inkml:brush>
  </inkml:definitions>
  <inkml:trace contextRef="#ctx0" brushRef="#br0">1 1 24575,'0'863'-1365,"0"-836"-5461</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22.507"/>
    </inkml:context>
    <inkml:brush xml:id="br0">
      <inkml:brushProperty name="width" value="0.1" units="cm"/>
      <inkml:brushProperty name="height" value="0.1" units="cm"/>
    </inkml:brush>
  </inkml:definitions>
  <inkml:trace contextRef="#ctx0" brushRef="#br0">1 1 24575,'0'10'0,"0"1"0,0 0 0,1-1 0,1 1 0,0-1 0,0 1 0,1-1 0,4 11 0,-5-18 0,0 1 0,0 0 0,1-1 0,-1 0 0,1 0 0,0 0 0,0 0 0,0 0 0,0 0 0,1-1 0,-1 0 0,1 1 0,-1-1 0,1 0 0,0-1 0,0 1 0,0-1 0,0 0 0,0 0 0,0 0 0,0 0 0,0-1 0,7 1 0,26-1 0,1-2 0,-1-1 0,1-2 0,65-17 0,-53 11 0,87-9 0,-130 19 0,0 0 0,0 1 0,0 0 0,-1 1 0,1-1 0,0 1 0,0 1 0,-1-1 0,1 1 0,-1 0 0,7 3 0,-10-2 0,1-1 0,-1 1 0,0-1 0,-1 1 0,1 0 0,0 0 0,-1 0 0,0 1 0,0-1 0,0 1 0,0-1 0,0 1 0,-1 0 0,1-1 0,-1 1 0,0 0 0,0 0 0,-1 0 0,1 0 0,-1 4 0,3 9 0,-2 1 0,0-1 0,-1 0 0,-1 1 0,0-1 0,-1 0 0,-8 29 0,7-38 0,1 0 0,-2-1 0,1 0 0,-1 1 0,0-1 0,0-1 0,-1 1 0,0 0 0,0-1 0,-1 0 0,1-1 0,-1 1 0,-1-1 0,1 0 0,-1 0 0,0-1 0,0 0 0,-11 5 0,-11 4 0,-1 0 0,-1-3 0,1 0 0,-2-2 0,1-1 0,-1-1 0,-52 2 0,53-7-112,-48-1 352,74 0-355,1-1 0,-1 1 0,0-1 1,0 0-1,0-1 0,0 1 0,1-1 0,-1 0 0,1 0 1,-1 0-1,1-1 0,-5-3 0</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24.039"/>
    </inkml:context>
    <inkml:brush xml:id="br0">
      <inkml:brushProperty name="width" value="0.1" units="cm"/>
      <inkml:brushProperty name="height" value="0.1" units="cm"/>
    </inkml:brush>
  </inkml:definitions>
  <inkml:trace contextRef="#ctx0" brushRef="#br0">0 1 24575,'0'986'-1365,"0"-958"-5461</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26.055"/>
    </inkml:context>
    <inkml:brush xml:id="br0">
      <inkml:brushProperty name="width" value="0.1" units="cm"/>
      <inkml:brushProperty name="height" value="0.1" units="cm"/>
    </inkml:brush>
  </inkml:definitions>
  <inkml:trace contextRef="#ctx0" brushRef="#br0">118 33 24575,'0'-2'0,"0"1"0,1-1 0,0 1 0,-1 0 0,1-1 0,0 1 0,0 0 0,0 0 0,0 0 0,0-1 0,0 1 0,0 0 0,0 0 0,0 1 0,1-1 0,-1 0 0,0 0 0,1 0 0,-1 1 0,0-1 0,1 1 0,-1-1 0,1 1 0,-1 0 0,1-1 0,-1 1 0,3 0 0,48-6 0,-46 6 0,2-1 0,0 1 0,0 0 0,-1 0 0,1 1 0,0 0 0,0 0 0,0 1 0,-1 0 0,1 0 0,7 4 0,-11-3 0,1 0 0,-1 0 0,0 0 0,0 0 0,0 0 0,0 1 0,-1 0 0,1 0 0,-1 0 0,0 0 0,0 1 0,0-1 0,-1 1 0,0-1 0,1 1 0,1 7 0,-1-1 0,0 0 0,-1 0 0,0 1 0,0-1 0,-1 0 0,-1 1 0,0-1 0,-1 0 0,0 1 0,-3 13 0,-4 8 0,-1-1 0,-16 34 0,15-43 0,2 0 0,0 1 0,1 0 0,2 0 0,-5 40 0,10-60 0,0-1 0,0 1 0,0 0 0,1 0 0,0 0 0,0 0 0,0-1 0,0 1 0,0 0 0,1-1 0,-1 1 0,1-1 0,0 1 0,0-1 0,1 0 0,-1 0 0,4 4 0,0-2 0,0 0 0,0-1 0,0 1 0,1-1 0,-1-1 0,1 1 0,0-1 0,11 3 0,5 1 0,1-2 0,0 0 0,0-2 0,39 1 0,-51-3 0,0-1 0,0 0 0,0-1 0,0 0 0,0-1 0,22-7 0,-30 8 0,-1-1 0,1 0 0,-1 0 0,1 0 0,-1 0 0,0-1 0,0 1 0,0-1 0,-1 0 0,1 0 0,0 0 0,-1 0 0,0-1 0,0 1 0,0 0 0,0-1 0,0 0 0,-1 1 0,0-1 0,1 0 0,-2 0 0,1 0 0,0 1 0,0-9 0,0-2 0,0 0 0,-1 0 0,-1 0 0,0 0 0,-1 0 0,0 0 0,-1 0 0,-1 0 0,-6-15 0,7 22 0,0 0 0,0 1 0,-1-1 0,0 1 0,0 0 0,0 0 0,-1 0 0,0 0 0,0 1 0,-1 0 0,1 0 0,-1 0 0,0 1 0,-1 0 0,1 0 0,-1 0 0,1 1 0,-14-5 0,-15-1 0,-1 2 0,0 0 0,-50-1 0,-111 7 0,107 3 0,85-2 0,1 0 0,0 0 0,0-1 0,-1 1 0,1-1 0,0 0 0,0 0 0,0 0 0,0-1 0,0 0 0,0 1 0,0-1 0,1-1 0,-7-3 0,8 4 0,1 0 0,-1 0 0,1 0 0,-1 0 0,1 0 0,0 0 0,0-1 0,0 1 0,0 0 0,0-1 0,0 1 0,1 0 0,-1-1 0,1 1 0,0-1 0,-1 1 0,1-1 0,0 1 0,1-1 0,-1 1 0,0-1 0,1 1 0,-1-1 0,1 1 0,0 0 0,1-5 0,4-5-97,0 0-1,1 1 1,0-1-1,1 1 1,0 1-1,0-1 1,1 1-1,1 1 1,-1 0-1,2 0 1,-1 1-1,1 0 0,15-8 1,4 2-6729</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27.102"/>
    </inkml:context>
    <inkml:brush xml:id="br0">
      <inkml:brushProperty name="width" value="0.1" units="cm"/>
      <inkml:brushProperty name="height" value="0.1" units="cm"/>
    </inkml:brush>
  </inkml:definitions>
  <inkml:trace contextRef="#ctx0" brushRef="#br0">0 1 24575,'2'0'0,"-1"0"0,0 1 0,0-1 0,1 1 0,-1-1 0,0 1 0,0-1 0,1 1 0,-1 0 0,0-1 0,0 1 0,0 0 0,0 0 0,0 0 0,0 0 0,0 0 0,-1 0 0,1 0 0,0 0 0,0 0 0,-1 0 0,2 2 0,10 30 0,6 41 12,-3 0-1,-3 1 1,2 90 0,-12 237-263,-5-195-910,3-180-5665</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29.713"/>
    </inkml:context>
    <inkml:brush xml:id="br0">
      <inkml:brushProperty name="width" value="0.1" units="cm"/>
      <inkml:brushProperty name="height" value="0.1" units="cm"/>
    </inkml:brush>
  </inkml:definitions>
  <inkml:trace contextRef="#ctx0" brushRef="#br0">166 198 24575,'0'-6'0,"0"1"0,0 0 0,1-1 0,0 1 0,0 0 0,0 0 0,1 0 0,0 0 0,0 0 0,0 0 0,5-8 0,-6 11 0,1 0 0,0 0 0,-1 0 0,1 1 0,0-1 0,0 1 0,0-1 0,0 1 0,0 0 0,0 0 0,0-1 0,0 1 0,1 1 0,-1-1 0,0 0 0,1 1 0,-1-1 0,0 1 0,1-1 0,-1 1 0,1 0 0,-1 0 0,0 1 0,1-1 0,-1 0 0,1 1 0,-1-1 0,3 2 0,-2-1 0,0 1 0,0-1 0,-1 1 0,1 0 0,0 0 0,-1 0 0,0 0 0,1 0 0,-1 0 0,0 1 0,0-1 0,0 1 0,0-1 0,-1 1 0,1 0 0,-1 0 0,0 0 0,0 0 0,0 0 0,0 0 0,0 0 0,0 0 0,-1 0 0,1 5 0,1 13 0,-1 0 0,-3 34 0,2-35 0,-1-6 0,0 0 0,-1 0 0,-1-1 0,0 1 0,-1-1 0,0 1 0,-1-1 0,-10 19 0,14-29 0,-1 0 0,0 0 0,1 1 0,-2-1 0,1 0 0,0-1 0,0 1 0,-1 0 0,0-1 0,1 1 0,-1-1 0,0 0 0,0 0 0,-1 0 0,1 0 0,0-1 0,0 1 0,-1-1 0,1 0 0,-1 0 0,1 0 0,-1 0 0,0-1 0,1 1 0,-1-1 0,0 0 0,1 0 0,-1 0 0,0-1 0,1 1 0,-1-1 0,1 0 0,-1 0 0,1 0 0,-1-1 0,1 1 0,-5-3 0,-1-2 0,1 1 0,-1-1 0,1-1 0,1 1 0,-1-2 0,1 1 0,0-1 0,1 0 0,0 0 0,0 0 0,1-1 0,0 0 0,0 0 0,1 0 0,-4-11 0,2-1 0,0 1 0,1-1 0,1 0 0,1-1 0,1 1 0,0-28 0,2 26 0,-1 12 0,2-1 0,-1 0 0,1 1 0,1-1 0,3-14 0,-4 23 0,0 0 0,0 0 0,1 0 0,-1 1 0,1-1 0,-1 0 0,1 1 0,0-1 0,0 1 0,0 0 0,0-1 0,1 1 0,-1 0 0,1 0 0,-1 1 0,1-1 0,0 1 0,-1-1 0,1 1 0,0 0 0,0 0 0,0 0 0,0 0 0,6-1 0,2 1 0,0-1 0,0 1 0,0 1 0,1 0 0,-1 0 0,0 1 0,1 1 0,-1 0 0,16 5 0,-21-5 0,0 0 0,-1 1 0,1-1 0,0 2 0,-1-1 0,0 0 0,0 1 0,0 0 0,0 1 0,-1-1 0,0 1 0,0-1 0,0 1 0,0 0 0,-1 1 0,0-1 0,0 1 0,4 9 0,7 20 0,-1 0 0,-2 1 0,-2 1 0,-1-1 0,-2 1 0,3 71 0,-12 398 0,3-501-112,2 27 358,-2-31-283,0-1 1,0 1-1,0 0 1,0-1-1,0 1 1,0-1-1,0 1 0,0 0 1,1-1-1,-1 1 1,0-1-1,0 1 1,1-1-1,-1 1 1,0-1-1,1 1 0,-1-1 1,0 1-1,1-1 1,-1 1-1,1-1 1,-1 1-1,1-1 0,-1 0 1,1 1-1,-1-1 1,1 0-1,0 0 1,-1 1-1,1-1 1,-1 0-1,1 0 0,-1 0 1,1 0-1,0 1 1,-1-1-1,1 0 1,0 0-1,-1 0 1,2-1-1</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30.635"/>
    </inkml:context>
    <inkml:brush xml:id="br0">
      <inkml:brushProperty name="width" value="0.1" units="cm"/>
      <inkml:brushProperty name="height" value="0.1" units="cm"/>
    </inkml:brush>
  </inkml:definitions>
  <inkml:trace contextRef="#ctx0" brushRef="#br0">1 1 24575,'0'955'-1365,"0"-929"-5461</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5:32.307"/>
    </inkml:context>
    <inkml:brush xml:id="br0">
      <inkml:brushProperty name="width" value="0.1" units="cm"/>
      <inkml:brushProperty name="height" value="0.1" units="cm"/>
    </inkml:brush>
  </inkml:definitions>
  <inkml:trace contextRef="#ctx0" brushRef="#br0">259 0 24575,'-6'0'0,"0"0"0,1 1 0,-1-1 0,0 1 0,0 0 0,1 1 0,-1-1 0,1 1 0,-1 0 0,1 1 0,0-1 0,-7 5 0,4 0 0,0 0 0,0 0 0,1 0 0,0 1 0,-11 16 0,3-2 0,1 1 0,1 0 0,1 0 0,1 1 0,1 1 0,1 0 0,-8 37 0,9-18 0,1 1 0,3-1 0,2 71 0,1-71 0,1-24 0,-1-1 0,2 1 0,1 0 0,7 32 0,-8-47 0,1 0 0,-1 0 0,1 0 0,1-1 0,-1 1 0,1 0 0,0-1 0,0 0 0,0 1 0,0-1 0,1-1 0,-1 1 0,1 0 0,0-1 0,1 0 0,-1 0 0,0 0 0,1 0 0,0-1 0,-1 0 0,1 0 0,7 2 0,-5-1 0,0-1 0,1 1 0,0-2 0,-1 1 0,1-1 0,0 0 0,0-1 0,-1 0 0,1 0 0,0 0 0,0-1 0,0-1 0,-1 1 0,1-1 0,-1 0 0,1-1 0,-1 0 0,0 0 0,0 0 0,0-1 0,0 0 0,-1-1 0,0 1 0,1-1 0,-2 0 0,1-1 0,-1 0 0,1 1 0,-2-2 0,1 1 0,-1 0 0,0-1 0,4-8 0,1-3 0,0-1 0,-1 0 0,0-1 0,-2 0 0,-1 0 0,0-1 0,-1 1 0,1-41 0,-5 58 0,0 0 0,-1 0 0,1 0 0,-1 0 0,1 0 0,-1 0 0,0 0 0,-1 0 0,1 0 0,0 0 0,-1 0 0,1 1 0,-1-1 0,0 1 0,0-1 0,0 1 0,0 0 0,-1 0 0,1 0 0,-1 0 0,1 0 0,-1 0 0,1 1 0,-1-1 0,0 1 0,0 0 0,0 0 0,0 0 0,0 0 0,0 0 0,0 0 0,-4 1 0,-12-3 0,-1 2 0,1 1 0,-1 0 0,-23 4 0,9-2 0,-25 6-1365,37 0-5461</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6:24.902"/>
    </inkml:context>
    <inkml:brush xml:id="br0">
      <inkml:brushProperty name="width" value="0.1" units="cm"/>
      <inkml:brushProperty name="height" value="0.1" units="cm"/>
    </inkml:brush>
  </inkml:definitions>
  <inkml:trace contextRef="#ctx0" brushRef="#br0">1 1 24575,'0'5'0,"1"0"0,0 0 0,0 0 0,0 0 0,1 0 0,0 0 0,0 0 0,0-1 0,1 1 0,3 4 0,35 48 0,-24-36 0,-9-11 0,0 1 0,1-2 0,0 0 0,0 0 0,1 0 0,1-1 0,-1-1 0,1 1 0,0-2 0,1 0 0,0 0 0,0-1 0,0-1 0,0 0 0,1 0 0,25 3 0,-24-4 0,1 1 0,-1 1 0,23 10 0,-24-9 0,0-1 0,0 0 0,1-1 0,22 5 0,53-3 0,-56-4 0,0 1 0,41 9 0,-19 1 0,0-1 0,0-3 0,86 3 0,-68-13 0,0-3 0,76-13 0,-124 13 0,-1 0 0,0-2 0,0-1 0,24-10 0,-39 13 0,-1 0 0,0-1 0,-1 0 0,1 0 0,-1-1 0,0 0 0,0 0 0,-1-1 0,0 0 0,0 0 0,0 0 0,-1-1 0,0 0 0,6-12 0,7-39-1365,-14 32-5461</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6:27.605"/>
    </inkml:context>
    <inkml:brush xml:id="br0">
      <inkml:brushProperty name="width" value="0.1" units="cm"/>
      <inkml:brushProperty name="height" value="0.1" units="cm"/>
    </inkml:brush>
  </inkml:definitions>
  <inkml:trace contextRef="#ctx0" brushRef="#br0">124 2 24575,'33'0'0,"-9"-1"0,0 1 0,-1 1 0,1 1 0,33 8 0,-50-9 0,0 2 0,-1-1 0,1 1 0,-1 0 0,0 0 0,0 0 0,0 1 0,0 0 0,-1 0 0,0 1 0,0 0 0,0 0 0,0 0 0,-1 0 0,1 1 0,-1-1 0,-1 1 0,1 0 0,4 11 0,-2 1 0,0 1 0,-1-1 0,0 1 0,-2 0 0,0 0 0,-1 1 0,-1-1 0,-1 0 0,-1 1 0,-1-1 0,-6 30 0,0-14 0,-1 0 0,-2-1 0,-2 0 0,0-1 0,-25 40 0,27-53 0,1-1 0,1 2 0,1-1 0,0 1 0,2 0 0,0 1 0,2-1 0,0 1 0,1 0 0,1 0 0,1 1 0,2-1 0,3 30 0,-2-46 0,0 0 0,0 0 0,1-1 0,0 1 0,0 0 0,0-1 0,1 0 0,-1 0 0,1 0 0,1 0 0,-1-1 0,1 0 0,-1 0 0,1 0 0,6 4 0,0-1 0,1 0 0,-1 0 0,1-1 0,1-1 0,-1 0 0,15 4 0,-24-8 0,0 0 0,0 0 0,0-1 0,0 1 0,0-1 0,0 0 0,0 0 0,0 0 0,0 0 0,0 0 0,0-1 0,0 1 0,0-1 0,0 0 0,0 0 0,0 0 0,-1 0 0,1 0 0,0-1 0,-1 1 0,1-1 0,-1 0 0,1 0 0,-1 0 0,0 0 0,0 0 0,0 0 0,0 0 0,0-1 0,0 1 0,-1-1 0,1 0 0,-1 1 0,0-1 0,1 0 0,-1 0 0,-1 0 0,1 0 0,0-4 0,3-12 0,-1-1 0,-2 0 0,0-1 0,-3-34 0,2 38 0,-2-39 0,-2-1 0,-13-59 0,13 97 0,-2-1 0,0 1 0,-1 0 0,0 0 0,-2 1 0,0 0 0,-2 1 0,1 0 0,-20-22 0,14 19 0,-2 1 0,0 1 0,-1 0 0,-1 1 0,0 2 0,-1 0 0,-1 1 0,0 1 0,-1 1 0,0 1 0,-1 1 0,-27-8 0,37 15 0,-54-17 0,66 19 0,0 0 0,-1 1 0,1-1 0,0 0 0,0 0 0,0 0 0,0-1 0,0 1 0,1 0 0,-1-1 0,0 1 0,1-1 0,-1 1 0,1-1 0,-1 0 0,1 0 0,0 0 0,0 0 0,0 0 0,0 0 0,0 0 0,0 0 0,0 0 0,0-3 0,2 3 0,-1 1 0,1-1 0,0 0 0,-1 1 0,1-1 0,0 1 0,0-1 0,0 1 0,1 0 0,-1-1 0,0 1 0,0 0 0,1 0 0,-1 0 0,1 0 0,-1 0 0,1 0 0,-1 0 0,1 0 0,0 1 0,-1-1 0,1 1 0,3-1 0,47-12 0,-44 11 0,48-8-1365,-3 2-5461</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6:28.684"/>
    </inkml:context>
    <inkml:brush xml:id="br0">
      <inkml:brushProperty name="width" value="0.1" units="cm"/>
      <inkml:brushProperty name="height" value="0.1" units="cm"/>
    </inkml:brush>
  </inkml:definitions>
  <inkml:trace contextRef="#ctx0" brushRef="#br0">1 1 24575,'7'1'0,"0"1"0,0 0 0,0 1 0,0 0 0,-1 0 0,1 0 0,-1 1 0,1 0 0,-1 0 0,9 9 0,-4-5 0,39 29 0,35 23 0,102 98 0,-170-142 0,-4-4 0,0 1 0,0 0 0,-2 0 0,20 31 0,-28-39 0,0 0 0,-1 1 0,0-1 0,0 1 0,-1-1 0,1 1 0,-1 0 0,-1 0 0,1 0 0,-1-1 0,0 1 0,0 0 0,-1 0 0,1 0 0,-1 0 0,-1-1 0,1 1 0,-1 0 0,-3 7 0,1-5 9,-1 0-1,0 0 1,-1 0-1,0-1 0,0 0 1,0 0-1,-1 0 1,0-1-1,0 0 0,-1 0 1,0-1-1,0 0 1,0-1-1,-14 7 1,13-7-124,0 0 0,0 1 0,1 0 1,0 0-1,0 1 0,0 0 0,1 0 1,0 1-1,0 0 0,0 0 0,1 1 1,-9 14-1,5 2-6711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13.143"/>
    </inkml:context>
    <inkml:brush xml:id="br0">
      <inkml:brushProperty name="width" value="0.1" units="cm"/>
      <inkml:brushProperty name="height" value="0.1" units="cm"/>
    </inkml:brush>
  </inkml:definitions>
  <inkml:trace contextRef="#ctx0" brushRef="#br0">164 1 24575,'2'1'0,"1"-1"0,0 1 0,0 0 0,0 0 0,0 0 0,-1 1 0,1-1 0,0 1 0,-1-1 0,1 1 0,-1 0 0,0 0 0,1 0 0,-1 0 0,0 0 0,0 1 0,-1-1 0,4 5 0,24 49 0,-23-36 0,-1-1 0,0 1 0,-2 0 0,0 0 0,-1 30 0,-8 106 0,4-121 0,-3 5 0,-1 0 0,-3 0 0,-17 53 0,24-89 0,1-2 0,0 1 0,0 0 0,1-1 0,-1 1 0,0 0 0,1 0 0,0 0 0,0-1 0,0 1 0,0 0 0,0 0 0,0 0 0,1 0 0,-1-1 0,1 1 0,0 0 0,0 0 0,0-1 0,0 1 0,3 4 0,-1-5 0,-1 1 0,1-1 0,1 0 0,-1 1 0,0-2 0,0 1 0,1 0 0,-1-1 0,1 1 0,0-1 0,-1 0 0,1 0 0,0-1 0,-1 1 0,7-1 0,0 1 0,0 0 0,1-1 0,-1 0 0,0-1 0,0-1 0,1 1 0,-1-1 0,0-1 0,-1 0 0,1-1 0,13-6 0,-18 7 0,1 1 0,-1-2 0,-1 1 0,1 0 0,0-1 0,-1 0 0,0 0 0,0-1 0,0 1 0,-1-1 0,1 0 0,-1 1 0,0-2 0,0 1 0,-1 0 0,0 0 0,0-1 0,0 0 0,0 1 0,-1-1 0,1-7 0,1-28 0,-3 0 0,-6-67 0,5 102 0,0 1 0,0 0 0,-1-1 0,0 1 0,1 0 0,-2 0 0,1 0 0,0 0 0,-1 0 0,0 1 0,0-1 0,-1 1 0,1 0 0,-1 0 0,0 0 0,0 0 0,0 1 0,0-1 0,-1 1 0,1 0 0,-1 1 0,-9-5 0,-7-1 0,-1 1 0,1 1 0,-1 0 0,-28-2 0,12 1 0,-16 0 0,37 6 0,1 0 0,-1-2 0,1 0 0,-1-1 0,-27-11 0,41 14 0,0-1 0,0 0 0,0 1 0,0-1 0,1-1 0,-1 1 0,0 0 0,1-1 0,0 1 0,-1-1 0,1 0 0,0 0 0,0 0 0,1 0 0,-1 0 0,1 0 0,-1 0 0,1 0 0,0-1 0,0 1 0,1 0 0,-1-1 0,1 1 0,-1-1 0,1 1 0,0-1 0,0 1 0,1-1 0,-1 1 0,1-1 0,0 1 0,0 0 0,1-4 0,-1 3 7,0 1-1,0-1 0,1 1 0,-1 0 1,1 0-1,0-1 0,0 1 1,0 0-1,0 1 0,1-1 1,-1 0-1,1 1 0,-1-1 0,1 1 1,0 0-1,0 0 0,0 0 1,5-3-1,0 2-218,1 0 0,-1 0 0,0 1-1,1 0 1,-1 0 0,15 0 0,5 0-6614</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6:31.059"/>
    </inkml:context>
    <inkml:brush xml:id="br0">
      <inkml:brushProperty name="width" value="0.1" units="cm"/>
      <inkml:brushProperty name="height" value="0.1" units="cm"/>
    </inkml:brush>
  </inkml:definitions>
  <inkml:trace contextRef="#ctx0" brushRef="#br0">10 227 24575,'0'-3'0,"1"-1"0,0 1 0,0-1 0,0 1 0,0 0 0,1-1 0,-1 1 0,1 0 0,0 0 0,0 0 0,0 0 0,0 0 0,0 1 0,1-1 0,-1 1 0,1-1 0,0 1 0,0 0 0,0 0 0,0 0 0,3-1 0,2-2 0,-1 1 0,1 1 0,1-1 0,-1 1 0,0 1 0,1-1 0,11-1 0,-16 4 0,-1-1 0,1 1 0,0 0 0,-1 0 0,1 0 0,0 1 0,-1-1 0,1 1 0,0 0 0,-1 0 0,1 0 0,-1 1 0,1-1 0,-1 1 0,0 0 0,0 0 0,0 0 0,0 0 0,0 0 0,0 1 0,0-1 0,-1 1 0,1 0 0,-1 0 0,0 0 0,0 0 0,0 0 0,0 0 0,0 1 0,-1-1 0,0 0 0,1 1 0,-1 0 0,-1-1 0,2 5 0,1 14 0,0 1 0,-1-1 0,-1 1 0,-4 38 0,1-30 0,1-15 0,-1-1 0,0 1 0,-1-1 0,-1 1 0,-1-1 0,0 0 0,-11 23 0,13-34 0,1 0 0,-1 0 0,1 0 0,-1 0 0,0 0 0,-1-1 0,1 1 0,-1-1 0,1 0 0,-1 0 0,0 0 0,-7 4 0,8-6 0,0 0 0,-1 0 0,1 0 0,0-1 0,0 1 0,-1-1 0,1 0 0,0 0 0,-1 0 0,1 0 0,0-1 0,-1 1 0,1-1 0,0 0 0,0 0 0,0 0 0,0 0 0,0-1 0,0 1 0,-5-4 0,2 1 0,0-1 0,0-1 0,1 1 0,0-1 0,0 0 0,0 0 0,0 0 0,1-1 0,0 1 0,0-1 0,1 0 0,0 0 0,0-1 0,1 1 0,0 0 0,0-1 0,1 0 0,0 1 0,-1-11 0,1-9 0,0 1 0,1-1 0,2 0 0,6-33 0,-4 41 0,0 1 0,1 0 0,1 0 0,0 0 0,2 1 0,0 0 0,19-30 0,-22 39 0,1 0 0,0 1 0,0 0 0,1 0 0,-1 1 0,2 0 0,-1 0 0,1 0 0,-1 1 0,1 0 0,1 1 0,-1 0 0,1 0 0,0 1 0,0 0 0,0 0 0,12-1 0,-13 3 0,0 0 0,0 1 0,0 0 0,0 0 0,0 1 0,0 0 0,0 0 0,-1 1 0,1 0 0,-1 0 0,1 1 0,13 7 0,-10-3 0,0 0 0,0 1 0,-1 0 0,-1 1 0,0 0 0,0 1 0,9 12 0,3 7 0,0 1 0,-3 2 0,0 0 0,-2 0 0,-2 2 0,-1-1 0,-1 2 0,-2 0 0,10 66 0,-8 12 0,-3 205 0,-10-253 0,1-60-91,-1 0 0,1-1 0,1 1 0,-1 0 0,0-1 0,1 1 0,0 0 0,0-1 0,1 1 0,-1-1 0,1 0 0,0 1 0,0-1 0,5 7 0</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6:31.872"/>
    </inkml:context>
    <inkml:brush xml:id="br0">
      <inkml:brushProperty name="width" value="0.1" units="cm"/>
      <inkml:brushProperty name="height" value="0.1" units="cm"/>
    </inkml:brush>
  </inkml:definitions>
  <inkml:trace contextRef="#ctx0" brushRef="#br0">0 0 24575,'1'11'0,"1"0"0,-1-1 0,2 1 0,0-1 0,0 0 0,0 0 0,6 10 0,4 15 0,67 176 0,27 79 0,-81-193 0,-3 1 0,-5 0 0,-4 2 0,2 174 0,-21 340 0,5-595-273,0 0 0,-2 0 0,0 0 0,-6 23 0,1-19-6553</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6:32.606"/>
    </inkml:context>
    <inkml:brush xml:id="br0">
      <inkml:brushProperty name="width" value="0.1" units="cm"/>
      <inkml:brushProperty name="height" value="0.1" units="cm"/>
    </inkml:brush>
  </inkml:definitions>
  <inkml:trace contextRef="#ctx0" brushRef="#br0">1 0 24575,'0'5'0,"0"13"0,5 36 0,8 30 0,1 22 0,-2 15 0,-2 20 0,-4 1 0,-2-7 0,-2-15 0,-2-24 0,0-16 0,-1-17 0,1-14 0,-1-15-8191</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6:33.372"/>
    </inkml:context>
    <inkml:brush xml:id="br0">
      <inkml:brushProperty name="width" value="0.1" units="cm"/>
      <inkml:brushProperty name="height" value="0.1" units="cm"/>
    </inkml:brush>
  </inkml:definitions>
  <inkml:trace contextRef="#ctx0" brushRef="#br0">1 67 24575,'5'0'0,"14"0"0,7 0 0,6-6 0,3-7 0,0-1 0,0 2 0,-1 3 0,0 2 0,-1 4 0,-1 1 0,0 1 0,-6 1-8191</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6:35.044"/>
    </inkml:context>
    <inkml:brush xml:id="br0">
      <inkml:brushProperty name="width" value="0.1" units="cm"/>
      <inkml:brushProperty name="height" value="0.1" units="cm"/>
    </inkml:brush>
  </inkml:definitions>
  <inkml:trace contextRef="#ctx0" brushRef="#br0">0 45 24575,'6'0'0,"6"0"0,8 0 0,5 0 0,4-5 0,2-3 0,1 1 0,1 2 0,1-5 0,-7 1-8191</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6:39.983"/>
    </inkml:context>
    <inkml:brush xml:id="br0">
      <inkml:brushProperty name="width" value="0.1" units="cm"/>
      <inkml:brushProperty name="height" value="0.1" units="cm"/>
    </inkml:brush>
  </inkml:definitions>
  <inkml:trace contextRef="#ctx0" brushRef="#br0">302 68 24575,'6584'0'0,"-6568"0"0,-4 0 0,1 0 0,-1 0 0,0 1 0,0 1 0,24 5 0,-33-6 0,0 1 0,0-1 0,0 1 0,0-1 0,-1 1 0,1 0 0,0 0 0,-1 0 0,1 1 0,-1-1 0,0 0 0,0 1 0,0 0 0,0-1 0,0 1 0,-1 0 0,1 0 0,-1 0 0,0 0 0,0 0 0,0 0 0,0 1 0,0-1 0,-1 0 0,1 0 0,-1 7 0,1 43 0,-10 86 0,0 8 0,10-79 0,18 131 0,-17-187 0,1 3 0,0 1 0,-1 0 0,-1-1 0,-2 29 0,1-40 0,-1 0 0,0 0 0,0 0 0,0 0 0,0 0 0,-1 0 0,0 0 0,1-1 0,-1 1 0,-1 0 0,1-1 0,0 0 0,-1 0 0,0 1 0,0-1 0,0-1 0,0 1 0,0 0 0,0-1 0,-1 0 0,1 0 0,-1 0 0,-4 2 0,-40 13 0,0-3 0,0-1 0,-90 10 0,72-13 0,-229 48 0,147-25 0,-301 24 0,114-55 0,-155 8 0,14 14 0,101-8 0,-623-2 0,633-17 0,-2210 3 0,2564 1 0,0-2 0,0 1 0,0-1 0,1-1 0,-16-4 0,23 5 0,0 0 0,-1-1 0,1 1 0,0-1 0,0 0 0,0 0 0,1 0 0,-1 0 0,0 0 0,1 0 0,-1-1 0,1 0 0,0 1 0,0-1 0,0 0 0,0 0 0,0 0 0,1 0 0,-1 0 0,-1-7 0,-3-17 0,2-1 0,1 0 0,1 0 0,2 0 0,0 0 0,6-37 0,0-14 0,-6 62 0,2-53 0,19-114 0,-11 97 0,-8 63 0,1 0 0,7-29 0,-7 44 0,0-1 0,1 1 0,0 0 0,0 0 0,1 0 0,0 0 0,1 1 0,11-14 0,15-8 0,1 2 0,1 1 0,1 1 0,61-32 0,-76 46 0,20-9-170,1 1-1,1 2 0,1 2 1,0 2-1,1 2 0,1 2 1,80-9-1,-78 15-6655</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6:40.999"/>
    </inkml:context>
    <inkml:brush xml:id="br0">
      <inkml:brushProperty name="width" value="0.1" units="cm"/>
      <inkml:brushProperty name="height" value="0.1" units="cm"/>
    </inkml:brush>
  </inkml:definitions>
  <inkml:trace contextRef="#ctx0" brushRef="#br0">0 1 24575,'4'0'0,"0"1"0,0 0 0,0 0 0,0 0 0,0 0 0,0 1 0,0-1 0,0 1 0,-1 0 0,1 0 0,-1 0 0,0 1 0,1-1 0,-1 1 0,0 0 0,0 0 0,-1 0 0,1 0 0,-1 0 0,1 1 0,-1-1 0,3 7 0,5 11 0,0 0 0,12 44 0,-12-34 0,14 54 0,-3 1 0,-4 1 0,9 148 0,-22 24-14,-5-160-1337,1-69-5475</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6:42.734"/>
    </inkml:context>
    <inkml:brush xml:id="br0">
      <inkml:brushProperty name="width" value="0.1" units="cm"/>
      <inkml:brushProperty name="height" value="0.1" units="cm"/>
    </inkml:brush>
  </inkml:definitions>
  <inkml:trace contextRef="#ctx0" brushRef="#br0">1 181 24575,'10'-12'0,"-1"0"0,0-1 0,14-25 0,-19 29 0,1 0 0,-1 1 0,2-1 0,-1 1 0,1 0 0,0 1 0,1 0 0,0 0 0,0 0 0,0 1 0,1 0 0,9-6 0,-16 12 0,1-1 0,0 1 0,0-1 0,0 1 0,0 0 0,0 0 0,-1 0 0,1 0 0,0 0 0,0 0 0,0 0 0,0 1 0,0-1 0,0 0 0,-1 1 0,1 0 0,0-1 0,0 1 0,-1 0 0,1 0 0,0 0 0,-1 0 0,1 0 0,-1 1 0,0-1 0,1 0 0,-1 1 0,0-1 0,0 1 0,0-1 0,0 1 0,0 0 0,0-1 0,0 1 0,0 0 0,-1 0 0,2 1 0,2 9 0,1-1 0,-2 0 0,1 1 0,2 17 0,-1 19 0,-2 0 0,-2 0 0,-8 72 0,4-96 0,-2-1 0,-12 37 0,2-9 0,14-50 0,1 1 0,-1 0 0,1 0 0,-1 0 0,1-1 0,0 1 0,-1 0 0,1 0 0,0 0 0,1 0 0,-1 0 0,0 0 0,0 0 0,1-1 0,-1 1 0,1 0 0,-1 0 0,1 0 0,0-1 0,0 1 0,0 0 0,0-1 0,0 1 0,0-1 0,0 1 0,1-1 0,-1 0 0,0 1 0,1-1 0,-1 0 0,1 0 0,0 0 0,-1 0 0,1 0 0,0 0 0,2 0 0,6 2 0,0-1 0,0 0 0,0-1 0,0 0 0,17 0 0,-13-1 0,108 3-455,0-5 0,196-30 0,-251 19-6371</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6:44.016"/>
    </inkml:context>
    <inkml:brush xml:id="br0">
      <inkml:brushProperty name="width" value="0.1" units="cm"/>
      <inkml:brushProperty name="height" value="0.1" units="cm"/>
    </inkml:brush>
  </inkml:definitions>
  <inkml:trace contextRef="#ctx0" brushRef="#br0">0 1 24575,'5'0'0,"-1"0"0,1 0 0,-1 0 0,0 1 0,1 0 0,-1 0 0,0 0 0,0 0 0,1 1 0,-1-1 0,0 1 0,7 5 0,-6-3 0,0 0 0,-1 1 0,1 0 0,-1 0 0,0 1 0,-1-1 0,1 1 0,2 6 0,5 14 0,-1 0 0,-1 0 0,-1 1 0,-2 0 0,-1 0 0,-1 0 0,1 33 0,15 84 0,3-54 0,-5 1 0,-3 1 0,4 164 0,-20-163-1365,1-66-5461</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6:44.970"/>
    </inkml:context>
    <inkml:brush xml:id="br0">
      <inkml:brushProperty name="width" value="0.1" units="cm"/>
      <inkml:brushProperty name="height" value="0.1" units="cm"/>
    </inkml:brush>
  </inkml:definitions>
  <inkml:trace contextRef="#ctx0" brushRef="#br0">1 1 24575,'11'0'0,"8"0"0,7 0 0,5 0 0,2 0 0,0 0 0,-4 0-8191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14.050"/>
    </inkml:context>
    <inkml:brush xml:id="br0">
      <inkml:brushProperty name="width" value="0.1" units="cm"/>
      <inkml:brushProperty name="height" value="0.1" units="cm"/>
    </inkml:brush>
  </inkml:definitions>
  <inkml:trace contextRef="#ctx0" brushRef="#br0">0 1 24575,'0'16'0,"0"16"0,0 19 0,0 17 0,0 13 0,0 4 0,0-2 0,0-5 0,0-9 0,0-7 0,0-7 0,0-9 0,0-11-8191</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6:46.939"/>
    </inkml:context>
    <inkml:brush xml:id="br0">
      <inkml:brushProperty name="width" value="0.1" units="cm"/>
      <inkml:brushProperty name="height" value="0.1" units="cm"/>
    </inkml:brush>
  </inkml:definitions>
  <inkml:trace contextRef="#ctx0" brushRef="#br0">39 1 24575,'-2'0'0,"1"1"0,-1-1 0,1 1 0,0 0 0,-1-1 0,1 1 0,0 0 0,0 0 0,-1 0 0,1 0 0,0 0 0,0 0 0,0 0 0,0 0 0,0 1 0,0-1 0,1 0 0,-1 1 0,0-1 0,1 0 0,-1 1 0,1-1 0,-1 1 0,1-1 0,0 1 0,0-1 0,-1 3 0,-5 49 0,6-47 0,-2 19 0,0-13 0,1 0 0,0-1 0,1 1 0,0 0 0,0 0 0,2 0 0,-1 0 0,2 0 0,3 12 0,-4-22 0,0 1 0,0-1 0,0 0 0,1 1 0,-1-1 0,1 0 0,-1 0 0,1-1 0,0 1 0,0 0 0,0-1 0,-1 0 0,2 0 0,-1 0 0,0 0 0,0 0 0,0 0 0,0-1 0,0 0 0,1 1 0,5-2 0,13 1 0,-1-1 0,26-5 0,-22 2 0,8 0 0,-18 1 0,1 1 0,-1 1 0,1 0 0,24 2 0,-37-1 0,0 1 0,0-1 0,0 1 0,0 0 0,0-1 0,-1 1 0,1 1 0,0-1 0,-1 0 0,1 1 0,-1-1 0,1 1 0,-1 0 0,0-1 0,0 1 0,1 0 0,-1 1 0,-1-1 0,1 0 0,0 0 0,0 1 0,-1-1 0,0 1 0,1 0 0,-1-1 0,0 1 0,0 0 0,0 0 0,0 5 0,2 24 0,-2 0 0,-1 1 0,-8 62 0,7-89 5,0-1 0,0 1 0,-1-1 0,1 0 0,-1 1 0,0-1 0,-1 0 0,1 0 0,-1-1 0,0 1 0,0 0 0,-1-1 0,1 0 0,-1 0 0,0 0 0,0 0 0,0-1 0,-1 1 0,1-1 0,-1 0 0,0 0 0,0-1 0,-6 3 0,-5 1-217,1-1 0,-1-1 0,1-1-1,-1 0 1,0-1 0,-30 0 0,18-2-6614</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6:49.816"/>
    </inkml:context>
    <inkml:brush xml:id="br0">
      <inkml:brushProperty name="width" value="0.1" units="cm"/>
      <inkml:brushProperty name="height" value="0.1" units="cm"/>
    </inkml:brush>
  </inkml:definitions>
  <inkml:trace contextRef="#ctx0" brushRef="#br0">167 0 24575,'10'0'0,"-1"0"0,1 1 0,-1 0 0,1 1 0,-1-1 0,0 2 0,0-1 0,0 2 0,0-1 0,10 6 0,-15-7 0,-1 1 0,1-1 0,-1 1 0,0 0 0,0 0 0,0 0 0,-1 0 0,1 1 0,-1-1 0,1 0 0,-1 1 0,0 0 0,-1 0 0,1-1 0,-1 1 0,1 0 0,-1 0 0,0 0 0,-1 1 0,1-1 0,-1 0 0,1 0 0,-1 0 0,-1 0 0,0 7 0,-5 23 0,-1-1 0,-1-1 0,-18 45 0,16-50 0,0 1 0,2 0 0,1 0 0,1 1 0,-2 43 0,8-72 0,-1 10 0,1 0 0,0 1 0,1-1 0,0 0 0,5 18 0,-5-25 0,0 0 0,0-1 0,1 1 0,-1 0 0,1-1 0,0 1 0,-1-1 0,1 0 0,0 0 0,1 0 0,-1 0 0,0 0 0,0 0 0,1 0 0,-1-1 0,1 1 0,0-1 0,-1 0 0,1 0 0,0 0 0,0 0 0,0 0 0,0 0 0,4 0 0,24 2 0,0-1 0,1-1 0,0-2 0,-1-1 0,0-1 0,49-12 0,-72 13 0,-1-1 0,1 0 0,0 0 0,-1-1 0,0 0 0,0 0 0,0 0 0,0-1 0,-1 0 0,0-1 0,0 1 0,0-1 0,9-13 0,-13 17 0,0-1 0,0 0 0,-1 1 0,1-1 0,-1 0 0,0 0 0,0 0 0,0-1 0,0 1 0,0 0 0,-1 0 0,0 0 0,1-1 0,-1 1 0,0 0 0,-1 0 0,1-1 0,0 1 0,-1 0 0,0 0 0,0 0 0,0 0 0,0 0 0,0 0 0,-1 0 0,1 0 0,-1 0 0,0 0 0,1 1 0,-2-1 0,1 1 0,0-1 0,0 1 0,-1 0 0,1 0 0,-1 0 0,-4-2 0,-1-1 0,-1 0 0,0 1 0,0 0 0,0 0 0,-1 1 0,1 1 0,-1-1 0,1 2 0,-1-1 0,0 1 0,0 1 0,0 0 0,0 0 0,-12 2 0,-19 4 0,-79 21 0,118-27 0,-22 7 0,-13 3 0,-47 7 0,73-16 0,0 0 0,-1 0 0,1-1 0,0-1 0,-1 1 0,1-2 0,0 0 0,-19-5 0,26 5 0,0 0 0,0-1 0,1 1 0,-1-1 0,1 1 0,-1-1 0,1 0 0,0 0 0,0-1 0,1 1 0,-1 0 0,1-1 0,-1 0 0,1 0 0,0 1 0,0-1 0,1-1 0,-1 1 0,1 0 0,0 0 0,0 0 0,1-1 0,-1-6 0,-2-14 0,2 0 0,4-49 0,-1 44 0,-2 22-50,0-1-1,1 1 1,0 0-1,0 0 0,1-1 1,0 1-1,0 0 1,1 0-1,0 1 1,0-1-1,1 1 0,0-1 1,0 1-1,1 0 1,0 1-1,0-1 1,1 1-1,-1 0 0,1 0 1,1 1-1,-1 0 1,1 0-1,0 0 1,0 1-1,0 0 1,16-6-1,5 2-6775</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6:51.207"/>
    </inkml:context>
    <inkml:brush xml:id="br0">
      <inkml:brushProperty name="width" value="0.1" units="cm"/>
      <inkml:brushProperty name="height" value="0.1" units="cm"/>
    </inkml:brush>
  </inkml:definitions>
  <inkml:trace contextRef="#ctx0" brushRef="#br0">1 0 24575,'0'677'0,"1"-649"0,2 1 0,9 41 0,-5-39 0,3 56 0,-10-67-115,0-6 177,1 0 0,0-1 1,4 22-1,-4-32-150,0 1 0,1 0-1,-1 0 1,1-1 0,-1 1 0,1-1 0,0 1 0,1-1-1,-1 0 1,1 0 0,-1 0 0,1 0 0,0 0 0,0 0-1,0-1 1,5 4 0,19 6-6738</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6:59.194"/>
    </inkml:context>
    <inkml:brush xml:id="br0">
      <inkml:brushProperty name="width" value="0.1" units="cm"/>
      <inkml:brushProperty name="height" value="0.1" units="cm"/>
    </inkml:brush>
  </inkml:definitions>
  <inkml:trace contextRef="#ctx0" brushRef="#br0">9 66 24575,'1'-2'0,"0"0"0,-1 0 0,1 0 0,0 0 0,0 0 0,1 0 0,-1 0 0,0 0 0,0 0 0,1 1 0,-1-1 0,1 0 0,0 1 0,0-1 0,-1 1 0,1 0 0,0 0 0,0-1 0,0 1 0,0 0 0,0 1 0,4-2 0,48-15 0,-39 13 0,0 1 0,1 1 0,-1 1 0,1 0 0,-1 1 0,1 0 0,15 3 0,-26-2 0,-1 0 0,1 0 0,-1 0 0,0 1 0,0-1 0,0 1 0,0 0 0,0 0 0,0 1 0,0-1 0,-1 1 0,1 0 0,-1 0 0,1 0 0,-1 0 0,0 1 0,-1-1 0,1 1 0,0 0 0,-1-1 0,0 1 0,0 0 0,0 0 0,-1 1 0,1-1 0,-1 0 0,0 1 0,1 5 0,-1 1 0,0 0 0,-1 0 0,0 0 0,-1 0 0,0 0 0,0 0 0,-1-1 0,-1 1 0,0 0 0,0-1 0,-1 1 0,0-1 0,-1 0 0,0-1 0,-1 1 0,0-1 0,-12 14 0,13-17 0,0-1 0,-1 1 0,1-1 0,-1 0 0,0 0 0,-1-1 0,1 0 0,-1 0 0,0-1 0,0 1 0,0-2 0,0 1 0,-1-1 0,1 0 0,-1 0 0,1-1 0,-1 0 0,0 0 0,1-1 0,-1 0 0,0-1 0,1 1 0,-1-1 0,0-1 0,1 1 0,-9-4 0,11 2 0,1 1 0,-1-1 0,1 0 0,-1 0 0,1-1 0,0 1 0,1-1 0,-1 0 0,0 0 0,1 0 0,0 0 0,0-1 0,0 1 0,1-1 0,-1 0 0,1 1 0,0-1 0,1 0 0,-1-1 0,1 1 0,0 0 0,0 0 0,0-8 0,0-3 0,0 0 0,0 0 0,1 0 0,1-1 0,1 1 0,6-25 0,-7 36 0,1 0 0,0-1 0,0 1 0,0 0 0,1 0 0,0 0 0,0 1 0,0-1 0,0 0 0,1 1 0,0 0 0,0 0 0,0 0 0,0 1 0,1-1 0,-1 1 0,6-3 0,-2 2 0,0 1 0,0-1 0,0 2 0,1-1 0,-1 1 0,1 1 0,-1-1 0,1 1 0,0 1 0,12 0 0,-10 0 0,0 1 0,0 1 0,-1-1 0,1 2 0,0-1 0,-1 2 0,0-1 0,0 1 0,0 1 0,0 0 0,-1 0 0,0 1 0,0 0 0,0 0 0,-1 1 0,0 0 0,0 1 0,8 9 0,-8-2 0,0-1 0,-1 1 0,-1 1 0,0-1 0,-1 1 0,5 24 0,9 103 0,-14-101 0,1 194 0,-2-19 0,1-191-1365,2-6-5461</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00.085"/>
    </inkml:context>
    <inkml:brush xml:id="br0">
      <inkml:brushProperty name="width" value="0.1" units="cm"/>
      <inkml:brushProperty name="height" value="0.1" units="cm"/>
    </inkml:brush>
  </inkml:definitions>
  <inkml:trace contextRef="#ctx0" brushRef="#br0">0 0 24575,'0'995'0,"6"-931"-1365,1-39-5461</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01.773"/>
    </inkml:context>
    <inkml:brush xml:id="br0">
      <inkml:brushProperty name="width" value="0.1" units="cm"/>
      <inkml:brushProperty name="height" value="0.1" units="cm"/>
    </inkml:brush>
  </inkml:definitions>
  <inkml:trace contextRef="#ctx0" brushRef="#br0">574 22 24575,'0'-1'0,"-1"-1"0,1 1 0,0 0 0,-1 0 0,1 0 0,-1 0 0,1 0 0,-1 0 0,1 1 0,-1-1 0,0 0 0,1 0 0,-1 0 0,0 0 0,0 1 0,0-1 0,0 0 0,0 1 0,1-1 0,-1 1 0,0-1 0,0 1 0,0-1 0,-1 1 0,1 0 0,0-1 0,0 1 0,0 0 0,0 0 0,0 0 0,0 0 0,0 0 0,0 0 0,0 0 0,-1 0 0,1 0 0,0 1 0,-1 0 0,-46 9 0,0 8 0,1 3 0,1 2 0,1 2 0,1 2 0,-60 49 0,91-65 0,1 0 0,0 1 0,1 1 0,1 0 0,0 0 0,1 1 0,0 0 0,1 0 0,-8 20 0,7-11 0,0-1 0,2 2 0,0-1 0,2 1 0,-4 40 0,8-55 0,1 0 0,0 0 0,1-1 0,0 1 0,0 0 0,1-1 0,0 1 0,1-1 0,0 0 0,0 1 0,1-2 0,8 16 0,-4-12 0,0-1 0,0 0 0,1 0 0,0-1 0,1 0 0,-1-1 0,2 0 0,12 7 0,-4-4 0,1 0 0,0-2 0,1 0 0,0-1 0,0-2 0,1 0 0,0-1 0,0-1 0,42 2 0,-52-6 0,-1 0 0,1 0 0,0-1 0,-1 0 0,1-1 0,-1-1 0,18-6 0,-25 8 0,-1-1 0,0 0 0,0 0 0,0 0 0,0 0 0,0 0 0,-1-1 0,1 1 0,-1-1 0,1 0 0,-1 1 0,0-1 0,0 0 0,0-1 0,0 1 0,-1 0 0,1 0 0,-1-1 0,0 1 0,0-1 0,0 1 0,-1-1 0,1 1 0,-1-1 0,0 1 0,0-1 0,0 0 0,-1-4 0,0 1 0,0-1 0,-1 1 0,1 0 0,-2 0 0,1 0 0,-1 0 0,0 0 0,-1 1 0,1-1 0,-1 1 0,-1 0 0,1 0 0,-1 1 0,0-1 0,0 1 0,0 0 0,-1 0 0,-12-8 0,-6-2 0,-1 1 0,-1 1 0,-41-16 0,46 23-195,0 0 0,-1 2 0,0 0 0,0 1 0,0 2 0,-43 1 0,31 1-6631</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04.213"/>
    </inkml:context>
    <inkml:brush xml:id="br0">
      <inkml:brushProperty name="width" value="0.1" units="cm"/>
      <inkml:brushProperty name="height" value="0.1" units="cm"/>
    </inkml:brush>
  </inkml:definitions>
  <inkml:trace contextRef="#ctx0" brushRef="#br0">1 92 24575,'19'2'0,"1"1"0,-1 1 0,0 0 0,-1 2 0,1 0 0,-1 1 0,22 12 0,17 5 0,207 84 0,115 43 0,-334-137 0,0-1 0,1-3 0,1-1 0,0-3 0,71 1 0,-49-8 0,-1-3 0,1-3 0,76-18 0,-112 17 0,-2-1 0,1-2 0,-1-1 0,0-1 0,46-29 0,-61 32 0,0 0 0,0-1 0,-2-1 0,1 0 0,-1-2 0,-1 1 0,-1-1 0,0-1 0,0 0 0,-2-1 0,14-25 0,19-99-1365,-29 111-5461</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09.293"/>
    </inkml:context>
    <inkml:brush xml:id="br0">
      <inkml:brushProperty name="width" value="0.1" units="cm"/>
      <inkml:brushProperty name="height" value="0.1" units="cm"/>
    </inkml:brush>
  </inkml:definitions>
  <inkml:trace contextRef="#ctx0" brushRef="#br0">1 1 24575,'5'0'0,"8"0"0,6 0 0,6 0 0,4 0 0,2 0 0,2 0 0,0 0 0,0 0 0,0 5 0,-1 3 0,-5 4 0,-2 1 0,0-3 0,1 4 0,-3-7 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11.513"/>
    </inkml:context>
    <inkml:brush xml:id="br0">
      <inkml:brushProperty name="width" value="0.1" units="cm"/>
      <inkml:brushProperty name="height" value="0.1" units="cm"/>
    </inkml:brush>
  </inkml:definitions>
  <inkml:trace contextRef="#ctx0" brushRef="#br0">172 183 24575,'-2'-16'0,"-1"1"0,0 0 0,-1 0 0,-1 1 0,-6-15 0,8 21 0,1 4 0,-15-35 0,16 37 0,0 0 0,0 0 0,0 0 0,0 0 0,0 0 0,-1 1 0,1-1 0,-1 0 0,1 1 0,-1-1 0,0 1 0,0 0 0,1 0 0,-1-1 0,-3 0 0,4 2 0,0 0 0,0 1 0,0-1 0,0 0 0,0 1 0,0-1 0,0 1 0,0-1 0,1 1 0,-1 0 0,0-1 0,0 1 0,1 0 0,-1-1 0,0 1 0,1 0 0,-1 0 0,0 0 0,1 0 0,-1-1 0,1 1 0,0 0 0,-1 0 0,1 0 0,0 0 0,0 0 0,-1 0 0,1 0 0,0 0 0,0 0 0,0 0 0,0 0 0,0 2 0,-3 41 0,3-40 0,4 125 0,-1-85 0,-2 1 0,-8 73 0,5-108-16,-1 0 0,-1-1 0,1 1-1,-2 0 1,1-1 0,-1 0 0,-1 0-1,-6 8 1,-4 8-1203,1 1-5607</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15.890"/>
    </inkml:context>
    <inkml:brush xml:id="br0">
      <inkml:brushProperty name="width" value="0.1" units="cm"/>
      <inkml:brushProperty name="height" value="0.1" units="cm"/>
    </inkml:brush>
  </inkml:definitions>
  <inkml:trace contextRef="#ctx0" brushRef="#br0">1 0 24575,'0'6'0,"0"6"0,0 13 0,0 18 0,0 12 0,0 14 0,0 5 0,0 1 0,0-1 0,0-3 0,0-8 0,0-9 0,0-3 0,0-5 0,0-4 0,0-10-8191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15.676"/>
    </inkml:context>
    <inkml:brush xml:id="br0">
      <inkml:brushProperty name="width" value="0.1" units="cm"/>
      <inkml:brushProperty name="height" value="0.1" units="cm"/>
    </inkml:brush>
  </inkml:definitions>
  <inkml:trace contextRef="#ctx0" brushRef="#br0">1 1 24575,'6'0'0,"0"0"0,0 0 0,1 0 0,-1 1 0,0 0 0,0 1 0,0-1 0,0 1 0,-1 0 0,1 1 0,0-1 0,6 5 0,-8-4 0,-1 0 0,1 1 0,-1-1 0,0 1 0,0 0 0,0-1 0,-1 1 0,1 1 0,-1-1 0,0 0 0,0 1 0,0-1 0,-1 1 0,0-1 0,1 1 0,-1 6 0,4 32 0,-2 0 0,-6 80 0,1-44 0,1-66 0,-1 0 0,0 0 0,-1 0 0,0 0 0,-1-1 0,0 1 0,-1-1 0,-1 0 0,1 0 0,-2-1 0,0 0 0,-8 11 0,12-18 0,0 0 0,1 1 0,-1-1 0,1 1 0,0-1 0,1 1 0,-1 0 0,1 0 0,0 0 0,0 0 0,0 0 0,1 7 0,0-9 0,1-1 0,-1 0 0,1 0 0,0 0 0,-1 0 0,1 0 0,0 0 0,0 0 0,1 0 0,-1 0 0,0 0 0,1 0 0,-1-1 0,1 1 0,-1-1 0,1 1 0,0-1 0,0 0 0,0 1 0,0-1 0,0 0 0,0 0 0,0 0 0,0-1 0,0 1 0,0 0 0,0-1 0,0 1 0,1-1 0,2 0 0,44 5 0,1-2 0,0-2 0,87-10 0,-107 3-1365,-8-1-5461</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16.296"/>
    </inkml:context>
    <inkml:brush xml:id="br0">
      <inkml:brushProperty name="width" value="0.1" units="cm"/>
      <inkml:brushProperty name="height" value="0.1" units="cm"/>
    </inkml:brush>
  </inkml:definitions>
  <inkml:trace contextRef="#ctx0" brushRef="#br0">0 1 24575,'0'0'-8191</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17"/>
    </inkml:context>
    <inkml:brush xml:id="br0">
      <inkml:brushProperty name="width" value="0.1" units="cm"/>
      <inkml:brushProperty name="height" value="0.1" units="cm"/>
    </inkml:brush>
  </inkml:definitions>
  <inkml:trace contextRef="#ctx0" brushRef="#br0">1 1 24575,'11'0'0,"14"0"0,14 0 0,10 0 0,9 0 0,10 0 0,-1 0 0,-7 0 0,-7 0 0,-8 0 0,-7 0 0,-8 0-8191</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17.875"/>
    </inkml:context>
    <inkml:brush xml:id="br0">
      <inkml:brushProperty name="width" value="0.1" units="cm"/>
      <inkml:brushProperty name="height" value="0.1" units="cm"/>
    </inkml:brush>
  </inkml:definitions>
  <inkml:trace contextRef="#ctx0" brushRef="#br0">0 1 24575,'5'0'0,"13"0"0,25 5 0,21 8 0,16 1 0,10-2 0,2-2 0,-11-4 0,-7-2 0,-12-2 0,-10-2 0,-9 0 0,-6-1 0,-5 1 0,-7-1-8191</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19.047"/>
    </inkml:context>
    <inkml:brush xml:id="br0">
      <inkml:brushProperty name="width" value="0.1" units="cm"/>
      <inkml:brushProperty name="height" value="0.1" units="cm"/>
    </inkml:brush>
  </inkml:definitions>
  <inkml:trace contextRef="#ctx0" brushRef="#br0">136 110 24575,'12'-9'0,"0"1"0,0 0 0,1 1 0,0 1 0,0 0 0,21-7 0,-27 10 0,24-7 0,0 2 0,0 0 0,0 3 0,1 0 0,0 2 0,0 1 0,0 2 0,47 5 0,-71-4 0,1 0 0,-1 0 0,0 1 0,0 0 0,0 0 0,0 1 0,0 0 0,0 1 0,-1 0 0,1 0 0,-1 0 0,13 11 0,-16-10 0,1 0 0,-1 1 0,0-1 0,0 1 0,-1 0 0,1 0 0,-1 0 0,-1 1 0,1-1 0,-1 1 0,0-1 0,-1 1 0,1 0 0,-1 0 0,0 12 0,0 11 0,0 0 0,-2-1 0,-1 1 0,-10 44 0,10-62 0,-2 0 0,1-1 0,-2 1 0,1-1 0,-2 0 0,1 0 0,-2 0 0,1-1 0,-1 0 0,-1-1 0,0 1 0,0-1 0,-18 14 0,15-15 0,-1-1 0,0-1 0,0 0 0,0 0 0,-1-1 0,0-1 0,0 0 0,0-1 0,-23 3 0,-9-1 0,-69-2 0,54-3 0,33 2 0,0-2 0,1-1 0,-1-1 0,0-1 0,-32-9 0,55 11 0,0 0 0,0-1 0,1 0 0,-1 0 0,0 0 0,1 0 0,-1-1 0,1 0 0,0 1 0,0-1 0,0 0 0,0 0 0,1-1 0,-1 1 0,1 0 0,0-1 0,0 0 0,0 1 0,0-1 0,1 0 0,-1 0 0,1 0 0,-1-8 0,-1-6 0,1-1 0,2 1 0,-1-1 0,4-21 0,-1 6 0,-1 10 20,1 0 0,1 0 0,0 0 0,3 0 0,12-38 0,-12 48-155,0 0 0,0 1 0,2 0 0,-1 1 0,2-1 0,0 2 0,0-1 0,1 1 0,0 1 0,19-16 0,-8 11-6691</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20.001"/>
    </inkml:context>
    <inkml:brush xml:id="br0">
      <inkml:brushProperty name="width" value="0.1" units="cm"/>
      <inkml:brushProperty name="height" value="0.1" units="cm"/>
    </inkml:brush>
  </inkml:definitions>
  <inkml:trace contextRef="#ctx0" brushRef="#br0">164 1 24575,'0'11'0,"0"9"0,0 11 0,0 7 0,0 2 0,-6 5 0,-1-1 0,0-1 0,-4-3 0,-5-3 0,-6-2 0,-5-7 0,3-3 0,0-6 0,4-6-8191</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21.298"/>
    </inkml:context>
    <inkml:brush xml:id="br0">
      <inkml:brushProperty name="width" value="0.1" units="cm"/>
      <inkml:brushProperty name="height" value="0.1" units="cm"/>
    </inkml:brush>
  </inkml:definitions>
  <inkml:trace contextRef="#ctx0" brushRef="#br0">162 1 24575,'3'4'0,"0"0"0,0 0 0,0 0 0,-1 0 0,0 0 0,0 1 0,0-1 0,-1 1 0,1 0 0,-1 0 0,1 8 0,2 58 0,-3-47 0,1 347 0,-4-197 0,2-169 0,1 11 0,-2 0 0,0 0 0,-6 28 0,7-41 0,-1 0 0,0 0 0,0 0 0,0 0 0,0 0 0,0 0 0,-1 0 0,1 0 0,-1-1 0,0 1 0,1 0 0,-1-1 0,-1 0 0,1 1 0,0-1 0,0 0 0,-1 0 0,0-1 0,1 1 0,-1 0 0,0-1 0,0 1 0,1-1 0,-1 0 0,0 0 0,-4 1 0,4-3 0,0 1 0,0 0 0,0-1 0,1 0 0,-1 1 0,0-1 0,0 0 0,1-1 0,-1 1 0,1 0 0,-1-1 0,1 1 0,0-1 0,-1 0 0,1 0 0,0 0 0,0 0 0,0 0 0,1 0 0,-1 0 0,0-1 0,1 1 0,-2-3 0,-33-65 0,33 63 0,-3-9 11,0-1 0,1 0 0,0-1-1,2 1 1,-3-34 0,5-91-439,3 87-574,-2 28-5824</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21.767"/>
    </inkml:context>
    <inkml:brush xml:id="br0">
      <inkml:brushProperty name="width" value="0.1" units="cm"/>
      <inkml:brushProperty name="height" value="0.1" units="cm"/>
    </inkml:brush>
  </inkml:definitions>
  <inkml:trace contextRef="#ctx0" brushRef="#br0">1 0 24575,'0'0'-8191</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23.049"/>
    </inkml:context>
    <inkml:brush xml:id="br0">
      <inkml:brushProperty name="width" value="0.1" units="cm"/>
      <inkml:brushProperty name="height" value="0.1" units="cm"/>
    </inkml:brush>
  </inkml:definitions>
  <inkml:trace contextRef="#ctx0" brushRef="#br0">1 0 24575,'5'0'0,"8"0"0,6 0 0,6 0 0,4 0 0,2 0 0,7 0 0,8 0 0,1 0 0,-2 0 0,2 0 0,-1 0 0,-3 0 0,-9 0-8191</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23.924"/>
    </inkml:context>
    <inkml:brush xml:id="br0">
      <inkml:brushProperty name="width" value="0.1" units="cm"/>
      <inkml:brushProperty name="height" value="0.1" units="cm"/>
    </inkml:brush>
  </inkml:definitions>
  <inkml:trace contextRef="#ctx0" brushRef="#br0">1 13 24575,'510'0'0,"-448"-6"-1365,-35-1-5461</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26.081"/>
    </inkml:context>
    <inkml:brush xml:id="br0">
      <inkml:brushProperty name="width" value="0.1" units="cm"/>
      <inkml:brushProperty name="height" value="0.1" units="cm"/>
    </inkml:brush>
  </inkml:definitions>
  <inkml:trace contextRef="#ctx0" brushRef="#br0">0 1 24575,'548'0'0,"-546"0"0,0 0 0,-1 0 0,1 0 0,0 0 0,0 0 0,0 0 0,0 0 0,0 0 0,-1 1 0,1-1 0,0 1 0,0 0 0,-1-1 0,1 1 0,0 0 0,-1 0 0,1 0 0,-1 0 0,1 0 0,-1 0 0,1 1 0,-1-1 0,0 0 0,0 1 0,2 1 0,-3 0 0,1 0 0,-1 0 0,0 0 0,1 0 0,-1 0 0,-1 0 0,1 0 0,0 0 0,-1 0 0,0 0 0,1 0 0,-1 0 0,0 0 0,-1-1 0,1 1 0,-3 3 0,-10 22 0,-2-1 0,-1-1 0,-31 36 0,-70 69 0,92-104 0,4-8 0,19-17 0,-1 1 0,1-1 0,0 1 0,0 0 0,0 1 0,0-1 0,0 0 0,1 1 0,-4 4 0,6-7 0,0 0 0,0-1 0,0 1 0,0-1 0,0 1 0,1 0 0,-1-1 0,0 1 0,0-1 0,0 1 0,1 0 0,-1-1 0,0 1 0,0-1 0,1 1 0,-1-1 0,0 1 0,1-1 0,-1 1 0,1-1 0,-1 1 0,1-1 0,-1 0 0,1 1 0,-1-1 0,1 0 0,-1 1 0,1-1 0,-1 0 0,1 0 0,0 1 0,-1-1 0,1 0 0,-1 0 0,1 0 0,0 0 0,-1 0 0,2 0 0,27 4 0,-27-4 0,51-1 0,-38 0 0,0 0 0,0 1 0,0 1 0,21 3 0,-32-3 0,-1 0 0,0 0 0,0 0 0,-1 0 0,1 0 0,0 0 0,0 1 0,-1-1 0,1 1 0,0 0 0,-1 0 0,0 0 0,1 0 0,-1 0 0,0 0 0,0 1 0,0-1 0,-1 1 0,1 0 0,0-1 0,-1 1 0,0 0 0,0 0 0,0 0 0,0 0 0,1 4 0,1 21 0,-1 0 0,-1 0 0,-1 0 0,-8 50 0,8-74 0,-1-1 0,0 0 0,0 1 0,0-1 0,0 0 0,0 0 0,-1 0 0,1 0 0,-1 0 0,0 0 0,0 0 0,0 0 0,0-1 0,-1 1 0,1-1 0,0 0 0,-1 1 0,0-1 0,0 0 0,0-1 0,1 1 0,-2 0 0,1-1 0,0 0 0,0 0 0,0 0 0,-1 0 0,1 0 0,-4 0 0,-12 1 0,1 0 0,-1-2 0,0 0 0,-23-3 0,7 0 0,18 3 0,0-1 0,0-1 0,0-1 0,1-1 0,-1 0 0,1-1 0,-31-13 0,39 13 0,0 0 0,0 0 0,1 0 0,-1-1 0,1 0 0,0 0 0,1-1 0,0 0 0,0 0 0,0-1 0,1 1 0,0-1 0,0-1 0,1 1 0,0 0 0,-3-11 0,-6-41-1365,9 33-5461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5:57.341"/>
    </inkml:context>
    <inkml:brush xml:id="br0">
      <inkml:brushProperty name="width" value="0.1" units="cm"/>
      <inkml:brushProperty name="height" value="0.1" units="cm"/>
    </inkml:brush>
  </inkml:definitions>
  <inkml:trace contextRef="#ctx0" brushRef="#br0">0 1 24575,'0'890'-1365,"0"-863"-5461</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27.082"/>
    </inkml:context>
    <inkml:brush xml:id="br0">
      <inkml:brushProperty name="width" value="0.1" units="cm"/>
      <inkml:brushProperty name="height" value="0.1" units="cm"/>
    </inkml:brush>
  </inkml:definitions>
  <inkml:trace contextRef="#ctx0" brushRef="#br0">141 0 24575,'0'5'0,"0"8"0,0 6 0,0 6 0,-6 4 0,-7 2 0,-1 7 0,-4 2 0,2 0 0,2-1 0,0-3 0,1-1 0,3-1 0,-2-7 0,1-8-8191</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27.895"/>
    </inkml:context>
    <inkml:brush xml:id="br0">
      <inkml:brushProperty name="width" value="0.1" units="cm"/>
      <inkml:brushProperty name="height" value="0.1" units="cm"/>
    </inkml:brush>
  </inkml:definitions>
  <inkml:trace contextRef="#ctx0" brushRef="#br0">1 0 24575,'0'11'0,"0"8"0,0 7 0,0 5 0,0 1 0,0 2 0,0 0 0,0 5 0,0 2 0,0-2 0,0-1 0,0-2 0,0-2 0,0-7-8191</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28.301"/>
    </inkml:context>
    <inkml:brush xml:id="br0">
      <inkml:brushProperty name="width" value="0.1" units="cm"/>
      <inkml:brushProperty name="height" value="0.1" units="cm"/>
    </inkml:brush>
  </inkml:definitions>
  <inkml:trace contextRef="#ctx0" brushRef="#br0">19 1 24575,'-6'0'0,"-7"0"0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30.052"/>
    </inkml:context>
    <inkml:brush xml:id="br0">
      <inkml:brushProperty name="width" value="0.1" units="cm"/>
      <inkml:brushProperty name="height" value="0.1" units="cm"/>
    </inkml:brush>
  </inkml:definitions>
  <inkml:trace contextRef="#ctx0" brushRef="#br0">137 243 24575,'2'-59'0,"0"40"0,-1 0 0,-1 1 0,0-1 0,-2 0 0,0 1 0,-6-24 0,8 40 0,-1 0 0,1 0 0,-1 1 0,1-1 0,-1 1 0,0-1 0,0 1 0,1-1 0,-1 1 0,0-1 0,-1 1 0,1 0 0,0-1 0,0 1 0,0 0 0,-1 0 0,1 0 0,-1 0 0,-2-1 0,3 1 0,0 1 0,-1 0 0,1 0 0,0 0 0,0 1 0,0-1 0,-1 0 0,1 0 0,0 1 0,0-1 0,0 0 0,0 1 0,0-1 0,0 1 0,0 0 0,0-1 0,0 1 0,0 0 0,0 0 0,0-1 0,-1 3 0,-2 1 0,0 2 0,0-1 0,0 0 0,1 1 0,0-1 0,0 1 0,1 0 0,-1 0 0,-1 9 0,-3 36 0,2 1 0,2 0 0,7 94 0,0-21 0,-2-19 0,-5 134 0,2-224-227,-1 0-1,-1-1 1,-1 1-1,0-1 1,-12 28-1,5-23-6598</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30.895"/>
    </inkml:context>
    <inkml:brush xml:id="br0">
      <inkml:brushProperty name="width" value="0.1" units="cm"/>
      <inkml:brushProperty name="height" value="0.1" units="cm"/>
    </inkml:brush>
  </inkml:definitions>
  <inkml:trace contextRef="#ctx0" brushRef="#br0">1 67 24575,'5'0'0,"7"0"0,8 0 0,5 0 0,3-5 0,3-8 0,2-1 0,0 2 0,0 2 0,0 4 0,0 2 0,-1 2 0,0 2 0,-5 0-8191</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31.833"/>
    </inkml:context>
    <inkml:brush xml:id="br0">
      <inkml:brushProperty name="width" value="0.1" units="cm"/>
      <inkml:brushProperty name="height" value="0.1" units="cm"/>
    </inkml:brush>
  </inkml:definitions>
  <inkml:trace contextRef="#ctx0" brushRef="#br0">35 0 24575,'-17'295'0,"0"-11"0,16-189 0,4 170 0,1-240 0,0-1 0,2-1 0,0 1 0,2-1 0,0 0 0,2 0 0,0-1 0,1 0 0,2-1 0,0-1 0,1 0 0,1-1 0,1 0 0,34 31 0,-37-41 21,0-1-1,0 0 0,1-1 0,23 9 1,-25-11-231,0 0 1,-1 0-1,1 1 1,-1 1-1,0 0 1,18 15-1,-8 0-6616</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33.444"/>
    </inkml:context>
    <inkml:brush xml:id="br0">
      <inkml:brushProperty name="width" value="0.1" units="cm"/>
      <inkml:brushProperty name="height" value="0.1" units="cm"/>
    </inkml:brush>
  </inkml:definitions>
  <inkml:trace contextRef="#ctx0" brushRef="#br0">101 36 24575,'0'-1'0,"0"-1"0,0 1 0,-1-1 0,1 1 0,0-1 0,-1 0 0,1 1 0,-1-1 0,0 1 0,1 0 0,-1-1 0,0 1 0,0 0 0,0-1 0,0 1 0,0 0 0,0 0 0,0 0 0,0 0 0,-1 0 0,1 0 0,0 0 0,-1 0 0,1 0 0,0 1 0,-1-1 0,1 0 0,-1 1 0,1-1 0,-1 1 0,0 0 0,1 0 0,-1-1 0,1 1 0,-1 0 0,0 0 0,1 0 0,-1 1 0,1-1 0,-1 0 0,1 1 0,-1-1 0,1 1 0,-1-1 0,1 1 0,-1 0 0,1-1 0,-1 1 0,1 0 0,0 0 0,0 0 0,-1 0 0,1 0 0,-2 3 0,-1 2 0,0 0 0,0 0 0,1 1 0,0-1 0,0 1 0,0 0 0,1 0 0,0 0 0,1 0 0,-1 0 0,0 14 0,1 12 0,3 44 0,-1-37 0,0-29 0,-1 12 0,1 1 0,1-1 0,1 0 0,7 30 0,-8-49 0,-1 1 0,1-1 0,0 1 0,0-1 0,1 0 0,-1 0 0,1 1 0,0-2 0,0 1 0,0 0 0,6 5 0,-6-7 0,0-1 0,-1 1 0,1 0 0,0-1 0,0 0 0,0 0 0,1 0 0,-1 0 0,0 0 0,0-1 0,0 1 0,1-1 0,-1 0 0,0 0 0,0 0 0,1-1 0,-1 1 0,0-1 0,4 0 0,-3-1 0,1 0 0,-1 0 0,0 0 0,1 0 0,-1-1 0,-1 0 0,1 1 0,0-1 0,-1-1 0,1 1 0,-1 0 0,0-1 0,0 0 0,0 0 0,-1 0 0,1 0 0,-1 0 0,0 0 0,0-1 0,0 1 0,-1-1 0,0 1 0,0-1 0,0 0 0,0-7 0,3-15 0,-2 0 0,-1-1 0,-3-31 0,2 43 0,-1-2 0,0 8 0,0 0 0,1 0 0,1 0 0,-1 0 0,4-12 0,2 12 0,0 15 0,4 23 0,-8-21 0,65 261 0,-46-170 0,-21-93 7,1 0 0,0 0-1,1-1 1,-1 1 0,1-1-1,0 1 1,0-1-1,0 0 1,1 0 0,-1 0-1,1 0 1,0 0 0,0-1-1,1 1 1,-1-1 0,1 0-1,6 5 1,-5-6-85,-1-1 0,0 1 0,1-1-1,-1 0 1,1 0 0,-1 0 0,1-1 0,-1 0 0,1 0-1,-1 0 1,1 0 0,-1-1 0,1 0 0,-1 1 0,1-2-1,-1 1 1,0 0 0,6-4 0,27-12-6748</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34.554"/>
    </inkml:context>
    <inkml:brush xml:id="br0">
      <inkml:brushProperty name="width" value="0.1" units="cm"/>
      <inkml:brushProperty name="height" value="0.1" units="cm"/>
    </inkml:brush>
  </inkml:definitions>
  <inkml:trace contextRef="#ctx0" brushRef="#br0">14 160 24575,'-1'0'0,"1"0"0,-1 0 0,1 0 0,-1 0 0,1 0 0,-1 0 0,1 0 0,-1 0 0,1 0 0,-1 0 0,1 0 0,-1 0 0,1 1 0,-1-1 0,1 0 0,0 0 0,-1 1 0,1-1 0,-1 0 0,1 1 0,0-1 0,-1 0 0,1 1 0,0-1 0,-1 0 0,1 1 0,0-1 0,-1 1 0,1-1 0,0 1 0,0-1 0,0 0 0,-1 2 0,5 18 0,19 17 0,20 11 0,-32-37 0,0 0 0,-1 0 0,0 1 0,-1 1 0,0 0 0,-1 0 0,-1 0 0,0 1 0,0 0 0,-2 1 0,6 17 0,-6-7 0,2 3 0,-1 0 0,-2 0 0,0 0 0,-2 32 0,-2-53 0,0 0 0,-1-1 0,0 1 0,-1-1 0,0 0 0,1 1 0,-2-1 0,1 0 0,-1 0 0,-3 6 0,3-9 0,0 1 0,1-1 0,-1 0 0,0 0 0,0 0 0,-1 0 0,1-1 0,-1 1 0,1-1 0,-1 0 0,0 0 0,0 0 0,0-1 0,0 1 0,0-1 0,-8 2 0,10-3 0,0 0 0,0 1 0,-1-1 0,1 0 0,0 0 0,0 0 0,0 0 0,0-1 0,-1 1 0,1 0 0,0-1 0,0 0 0,0 1 0,0-1 0,0 0 0,0 0 0,0 0 0,0 0 0,1-1 0,-1 1 0,0 0 0,1-1 0,-1 1 0,1-1 0,-1 0 0,1 1 0,0-1 0,-1 0 0,1 0 0,0 0 0,0 0 0,1 0 0,-1 0 0,-1-3 0,-1-7 0,0-1 0,1 1 0,0-1 0,1-21 0,0 26 0,-1-38 0,1 1 0,3-1 0,7-50 0,-6 80 0,1-1 0,0 1 0,1 1 0,1-1 0,0 1 0,1 0 0,1 0 0,0 1 0,1 0 0,1 0 0,0 1 0,12-12 0,13-6 0,1 1 0,66-42 0,-61 44 0,-31 22-120,22-15 373,-30 20-328,-1 0 0,1 1 0,-1-1 0,1 1 0,-1-1 1,1 1-1,0 0 0,-1 0 0,1-1 0,-1 1 0,1 0 0,0 0 0,-1 0 0,1 1 0,-1-1 1,1 0-1,-1 1 0,1-1 0,2 2 0</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35.445"/>
    </inkml:context>
    <inkml:brush xml:id="br0">
      <inkml:brushProperty name="width" value="0.1" units="cm"/>
      <inkml:brushProperty name="height" value="0.1" units="cm"/>
    </inkml:brush>
  </inkml:definitions>
  <inkml:trace contextRef="#ctx0" brushRef="#br0">1 197 24575,'2'0'0,"0"0"0,0 1 0,0-1 0,0 1 0,0 0 0,0 0 0,0-1 0,0 1 0,0 0 0,0 1 0,0-1 0,-1 0 0,1 0 0,0 1 0,-1-1 0,1 1 0,-1 0 0,0-1 0,1 1 0,-1 0 0,0 0 0,0 0 0,1 3 0,18 52 0,-16-42 0,25 97 0,-6 2 0,13 153 0,-34-207 0,-2-57 0,0 0 0,0 0 0,-1-1 0,1 1 0,-1 0 0,1 0 0,-1 0 0,0 0 0,0-1 0,-1 1 0,1 0 0,0-1 0,-1 1 0,0-1 0,1 1 0,-1-1 0,-3 3 0,4-5 0,0 1 0,0-1 0,0 1 0,-1-1 0,1 0 0,0 0 0,0 1 0,0-1 0,-1 0 0,1 0 0,0 0 0,0 0 0,-1 0 0,1-1 0,0 1 0,0 0 0,0-1 0,-1 1 0,1 0 0,0-1 0,0 1 0,0-1 0,0 0 0,0 1 0,0-1 0,0 0 0,0 0 0,0 0 0,0 1 0,1-1 0,-2-2 0,-24-32 0,18 19 0,2 0 0,-1 0 0,2-1 0,0 0 0,2 0 0,-1 0 0,2 0 0,-1-30 0,3-4 0,12-85 0,-8 106 0,1 0 0,2 1 0,1 0 0,1 1 0,2-1 0,1 2 0,0 0 0,2 0 0,2 1 0,0 1 0,1 0 0,2 2 0,30-32 0,-32 35-110,29-30 347,-45 49-280,0 0 0,0-1 1,0 2-1,0-1 1,1 0-1,-1 0 0,0 0 1,0 0-1,1 1 0,-1-1 1,0 1-1,1-1 1,-1 1-1,1-1 0,-1 1 1,0 0-1,1 0 1,-1-1-1,1 1 0,-1 0 1,1 0-1,-1 1 0,1-1 1,-1 0-1,1 0 1,-1 1-1,0-1 0,1 1 1,-1-1-1,0 1 0,1 0 1,-1-1-1,0 1 1,2 2-1,13 17-6783</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36.867"/>
    </inkml:context>
    <inkml:brush xml:id="br0">
      <inkml:brushProperty name="width" value="0.1" units="cm"/>
      <inkml:brushProperty name="height" value="0.1" units="cm"/>
    </inkml:brush>
  </inkml:definitions>
  <inkml:trace contextRef="#ctx0" brushRef="#br0">453 24 24575,'-1'-1'0,"1"-1"0,0 1 0,-1 0 0,1 0 0,-1 0 0,1 0 0,-1 0 0,1 0 0,-1 0 0,0 0 0,1 0 0,-1 0 0,0 0 0,0 0 0,0 1 0,0-1 0,0 0 0,0 0 0,0 1 0,0-1 0,0 1 0,0-1 0,0 1 0,0-1 0,0 1 0,-1 0 0,1 0 0,0-1 0,0 1 0,-3 0 0,-37-1 0,19 4 0,1 1 0,-1 0 0,1 2 0,1 0 0,-1 1 0,1 2 0,0 0 0,1 1 0,-33 22 0,41-24 0,-1 2 0,2-1 0,0 1 0,0 0 0,0 1 0,1 1 0,1-1 0,0 1 0,1 0 0,0 1 0,1 0 0,0 0 0,1 1 0,1-1 0,-6 29 0,4 10 0,2 0 0,3 0 0,8 89 0,-2-105 0,2 0 0,14 42 0,-10-38 0,10 60 0,-19-81 0,0-2 0,0 1 0,1-1 0,11 34 0,-13-48 0,1 1 0,-1 0 0,1 0 0,0-1 0,0 1 0,1-1 0,-1 0 0,1 1 0,-1-1 0,1 0 0,0-1 0,0 1 0,0 0 0,1-1 0,-1 0 0,1 0 0,-1 0 0,1 0 0,0 0 0,-1-1 0,1 1 0,6 0 0,82 6-1365,-64-3-5461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5:58.466"/>
    </inkml:context>
    <inkml:brush xml:id="br0">
      <inkml:brushProperty name="width" value="0.1" units="cm"/>
      <inkml:brushProperty name="height" value="0.1" units="cm"/>
    </inkml:brush>
  </inkml:definitions>
  <inkml:trace contextRef="#ctx0" brushRef="#br0">0 33 24575,'0'-5'0,"6"-2"0,11 0 0,10 2 0,5 1 0,2 2 0,2 0 0,-1 2 0,-7 0-8191</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38.477"/>
    </inkml:context>
    <inkml:brush xml:id="br0">
      <inkml:brushProperty name="width" value="0.1" units="cm"/>
      <inkml:brushProperty name="height" value="0.1" units="cm"/>
    </inkml:brush>
  </inkml:definitions>
  <inkml:trace contextRef="#ctx0" brushRef="#br0">70 3 24575,'113'-2'0,"125"5"0,-236-3 0,0 0 0,-1 0 0,1 0 0,0 0 0,0 0 0,0 0 0,-1 1 0,1-1 0,0 1 0,0 0 0,-1-1 0,1 1 0,0 0 0,-1 0 0,1 0 0,-1 0 0,1 0 0,-1 0 0,0 1 0,1-1 0,-1 0 0,0 1 0,0-1 0,0 1 0,0-1 0,0 1 0,1 2 0,-2-1 0,0 0 0,1 1 0,-1-1 0,-1 0 0,1 1 0,0-1 0,-1 0 0,0 1 0,1-1 0,-1 0 0,0 0 0,-1 0 0,-2 5 0,-6 11 0,-1-1 0,-2 0 0,-20 24 0,11-19 0,17-19 0,0 1 0,0 0 0,1 0 0,-1 0 0,1 1 0,0-1 0,0 1 0,1 0 0,-1 0 0,1 0 0,1 1 0,-1-1 0,-1 8 0,5-12 0,-1 0 0,1 0 0,-1 0 0,1-1 0,0 1 0,0 0 0,0 0 0,0 0 0,0-1 0,0 1 0,0 0 0,1-1 0,-1 1 0,1-1 0,-1 0 0,1 0 0,-1 1 0,1-1 0,0 0 0,-1 0 0,1 0 0,0 0 0,0-1 0,0 1 0,0 0 0,0-1 0,0 0 0,2 1 0,-1-1 0,-1 1 0,1 0 0,0 0 0,0 0 0,-1 0 0,1 0 0,-1 1 0,1-1 0,-1 1 0,0 0 0,1-1 0,-1 1 0,0 0 0,0 0 0,0 0 0,-1 1 0,1-1 0,0 0 0,-1 1 0,2 3 0,-2-2 0,-1-1 0,0 1 0,0 0 0,0-1 0,0 1 0,0-1 0,-1 1 0,0-1 0,0 1 0,0-1 0,0 1 0,0-1 0,-1 0 0,1 0 0,-1 1 0,0-1 0,0 0 0,0-1 0,-1 1 0,1 0 0,-3 2 0,-9 8 0,0-1 0,-30 21 0,20-16 0,13-9 11,-1 0 0,0-1 0,0 0 0,-1-1 0,1 0 0,-1-1-1,0-1 1,-1 0 0,1-1 0,-20 3 0,29-6-52,-1 1-1,1-1 1,-1 0 0,1 0 0,0-1-1,-1 1 1,1-1 0,0 0 0,-1 0-1,1 0 1,0-1 0,0 0 0,0 1-1,0-1 1,0-1 0,1 1 0,-1 0-1,0-1 1,1 0 0,0 0 0,0 0-1,0 0 1,0-1 0,0 1 0,1-1-1,-1 1 1,1-1 0,0 0 0,0 0-1,1 0 1,-1 0 0,1 0 0,0-1-1,0 1 1,-1-8 0,-2-15-6785</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39.774"/>
    </inkml:context>
    <inkml:brush xml:id="br0">
      <inkml:brushProperty name="width" value="0.1" units="cm"/>
      <inkml:brushProperty name="height" value="0.1" units="cm"/>
    </inkml:brush>
  </inkml:definitions>
  <inkml:trace contextRef="#ctx0" brushRef="#br0">97 1 24575,'15'0'0,"0"0"0,0 1 0,-1 0 0,1 2 0,24 6 0,-35-8 0,1 1 0,-1 0 0,1 0 0,-1 1 0,0-1 0,0 1 0,0 0 0,0 0 0,-1 0 0,1 1 0,-1-1 0,0 1 0,0 0 0,0 0 0,0 0 0,-1 0 0,1 0 0,-1 1 0,0-1 0,-1 1 0,2 5 0,3 19 0,-2 0 0,-2 0 0,0 1 0,-2-1 0,-5 45 0,1 11 0,5 88 0,-4 100 0,2-261 0,0-1 0,-1 0 0,0 1 0,-1-1 0,0 0 0,-1 0 0,0 0 0,-1-1 0,0 0 0,0 1 0,-11 12 0,-1-3 0,0 0 0,-2-1 0,-40 30 0,29-25 0,12-11 0,1 1 0,-31 32 0,40-33 120,8-12-146,0-1 1,0 0-1,0 0 1,0 0-1,-1 0 0,1 1 1,0-1-1,0 0 1,0 0-1,0 0 0,0 1 1,0-1-1,0 0 0,0 0 1,0 0-1,0 1 1,0-1-1,0 0 0,0 0 1,0 0-1,0 1 1,0-1-1,0 0 0,0 0 1,0 0-1,0 1 1,0-1-1,0 0 0,0 0 1,0 0-1,1 1 1,-1-1-1,0 0 0,0 0 1,0 0-1,0 0 1,0 1-1,1-1 0,-1 0 1,0 0-1,0 0 1,0 0-1,0 0 0,1 0 1,-1 0-1,0 1 1,0-1-1,0 0 0,1 0 1,-1 0-1,0 0 1,0 0-1,0 0 0,1 0 1,-1 0-1,0 0 1,1 0-1</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40.869"/>
    </inkml:context>
    <inkml:brush xml:id="br0">
      <inkml:brushProperty name="width" value="0.1" units="cm"/>
      <inkml:brushProperty name="height" value="0.1" units="cm"/>
    </inkml:brush>
  </inkml:definitions>
  <inkml:trace contextRef="#ctx0" brushRef="#br0">142 0 24575,'2'17'0,"0"0"0,0-1 0,2 1 0,0-1 0,10 25 0,-9-27 0,0-1 0,-1 1 0,0-1 0,-1 1 0,0 0 0,-2 1 0,0-1 0,-1 26 0,-3-18 0,-2 0 0,-1 0 0,0-1 0,-2 0 0,-10 22 0,-59 96 0,19-38 0,56-99-47,1 1 0,-1-1 0,1 0 0,-1 1 0,1-1 0,0 1 0,0-1 0,0 1 0,0 0-1,1-1 1,-1 1 0,1 0 0,0 0 0,-1 0 0,1-1 0,0 1 0,1 0 0,-1 0 0,0 0 0,1-1 0,0 1 0,-1 0-1,1-1 1,0 1 0,0-1 0,1 1 0,-1-1 0,3 5 0,14 7-6779</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45.997"/>
    </inkml:context>
    <inkml:brush xml:id="br0">
      <inkml:brushProperty name="width" value="0.1" units="cm"/>
      <inkml:brushProperty name="height" value="0.1" units="cm"/>
    </inkml:brush>
  </inkml:definitions>
  <inkml:trace contextRef="#ctx0" brushRef="#br0">192 88 24575,'1'-5'0,"-1"1"0,-1-1 0,1 0 0,-1 1 0,1-1 0,-1 1 0,-1-1 0,1 1 0,0-1 0,-1 1 0,0 0 0,0-1 0,-4-4 0,4 7 0,0 0 0,0 1 0,0-1 0,0 0 0,0 1 0,-1 0 0,1-1 0,0 1 0,-1 0 0,1 0 0,-1 0 0,1 1 0,-1-1 0,1 1 0,-1-1 0,0 1 0,1 0 0,-1 0 0,0 0 0,1 0 0,-1 1 0,1-1 0,-1 1 0,0-1 0,-2 2 0,-1 0 0,0 1 0,0 0 0,1-1 0,-1 2 0,1-1 0,0 1 0,0 0 0,0 0 0,0 0 0,1 1 0,-1 0 0,1-1 0,0 2 0,1-1 0,-1 0 0,1 1 0,0-1 0,1 1 0,-4 8 0,3-6 0,0 0 0,1 0 0,0 0 0,0 0 0,1 0 0,0 0 0,0 1 0,1-1 0,0 0 0,0 1 0,1-1 0,0 0 0,1 1 0,3 10 0,-3-15 0,0-1 0,0 1 0,0-1 0,1 0 0,0 0 0,-1 0 0,1 0 0,0 0 0,1 0 0,-1-1 0,0 0 0,1 1 0,-1-1 0,1 0 0,0-1 0,0 1 0,0-1 0,0 0 0,0 0 0,0 0 0,0 0 0,7 0 0,12 1 0,1-1 0,44-5 0,-33 2 0,139-2 0,-143-8 0,-6 4 0,-25 8 0,1 0 0,0 0 0,0 1 0,0-1 0,0 0 0,0 1 0,0-1 0,-1 1 0,1-1 0,0 1 0,0-1 0,-1 1 0,1-1 0,0 1 0,-1 0 0,1 0 0,-1-1 0,1 1 0,-1 0 0,1 0 0,-1-1 0,1 1 0,-1 0 0,0 0 0,1 0 0,-1 0 0,0 1 0,18 53 0,16 81 0,-27-108-1365,1-6-5461</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46.953"/>
    </inkml:context>
    <inkml:brush xml:id="br0">
      <inkml:brushProperty name="width" value="0.1" units="cm"/>
      <inkml:brushProperty name="height" value="0.1" units="cm"/>
    </inkml:brush>
  </inkml:definitions>
  <inkml:trace contextRef="#ctx0" brushRef="#br0">1 335 24575,'2'1'0,"1"-1"0,0 1 0,0 0 0,0 0 0,0 0 0,-1 1 0,1-1 0,-1 0 0,1 1 0,-1 0 0,1 0 0,-1 0 0,0 0 0,0 0 0,0 0 0,0 0 0,0 1 0,-1-1 0,3 3 0,26 53 0,-19-28 0,-1 0 0,-2 0 0,-1 1 0,-1 1 0,2 50 0,-9-130 0,1 1 0,3-1 0,1 0 0,3 1 0,2 0 0,1 0 0,3 1 0,2 1 0,41-87 0,-23 73-1365,-3 11-5461</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47.732"/>
    </inkml:context>
    <inkml:brush xml:id="br0">
      <inkml:brushProperty name="width" value="0.1" units="cm"/>
      <inkml:brushProperty name="height" value="0.1" units="cm"/>
    </inkml:brush>
  </inkml:definitions>
  <inkml:trace contextRef="#ctx0" brushRef="#br0">1 0 24575,'5'0'0,"7"0"0,2 11 0,4 9 0,-1 6 0,1 10 0,-2 4 0,-3 0 0,-5 0 0,-3-3 0,-3-1 0,-1-2 0,-1-1 0,-1-1 0,0-6-8191</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48.248"/>
    </inkml:context>
    <inkml:brush xml:id="br0">
      <inkml:brushProperty name="width" value="0.1" units="cm"/>
      <inkml:brushProperty name="height" value="0.1" units="cm"/>
    </inkml:brush>
  </inkml:definitions>
  <inkml:trace contextRef="#ctx0" brushRef="#br0">139 15 24575,'0'-6'0,"-6"-1"0,-6 6 0,-8 13 0,-5 5 0,-4 0 0,3 2 0,6-2-8191</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49.936"/>
    </inkml:context>
    <inkml:brush xml:id="br0">
      <inkml:brushProperty name="width" value="0.1" units="cm"/>
      <inkml:brushProperty name="height" value="0.1" units="cm"/>
    </inkml:brush>
  </inkml:definitions>
  <inkml:trace contextRef="#ctx0" brushRef="#br0">200 27 24575,'-3'-3'0,"0"1"0,0-1 0,0 1 0,-1 0 0,1 0 0,0 0 0,-1 0 0,0 1 0,1-1 0,-1 1 0,0 0 0,0 0 0,0 0 0,1 0 0,-1 1 0,0 0 0,0-1 0,0 2 0,0-1 0,0 0 0,0 1 0,0 0 0,0-1 0,1 2 0,-1-1 0,0 0 0,0 1 0,1 0 0,-1-1 0,-5 6 0,3-4 0,1 1 0,-1 1 0,1-1 0,-1 1 0,2 0 0,-1 0 0,0 1 0,1-1 0,0 1 0,0 0 0,1 0 0,0 0 0,0 1 0,0-1 0,1 1 0,-3 10 0,0 36 0,2 0 0,8 88 0,-1-23 0,-6-4 0,5 105 0,-3-215 7,1 1-1,0-1 0,0 0 0,0 1 1,0-1-1,1 0 0,-1 0 1,1 0-1,0 0 0,0 0 1,1 0-1,-1-1 0,1 1 0,0-1 1,0 0-1,0 1 0,0-1 1,5 2-1,1 2-254,1-1 1,1-1-1,-1 0 1,1 0-1,17 5 1,0-2-6579</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51.217"/>
    </inkml:context>
    <inkml:brush xml:id="br0">
      <inkml:brushProperty name="width" value="0.1" units="cm"/>
      <inkml:brushProperty name="height" value="0.1" units="cm"/>
    </inkml:brush>
  </inkml:definitions>
  <inkml:trace contextRef="#ctx0" brushRef="#br0">3 0 24575,'0'24'0,"-1"-17"0,0 0 0,1 0 0,0 0 0,0 0 0,0 0 0,1 0 0,0 0 0,1 0 0,-1 0 0,1-1 0,1 1 0,-1 0 0,1-1 0,0 0 0,1 0 0,0 0 0,-1 0 0,7 7 0,-3-6 0,1-1 0,-1 0 0,1 0 0,0 0 0,1-1 0,-1 0 0,1 0 0,0-1 0,0-1 0,1 1 0,16 3 0,-21-6 0,0 0 0,1-1 0,-1 1 0,0-1 0,0 0 0,0-1 0,0 1 0,0-1 0,0 0 0,0 0 0,0-1 0,0 1 0,0-1 0,0 0 0,-1 0 0,1-1 0,-1 0 0,1 1 0,-1-1 0,0-1 0,0 1 0,-1-1 0,1 1 0,4-7 0,19-44 0,-25 47 0,0 1 0,1 0 0,0 0 0,0-1 0,0 2 0,1-1 0,0 0 0,9-9 0,-13 15 0,1 0 0,-1 1 0,1-1 0,-1 0 0,1 0 0,0 1 0,-1-1 0,1 0 0,-1 1 0,1-1 0,-1 1 0,1-1 0,-1 1 0,0-1 0,1 1 0,-1-1 0,0 1 0,1-1 0,-1 1 0,0-1 0,1 1 0,-1-1 0,0 1 0,0 0 0,0-1 0,0 1 0,0 0 0,1-1 0,-1 1 0,0-1 0,0 1 0,-1 0 0,1-1 0,0 1 0,0 0 0,0 0 0,3 29 0,-7 256-1365</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52.030"/>
    </inkml:context>
    <inkml:brush xml:id="br0">
      <inkml:brushProperty name="width" value="0.1" units="cm"/>
      <inkml:brushProperty name="height" value="0.1" units="cm"/>
    </inkml:brush>
  </inkml:definitions>
  <inkml:trace contextRef="#ctx0" brushRef="#br0">0 0 24575,'6'1'0,"0"0"0,-1 0 0,1 0 0,-1 1 0,1 0 0,-1 0 0,0 0 0,0 1 0,0 0 0,0 0 0,-1 0 0,1 0 0,-1 1 0,1 0 0,-1 0 0,-1 0 0,1 0 0,0 1 0,-1-1 0,0 1 0,3 6 0,9 16 0,0 2 0,17 47 0,-20-45 0,-2-1 0,0 0 0,-2 1 0,-1 0 0,-1 1 0,1 44 0,-7 166 0,-3-118 0,1-100-17,-1-1 0,-2 0 0,0 0 0,-1 0 0,-1 0 0,-1-1 0,-20 39-1,0 3-1210,14-30-5598</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00.076"/>
    </inkml:context>
    <inkml:brush xml:id="br0">
      <inkml:brushProperty name="width" value="0.1" units="cm"/>
      <inkml:brushProperty name="height" value="0.1" units="cm"/>
    </inkml:brush>
  </inkml:definitions>
  <inkml:trace contextRef="#ctx0" brushRef="#br0">150 1 24575,'0'25'0,"-1"-14"0,1 0 0,0 1 0,1-1 0,0 0 0,4 15 0,-4-23 0,0 0 0,0 0 0,0-1 0,1 1 0,-1 0 0,1 0 0,0-1 0,0 1 0,0-1 0,0 0 0,0 1 0,0-1 0,1 0 0,-1 0 0,1-1 0,-1 1 0,1 0 0,0-1 0,0 0 0,0 1 0,0-1 0,0 0 0,5 1 0,63 7 0,-62-10 0,-1 1 0,0 1 0,1 0 0,-1 0 0,0 0 0,0 1 0,0 0 0,0 1 0,0 0 0,0 0 0,-1 1 0,0 0 0,1 0 0,-1 0 0,-1 1 0,1 0 0,8 9 0,-6-2 0,0 0 0,-1 0 0,-1 1 0,0 0 0,0 0 0,-1 1 0,-1 0 0,0 0 0,-1 0 0,-1 1 0,0-1 0,-1 1 0,-1 0 0,0 18 0,0-23 0,-2 0 0,1 0 0,-1 0 0,0 0 0,-1 0 0,0 0 0,-1-1 0,0 1 0,-1-1 0,0 1 0,0-1 0,-1 0 0,0-1 0,0 1 0,-1-1 0,0 0 0,-1 0 0,0-1 0,0 0 0,0 0 0,-14 9 0,6-8 0,-1 0 0,0-1 0,0-1 0,0-1 0,0 0 0,-1-1 0,-28 3 0,14-4 0,0-2 0,0-1 0,-42-5 0,69 4-85,-1 0 0,1 0-1,-1 0 1,1 0 0,-1-1-1,1 0 1,0 0 0,0 0-1,0 0 1,0 0 0,0-1-1,1 0 1,-1 0 0,1 0-1,-6-6 1,-6-11-6741</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7:53.046"/>
    </inkml:context>
    <inkml:brush xml:id="br0">
      <inkml:brushProperty name="width" value="0.1" units="cm"/>
      <inkml:brushProperty name="height" value="0.1" units="cm"/>
    </inkml:brush>
  </inkml:definitions>
  <inkml:trace contextRef="#ctx0" brushRef="#br0">64 0 24575,'2'10'0,"0"0"0,0-1 0,1 1 0,1-1 0,0 0 0,0 0 0,1 0 0,0 0 0,6 7 0,9 19 0,-2 5 0,-1 2 0,-2 0 0,-3 1 0,-1 0 0,-2 1 0,6 74 0,-11 275 0,-7-235 0,2-135 0,-1 0 0,-1-1 0,0 1 0,-2-1 0,-1 0 0,-8 22 0,-3-3 0,-2-1 0,-27 44 0,27-52-227,1 2-1,3 0 1,0 1-1,2 0 1,-10 45-1,18-53-6598</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8:00.892"/>
    </inkml:context>
    <inkml:brush xml:id="br0">
      <inkml:brushProperty name="width" value="0.1" units="cm"/>
      <inkml:brushProperty name="height" value="0.1" units="cm"/>
    </inkml:brush>
  </inkml:definitions>
  <inkml:trace contextRef="#ctx0" brushRef="#br0">643 0 24575,'-10'0'0,"0"1"0,0 0 0,0 0 0,0 1 0,0 0 0,1 1 0,-1 0 0,1 0 0,-1 1 0,1 1 0,1-1 0,-1 1 0,0 1 0,1 0 0,0 0 0,1 0 0,-1 1 0,1 0 0,1 1 0,-11 13 0,-17 26 0,2 1 0,2 1 0,2 1 0,-21 56 0,-74 223 0,106-280 0,9-26 0,-81 264 0,77-238 0,2 1 0,3 1 0,-3 97 0,10-92 0,8 158 0,-8-205 0,2-1 0,-1 1 0,1 0 0,0-1 0,1 0 0,0 1 0,0-1 0,1 0 0,0 0 0,0-1 0,1 1 0,0-1 0,0 0 0,0 0 0,1-1 0,1 0 0,-1 0 0,1 0 0,0-1 0,0 1 0,0-2 0,1 1 0,-1-1 0,1 0 0,0-1 0,1 0 0,-1 0 0,0-1 0,1 0 0,10 1 0,15-1-1365,-3-2-5461</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8:41.643"/>
    </inkml:context>
    <inkml:brush xml:id="br0">
      <inkml:brushProperty name="width" value="0.1" units="cm"/>
      <inkml:brushProperty name="height" value="0.1" units="cm"/>
    </inkml:brush>
  </inkml:definitions>
  <inkml:trace contextRef="#ctx0" brushRef="#br0">349 64 24575,'0'-2'0,"0"-1"0,0 1 0,0-1 0,-1 1 0,1 0 0,-1-1 0,1 1 0,-1 0 0,0 0 0,0-1 0,0 1 0,0 0 0,0 0 0,0 0 0,-1 0 0,1 0 0,-1 0 0,0 1 0,1-1 0,-4-2 0,1 1 0,0 1 0,0 0 0,0 1 0,0-1 0,0 1 0,0-1 0,0 1 0,-1 0 0,1 1 0,-8-1 0,2 0 0,0 2 0,0-1 0,0 1 0,0 1 0,0 0 0,0 0 0,0 1 0,1 0 0,-14 7 0,8-1 0,0 1 0,1 0 0,0 1 0,1 0 0,0 1 0,0 1 0,2 0 0,0 1 0,0 0 0,-10 19 0,19-30 0,0 1 0,1 0 0,0-1 0,-1 1 0,1 0 0,1 0 0,-1-1 0,1 1 0,-1 0 0,1 0 0,0 0 0,0 0 0,1 0 0,-1-1 0,1 1 0,0 0 0,0 0 0,0-1 0,0 1 0,1 0 0,0-1 0,-1 0 0,1 1 0,0-1 0,1 0 0,3 5 0,-1-3 0,1-1 0,-1 0 0,1 0 0,0 0 0,0-1 0,0 0 0,0 0 0,1 0 0,-1-1 0,1 0 0,0 0 0,0-1 0,-1 1 0,10-1 0,1 1 0,0-2 0,0 0 0,-1 0 0,1-2 0,0 0 0,0-1 0,22-6 0,-33 7 0,0-1 0,0 1 0,0-1 0,-1 0 0,1 0 0,-1-1 0,0 1 0,0-1 0,0 0 0,-1-1 0,1 1 0,-1-1 0,0 0 0,0 0 0,0 0 0,-1 0 0,0-1 0,0 1 0,-1-1 0,1 0 0,-1 0 0,2-11 0,0-28 0,-4 32 0,-2 33 0,-4 448 0,8-264 0,-2-199-85,0 0 0,0 1-1,0-1 1,0 1 0,1-1-1,0 1 1,0-1 0,1 0-1,-1 0 1,1 1 0,0-1-1,1 0 1,-1-1 0,1 1-1,3 5 1,15 10-6741</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8:43.440"/>
    </inkml:context>
    <inkml:brush xml:id="br0">
      <inkml:brushProperty name="width" value="0.1" units="cm"/>
      <inkml:brushProperty name="height" value="0.1" units="cm"/>
    </inkml:brush>
  </inkml:definitions>
  <inkml:trace contextRef="#ctx0" brushRef="#br0">1 1 24575,'15'0'0,"-1"1"0,1 1 0,-1 0 0,1 1 0,-1 0 0,0 2 0,0-1 0,0 2 0,23 12 0,-33-16 0,0 0 0,0 1 0,-1-1 0,1 1 0,-1 0 0,1 0 0,-1 0 0,0 0 0,0 1 0,-1-1 0,1 1 0,-1-1 0,1 1 0,-1 0 0,0 0 0,-1 0 0,1 0 0,-1 1 0,0-1 0,0 0 0,0 1 0,0-1 0,-1 0 0,0 1 0,1-1 0,-2 1 0,1-1 0,-1 1 0,1-1 0,-1 0 0,0 1 0,-1-1 0,1 0 0,-1 0 0,0 0 0,-2 4 0,-26 44 0,-59 82 0,73-113 0,-32 65-454,41-72-457,-3 6-5915</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8:45.566"/>
    </inkml:context>
    <inkml:brush xml:id="br0">
      <inkml:brushProperty name="width" value="0.1" units="cm"/>
      <inkml:brushProperty name="height" value="0.1" units="cm"/>
    </inkml:brush>
  </inkml:definitions>
  <inkml:trace contextRef="#ctx0" brushRef="#br0">419 58 24575,'0'-2'0,"0"-1"0,-1 1 0,1-1 0,-1 1 0,1-1 0,-1 1 0,0-1 0,0 1 0,0 0 0,0-1 0,0 1 0,-1 0 0,1 0 0,-1 0 0,1 0 0,-1 0 0,0 0 0,1 1 0,-1-1 0,0 0 0,0 1 0,-1-1 0,1 1 0,0 0 0,0 0 0,-1 0 0,1 0 0,-1 0 0,1 0 0,0 1 0,-1-1 0,1 1 0,-1 0 0,0 0 0,1 0 0,-1 0 0,-2 0 0,-4 0 0,1 0 0,-1 1 0,1 0 0,-1 1 0,0-1 0,1 2 0,0-1 0,0 1 0,-16 8 0,4 2 0,1 0 0,0 1 0,1 2 0,0-1 0,1 2 0,1 0 0,1 1 0,0 1 0,2 0 0,0 1 0,1 1 0,1 0 0,1 0 0,-12 36 0,18-35 0,0-1 0,1 1 0,1 0 0,1 0 0,1 0 0,1 0 0,1-1 0,1 1 0,1 0 0,1-1 0,1 0 0,0 0 0,2 0 0,1-1 0,0 0 0,1-1 0,1 0 0,24 32 0,68 77 0,-88-112 0,0-1 0,1 0 0,1-1 0,0-1 0,30 18 0,-44-29 0,0-1 0,0 1 0,0 0 0,1-1 0,-1 1 0,0-1 0,1 0 0,-1 0 0,1-1 0,-1 1 0,1-1 0,-1 1 0,1-1 0,-1 0 0,1 0 0,-1-1 0,1 1 0,-1-1 0,1 0 0,-1 0 0,0 0 0,1 0 0,-1 0 0,0-1 0,0 0 0,0 1 0,0-1 0,0 0 0,0-1 0,0 1 0,-1 0 0,4-5 0,-1 0 0,0 0 0,-1-1 0,0 1 0,0-1 0,-1 0 0,0-1 0,0 1 0,-1 0 0,0-1 0,-1 1 0,1-1 0,-1-12 0,-1 1 0,0-1 0,-1 1 0,-2 0 0,0-1 0,0 1 0,-2 0 0,-1 1 0,-11-27 0,14 38 0,0 1 0,-1-1 0,-1 1 0,1-1 0,-1 2 0,0-1 0,-1 0 0,1 1 0,-1 0 0,-1 0 0,1 1 0,-1 0 0,0 0 0,0 0 0,0 1 0,-1 0 0,1 0 0,-1 1 0,0 0 0,0 0 0,-1 1 0,-13-2 0,-7 3-31,0 0 1,-35 5-1,25-1-1242,11-2-5553</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8:46.801"/>
    </inkml:context>
    <inkml:brush xml:id="br0">
      <inkml:brushProperty name="width" value="0.1" units="cm"/>
      <inkml:brushProperty name="height" value="0.1" units="cm"/>
    </inkml:brush>
  </inkml:definitions>
  <inkml:trace contextRef="#ctx0" brushRef="#br0">121 1 24575,'5'0'0,"0"1"0,0 1 0,0-1 0,0 1 0,0-1 0,-1 1 0,1 1 0,0-1 0,-1 1 0,0 0 0,0 0 0,1 0 0,-2 0 0,1 1 0,0-1 0,-1 1 0,0 0 0,0 0 0,4 7 0,7 11 0,0 1 0,13 33 0,-27-55 0,11 25 0,-1 1 0,-2 0 0,-1 0 0,-1 1 0,-1 0 0,1 35 0,-7 176 0,-3-115 0,4-67 0,-8 180 0,4-203 0,-1 0 0,-1-1 0,-3 0 0,-23 63 0,-136 277 0,94-242 0,73-130 3,0 0-1,1 0 0,-1 0 1,1 1-1,-1-1 0,1 0 0,0 0 1,-1 1-1,1-1 0,0 0 1,0 1-1,0-1 0,0 0 1,0 0-1,0 1 0,0-1 1,0 0-1,1 1 0,-1-1 1,0 0-1,1 0 0,-1 1 1,1-1-1,0 0 0,-1 0 1,1 0-1,0 0 0,-1 0 1,1 0-1,0 0 0,0 0 1,0 0-1,2 1 0,1 0-162,0 0-1,0 0 1,0-1-1,0 0 1,0 0-1,0 0 1,1 0-1,7 0 1,36 0-6666</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8:47.786"/>
    </inkml:context>
    <inkml:brush xml:id="br0">
      <inkml:brushProperty name="width" value="0.1" units="cm"/>
      <inkml:brushProperty name="height" value="0.1" units="cm"/>
    </inkml:brush>
  </inkml:definitions>
  <inkml:trace contextRef="#ctx0" brushRef="#br0">1 0 24575,'0'827'-1365,"0"-800"-5461</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8:49.349"/>
    </inkml:context>
    <inkml:brush xml:id="br0">
      <inkml:brushProperty name="width" value="0.1" units="cm"/>
      <inkml:brushProperty name="height" value="0.1" units="cm"/>
    </inkml:brush>
  </inkml:definitions>
  <inkml:trace contextRef="#ctx0" brushRef="#br0">1 1 24575,'8'6'0,"1"0"0,0-1 0,0 0 0,1-1 0,0 0 0,-1 0 0,2-1 0,-1 0 0,19 3 0,5 2 0,66 16 0,2-5 0,1-4 0,0-4 0,169-5 0,-205-1-1365,-40 1-5461</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8:53.334"/>
    </inkml:context>
    <inkml:brush xml:id="br0">
      <inkml:brushProperty name="width" value="0.1" units="cm"/>
      <inkml:brushProperty name="height" value="0.1" units="cm"/>
    </inkml:brush>
  </inkml:definitions>
  <inkml:trace contextRef="#ctx0" brushRef="#br0">1654 66 24575,'4467'0'0,"-4415"3"0,93 16 0,-129-16 0,-9-2 0,0 0 0,0 1 0,0 0 0,-1 0 0,1 0 0,-1 1 0,0 0 0,1 0 0,-1 0 0,0 1 0,-1 0 0,7 6 0,-8-6 0,0 1 0,-1-1 0,0 1 0,0 0 0,0 0 0,-1 0 0,1 0 0,-1 0 0,0 0 0,-1 1 0,1-1 0,-1 1 0,0-1 0,-1 1 0,1 9 0,-1-9 0,1 52 0,3-1 0,15 76 0,0-21 0,-15-80 0,1-1 0,1 1 0,2-1 0,14 36 0,-15-49 0,-1 0 0,-1 0 0,-1 1 0,0 0 0,2 31 0,-6 97 0,-3-70 0,3-72 0,-1 1 0,0 0 0,0-1 0,0 1 0,-1-1 0,0 1 0,0-1 0,-1 0 0,1 0 0,-1 0 0,0 0 0,0 0 0,-1-1 0,1 1 0,-1-1 0,0 0 0,0 0 0,-1 0 0,1-1 0,-1 0 0,0 1 0,0-2 0,-9 5 0,-12 5 0,0-1 0,-1-2 0,-41 10 0,57-16 0,-370 75 0,160-37 0,-656 110 0,-47-75 0,-4-76 0,544-4 0,-1301 1 0,1035 4 0,646-1 0,-1 0 0,0-1 0,0 0 0,1 1 0,-1-1 0,0-1 0,1 1 0,-1-1 0,1 1 0,-1-2 0,1 1 0,0 0 0,0-1 0,0 1 0,0-1 0,-4-5 0,2 2 0,1-1 0,0 1 0,0-1 0,0 0 0,1-1 0,0 1 0,1-1 0,-5-13 0,-1-11 0,2 0 0,2 0 0,-3-59 0,8 84 0,-7-132 0,4 48 0,-28-166 0,7 145 0,-35-197 0,58 299 0,-2-11 0,0 0 0,2 0 0,2-31 0,-1 46 0,0 1 0,1 0 0,0 0 0,0 0 0,1 0 0,-1 0 0,1 0 0,0 0 0,1 0 0,-1 1 0,1-1 0,0 1 0,0 0 0,0 0 0,1 0 0,-1 0 0,1 0 0,0 1 0,7-6 0,17-6 0,1 0 0,0 2 0,48-14 0,100-21 0,-155 43 0,135-27 24,0 6 0,206-7 0,323 26-531,-447 9-423,-214-2-5896</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8:56.930"/>
    </inkml:context>
    <inkml:brush xml:id="br0">
      <inkml:brushProperty name="width" value="0.1" units="cm"/>
      <inkml:brushProperty name="height" value="0.1" units="cm"/>
    </inkml:brush>
  </inkml:definitions>
  <inkml:trace contextRef="#ctx0" brushRef="#br0">0 292 24575,'1'-11'0,"0"0"0,1 1 0,1-1 0,-1 1 0,1-1 0,1 1 0,0 0 0,1 1 0,0-1 0,0 1 0,1 0 0,0 0 0,1 0 0,8-8 0,-3 3 0,1 1 0,0 1 0,1 0 0,1 1 0,0 0 0,0 2 0,24-13 0,-27 17 0,1-1 0,0 2 0,0 0 0,0 0 0,1 1 0,-1 1 0,1 0 0,-1 1 0,1 1 0,0 0 0,25 3 0,-33-1 0,0-1 0,0 1 0,0 0 0,0 1 0,0-1 0,0 1 0,-1 0 0,1 1 0,-1-1 0,0 1 0,0 0 0,0 0 0,-1 1 0,1-1 0,-1 1 0,0 0 0,-1 0 0,1 1 0,-1-1 0,0 1 0,0-1 0,-1 1 0,0 0 0,0 0 0,0 0 0,-1 1 0,2 7 0,-1 1 0,-1 0 0,0 0 0,-1 1 0,-1-1 0,0 0 0,-1 0 0,-1 0 0,0-1 0,-1 1 0,0-1 0,-8 17 0,-10 15 0,-54 85 0,53-94 0,7-15 0,-32 37 0,32-41 0,0 1 0,-13 23 0,28-41 0,1-1 0,-1 1 0,1 0 0,-1 0 0,1-1 0,-1 1 0,1 0 0,0 0 0,0 0 0,-1-1 0,1 1 0,0 0 0,0 0 0,0 0 0,0 0 0,0 0 0,0-1 0,0 1 0,0 0 0,0 0 0,0 0 0,1 0 0,-1 0 0,0-1 0,0 1 0,1 0 0,-1 0 0,1 0 0,-1-1 0,2 2 0,-1 0 0,1-1 0,0 0 0,0 1 0,0-1 0,1 0 0,-1 0 0,0 0 0,0-1 0,1 1 0,-1-1 0,4 1 0,7 1 0,0-1 0,1-1 0,14-1 0,96-16 109,11-2-1583,-100 18-5352</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01.717"/>
    </inkml:context>
    <inkml:brush xml:id="br0">
      <inkml:brushProperty name="width" value="0.1" units="cm"/>
      <inkml:brushProperty name="height" value="0.1" units="cm"/>
    </inkml:brush>
  </inkml:definitions>
  <inkml:trace contextRef="#ctx0" brushRef="#br0">1 1 24575,'1'1'0,"0"0"0,0-1 0,1 1 0,-1 0 0,0 0 0,0 0 0,0 1 0,0-1 0,0 0 0,0 0 0,0 0 0,-1 1 0,1-1 0,0 1 0,-1-1 0,1 0 0,-1 1 0,1-1 0,-1 1 0,0-1 0,0 1 0,1 2 0,0 3 0,14 56 0,-3 1 0,-2 0 0,1 70 0,-12 201 0,-2-142 0,3-162-1365,0-4-5461</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8:58.368"/>
    </inkml:context>
    <inkml:brush xml:id="br0">
      <inkml:brushProperty name="width" value="0.1" units="cm"/>
      <inkml:brushProperty name="height" value="0.1" units="cm"/>
    </inkml:brush>
  </inkml:definitions>
  <inkml:trace contextRef="#ctx0" brushRef="#br0">1 0 24575,'0'64'0,"2"0"0,4 0 0,18 87 0,-11-86 0,-3 0 0,2 87 0,-13 132 0,-1-110 0,1-93 0,5 0 0,18 110 0,3-69-17,20 130-1331,-42-217-5478</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8:59.259"/>
    </inkml:context>
    <inkml:brush xml:id="br0">
      <inkml:brushProperty name="width" value="0.1" units="cm"/>
      <inkml:brushProperty name="height" value="0.1" units="cm"/>
    </inkml:brush>
  </inkml:definitions>
  <inkml:trace contextRef="#ctx0" brushRef="#br0">0 97 24575,'0'-5'0,"6"-3"0,6 1 0,13 2 0,13 1 0,15-4 0,11-6 0,4 0 0,-3 1 0,-8 4 0,-8 3 0,-13 2-8191</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9:00.682"/>
    </inkml:context>
    <inkml:brush xml:id="br0">
      <inkml:brushProperty name="width" value="0.1" units="cm"/>
      <inkml:brushProperty name="height" value="0.1" units="cm"/>
    </inkml:brush>
  </inkml:definitions>
  <inkml:trace contextRef="#ctx0" brushRef="#br0">124 0 24575,'-1'37'0,"0"-23"0,0-1 0,1 1 0,1-1 0,0 1 0,4 14 0,-5-24 0,1-1 0,1 0 0,-1 0 0,0 0 0,1 0 0,-1 0 0,1-1 0,0 1 0,0 0 0,0-1 0,0 1 0,0-1 0,1 0 0,-1 0 0,1 0 0,0 0 0,-1 0 0,1 0 0,0-1 0,0 1 0,0-1 0,0 0 0,0 0 0,0 0 0,1 0 0,2 0 0,57 6 0,-46-6 0,0 0 0,0 1 0,0 1 0,-1 1 0,23 8 0,-34-10 0,-1 0 0,0 0 0,0 1 0,0-1 0,0 1 0,-1 0 0,1 0 0,-1 0 0,1 1 0,-1-1 0,0 1 0,-1 0 0,1 0 0,0 0 0,-1 0 0,0 0 0,0 0 0,0 1 0,-1-1 0,0 1 0,0-1 0,0 1 0,0-1 0,0 8 0,1 17 0,0 1 0,-3-1 0,0 1 0,-2-1 0,-10 47 0,8-57 0,0-1 0,-2 1 0,0-1 0,-1 0 0,-1-1 0,0 0 0,-2 0 0,1-1 0,-20 21 0,15-19 0,-2-1 0,0-1 0,-24 19 0,33-30 0,0 0 0,0-1 0,-1 0 0,0 0 0,0-1 0,1 0 0,-2 0 0,1-1 0,0 0 0,0-1 0,-11 1 0,-76-2-1365,69-1-5461</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9:02.197"/>
    </inkml:context>
    <inkml:brush xml:id="br0">
      <inkml:brushProperty name="width" value="0.1" units="cm"/>
      <inkml:brushProperty name="height" value="0.1" units="cm"/>
    </inkml:brush>
  </inkml:definitions>
  <inkml:trace contextRef="#ctx0" brushRef="#br0">1 1 24575,'0'1883'-1365,"0"-1841"-5461</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9:04.010"/>
    </inkml:context>
    <inkml:brush xml:id="br0">
      <inkml:brushProperty name="width" value="0.1" units="cm"/>
      <inkml:brushProperty name="height" value="0.1" units="cm"/>
    </inkml:brush>
  </inkml:definitions>
  <inkml:trace contextRef="#ctx0" brushRef="#br0">134 1 24575,'10'0'0,"1"0"0,0 0 0,0 1 0,0 1 0,0 0 0,-1 0 0,18 6 0,-24-6 0,-1 1 0,1-1 0,0 0 0,-1 1 0,1 0 0,-1 0 0,0 0 0,0 0 0,0 1 0,-1-1 0,1 1 0,-1-1 0,0 1 0,1 0 0,-2 0 0,1 0 0,0 0 0,-1 0 0,0 1 0,0-1 0,1 8 0,1 14 0,-1 0 0,0 1 0,-2-1 0,-1 1 0,-2-1 0,-6 31 0,-47 151 0,40-163 0,2 2 0,2 0 0,2 0 0,3 1 0,-4 64 0,11-71 0,-1-22 0,1 0 0,0-1 0,2 1 0,7 36 0,-8-51 0,0 0 0,1 0 0,-1 0 0,1 0 0,0 0 0,0 0 0,1 0 0,-1-1 0,1 1 0,0-1 0,0 0 0,0 0 0,0 0 0,0 0 0,1 0 0,-1-1 0,1 1 0,0-1 0,0 0 0,0 0 0,0-1 0,0 1 0,0-1 0,0 0 0,1 0 0,4 1 0,8 0 0,-1 0 0,1-1 0,0 0 0,31-4 0,-44 3 0,0-1 0,0 0 0,0 1 0,-1-1 0,1-1 0,0 1 0,-1 0 0,1-1 0,-1 0 0,1 0 0,-1 0 0,0 0 0,0 0 0,0-1 0,0 1 0,0-1 0,0 0 0,-1 0 0,0 0 0,1 0 0,-1 0 0,0-1 0,0 1 0,-1-1 0,1 1 0,1-8 0,1-18 0,-1-1 0,-2 1 0,-1 0 0,-8-58 0,7 73 0,-3-9 0,0 1 0,-1 0 0,-2 0 0,0 0 0,-1 1 0,-1 0 0,-1 1 0,-16-25 0,-6-4 0,-78-88 0,93 118 0,-1 1 0,0 1 0,-1 1 0,-1 1 0,0 0 0,-30-15 0,46 28 5,-1-1 1,1 0-1,-1 0 0,1 0 0,0 0 0,0-1 1,0 0-1,0 0 0,1 0 0,0 0 1,0-1-1,0 1 0,0-1 0,1 0 0,-1 0 1,1 0-1,0 0 0,1 0 0,-1 0 0,1 0 1,0 0-1,0-8 0,1 1-154,0 0 1,1 1-1,1-1 1,-1 0-1,2 1 1,0 0-1,0-1 1,1 1-1,7-14 1,3-3-6678</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9:05.668"/>
    </inkml:context>
    <inkml:brush xml:id="br0">
      <inkml:brushProperty name="width" value="0.1" units="cm"/>
      <inkml:brushProperty name="height" value="0.1" units="cm"/>
    </inkml:brush>
  </inkml:definitions>
  <inkml:trace contextRef="#ctx0" brushRef="#br0">0 0 24575,'1'8'0,"0"-1"0,0 0 0,1 1 0,0-1 0,0 0 0,1 0 0,0-1 0,4 8 0,9 24 0,6 41 0,-4 0 0,16 156 0,-15 166 0,-22-260 0,4 67 0,2-179-273,2 0 0,1-1 0,1 0 0,19 47 0,-10-40-6553</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9:08.622"/>
    </inkml:context>
    <inkml:brush xml:id="br0">
      <inkml:brushProperty name="width" value="0.1" units="cm"/>
      <inkml:brushProperty name="height" value="0.1" units="cm"/>
    </inkml:brush>
  </inkml:definitions>
  <inkml:trace contextRef="#ctx0" brushRef="#br0">318 2 24575,'-36'-1'0,"18"0"0,1 1 0,0 1 0,-18 2 0,30-2 0,0 0 0,0 1 0,0-1 0,0 1 0,1 0 0,-1 0 0,1 0 0,-1 1 0,1-1 0,0 1 0,0 0 0,0 0 0,0 1 0,-6 7 0,-4 8 0,1 1 0,0 0 0,2 1 0,0 1 0,1 0 0,1 0 0,2 1 0,0 0 0,1 0 0,-3 27 0,2 25 0,2 141 0,6-146 0,0-54 0,0 1 0,1-1 0,0 1 0,2-1 0,0 0 0,0 0 0,2 0 0,0-1 0,1 0 0,0 0 0,15 22 0,-18-31 0,0 0 0,1 0 0,0-1 0,0 0 0,1 1 0,-1-1 0,1-1 0,0 1 0,0-1 0,0 0 0,1-1 0,0 1 0,-1-1 0,1-1 0,0 1 0,0-1 0,1-1 0,-1 1 0,0-1 0,1 0 0,-1-1 0,1 1 0,-1-2 0,0 1 0,1-1 0,-1 0 0,14-4 0,-15 3 0,0 0 0,-1-1 0,0 0 0,1 0 0,-1 0 0,0 0 0,0-1 0,-1 0 0,1 0 0,-1 0 0,0 0 0,0-1 0,0 0 0,-1 1 0,0-2 0,0 1 0,0 0 0,0 0 0,-1-1 0,0 0 0,0 1 0,0-1 0,-1 0 0,0 0 0,1-10 0,0-14 0,0 0 0,-2-1 0,-7-52 0,6 76 0,-3-15 0,-1 1 0,-2 0 0,0 0 0,-1 0 0,0 1 0,-2 1 0,-1-1 0,0 1 0,-27-33 0,32 46-91,1 0 0,0 1 0,-1 0 0,0 0 0,0 0 0,-1 1 0,1-1 0,-1 2 0,0-1 0,0 1 0,0 0 0,-1 0 0,1 1 0,-16-3 0,-4 2-6735</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9:11.591"/>
    </inkml:context>
    <inkml:brush xml:id="br0">
      <inkml:brushProperty name="width" value="0.1" units="cm"/>
      <inkml:brushProperty name="height" value="0.1" units="cm"/>
    </inkml:brush>
  </inkml:definitions>
  <inkml:trace contextRef="#ctx0" brushRef="#br0">187 69 24575,'137'-4'0,"175"-29"0,105 2 0,2 32 0,-163 2 0,-12-2 0,-240-1 0,0 0 0,0 0 0,0 0 0,0 0 0,0 1 0,0 0 0,0-1 0,0 1 0,0 1 0,0-1 0,-1 0 0,1 1 0,0 0 0,-1 0 0,1 0 0,-1 0 0,0 1 0,0 0 0,0-1 0,0 1 0,0 0 0,0 0 0,-1 0 0,0 1 0,1-1 0,-1 0 0,0 1 0,-1 0 0,1-1 0,-1 1 0,0 0 0,1 0 0,-2 0 0,1 0 0,0 0 0,-1 0 0,0 0 0,0 7 0,2 78 0,-10 103 0,-1-23 0,8-108 0,3 0 0,2 0 0,3 0 0,25 98 0,-27-141 0,-1-1 0,-1 1 0,0-1 0,-1 1 0,-1 25 0,-1-38 0,0 0 0,-1 0 0,0 0 0,0 0 0,0 0 0,0-1 0,-1 1 0,0 0 0,0-1 0,0 1 0,0-1 0,-1 0 0,0 0 0,0 0 0,0 0 0,0 0 0,0 0 0,-1-1 0,0 0 0,0 1 0,0-2 0,0 1 0,0 0 0,-5 1 0,-38 15 0,-2-3 0,0-2 0,0-3 0,-79 10 0,-62 14 0,138-24 0,0-2 0,-95 4 0,-107-14 0,95-2 0,-691 3-1365,820 0-5461</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9:14.091"/>
    </inkml:context>
    <inkml:brush xml:id="br0">
      <inkml:brushProperty name="width" value="0.1" units="cm"/>
      <inkml:brushProperty name="height" value="0.1" units="cm"/>
    </inkml:brush>
  </inkml:definitions>
  <inkml:trace contextRef="#ctx0" brushRef="#br0">104 96 24575,'0'-4'0,"1"0"0,0 0 0,0 0 0,0 0 0,1 0 0,0 0 0,-1 0 0,1 1 0,0-1 0,1 1 0,-1 0 0,1-1 0,-1 1 0,1 0 0,0 0 0,0 1 0,0-1 0,1 1 0,-1-1 0,0 1 0,1 0 0,0 0 0,-1 1 0,1-1 0,8-1 0,-4-1 0,1 2 0,0-1 0,0 1 0,0 1 0,0-1 0,1 1 0,-1 1 0,0 0 0,0 0 0,16 3 0,-21-2 0,0 0 0,-1 0 0,1 1 0,0-1 0,-1 1 0,1 0 0,-1-1 0,0 2 0,1-1 0,-1 0 0,0 1 0,0-1 0,-1 1 0,1 0 0,0 0 0,-1 0 0,0 0 0,4 7 0,-4-5 0,0 0 0,-1 1 0,1-1 0,-1 1 0,0 0 0,0-1 0,-1 1 0,0 0 0,0-1 0,0 1 0,-2 9 0,-2 0 0,1 0 0,-2-1 0,0 1 0,0-1 0,-2 0 0,1-1 0,-2 1 0,-15 21 0,14-26 11,0 0 0,0 0 0,0 0 0,-1-1 0,0-1 0,-1 0-1,0 0 1,0-1 0,0 0 0,-14 4 0,16-6-117,-1-1 0,0 0 0,1-1 0,-1 0 0,0 0 0,0-1-1,0-1 1,0 0 0,-1 0 0,1-1 0,0 0 0,0 0 0,-11-4 0,1-3-6720</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9:15.404"/>
    </inkml:context>
    <inkml:brush xml:id="br0">
      <inkml:brushProperty name="width" value="0.1" units="cm"/>
      <inkml:brushProperty name="height" value="0.1" units="cm"/>
    </inkml:brush>
  </inkml:definitions>
  <inkml:trace contextRef="#ctx0" brushRef="#br0">286 26 24575,'0'-1'0,"-1"0"0,0-1 0,1 1 0,-1-1 0,0 1 0,0 0 0,0-1 0,0 1 0,0 0 0,0 0 0,0 0 0,0 0 0,0 0 0,0 0 0,-1 0 0,1 0 0,0 0 0,-1 0 0,1 1 0,-1-1 0,1 1 0,-1-1 0,1 1 0,-1 0 0,1-1 0,-1 1 0,1 0 0,-1 0 0,-3 0 0,-48 1 0,42 3 0,0 1 0,0-1 0,0 2 0,0-1 0,1 2 0,0-1 0,0 1 0,0 1 0,1 0 0,0 0 0,1 1 0,0 0 0,0 0 0,1 1 0,0 0 0,1 0 0,0 1 0,1 0 0,-6 15 0,8-18 0,0 0 0,1 1 0,0-1 0,0 0 0,1 1 0,0-1 0,1 1 0,0-1 0,0 1 0,1-1 0,0 1 0,3 11 0,-2-14 0,0 1 0,1-1 0,0 0 0,0 0 0,1 0 0,-1-1 0,1 1 0,0-1 0,1 0 0,-1 0 0,1 0 0,0-1 0,0 0 0,1 0 0,-1 0 0,1 0 0,8 3 0,-5-3-227,-1 0-1,1-1 1,1 0-1,-1-1 1,10 2-1,10-1-6598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3:32.492"/>
    </inkml:context>
    <inkml:brush xml:id="br0">
      <inkml:brushProperty name="width" value="0.1" units="cm"/>
      <inkml:brushProperty name="height" value="0.1" units="cm"/>
    </inkml:brush>
  </inkml:definitions>
  <inkml:trace contextRef="#ctx0" brushRef="#br0">2 0 24575,'-2'191'0,"5"209"0,0-376 17,1 0-1,1-1 1,15 46-1,0-3-1447,-13-38-5395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03.327"/>
    </inkml:context>
    <inkml:brush xml:id="br0">
      <inkml:brushProperty name="width" value="0.1" units="cm"/>
      <inkml:brushProperty name="height" value="0.1" units="cm"/>
    </inkml:brush>
  </inkml:definitions>
  <inkml:trace contextRef="#ctx0" brushRef="#br0">1 2 24575,'42'0'0,"-17"-2"0,0 2 0,0 1 0,0 1 0,44 9 0,-63-9 0,0-1 0,-1 1 0,1 1 0,-1-1 0,1 1 0,-1 0 0,0 0 0,0 0 0,0 1 0,-1 0 0,1 0 0,-1 0 0,0 0 0,0 1 0,0-1 0,0 1 0,-1 0 0,0 1 0,0-1 0,-1 0 0,1 1 0,-1-1 0,0 1 0,-1 0 0,2 7 0,0 9 0,-1 0 0,0-1 0,-2 1 0,-1 0 0,-1-1 0,0 1 0,-2-1 0,-9 33 0,-10 16 0,-37 80 0,8-24 0,4-13-1365,36-88-5461</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9:16.686"/>
    </inkml:context>
    <inkml:brush xml:id="br0">
      <inkml:brushProperty name="width" value="0.1" units="cm"/>
      <inkml:brushProperty name="height" value="0.1" units="cm"/>
    </inkml:brush>
  </inkml:definitions>
  <inkml:trace contextRef="#ctx0" brushRef="#br0">2 1 24575,'0'75'0,"-2"-2"0,4 0 0,18 122 0,25 57 0,-39-226-1365,1-6-5461</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9:19.281"/>
    </inkml:context>
    <inkml:brush xml:id="br0">
      <inkml:brushProperty name="width" value="0.1" units="cm"/>
      <inkml:brushProperty name="height" value="0.1" units="cm"/>
    </inkml:brush>
  </inkml:definitions>
  <inkml:trace contextRef="#ctx0" brushRef="#br0">0 225 24575,'82'-1'0,"2"0"0,134 15 0,-215-14 0,-1 1 0,0-1 0,0 0 0,0 1 0,0-1 0,1 0 0,-1 0 0,0 0 0,0-1 0,0 1 0,1 0 0,-1-1 0,0 1 0,0-1 0,0 0 0,0 0 0,0 0 0,0 0 0,0 0 0,0 0 0,-1 0 0,3-3 0,-2 2 0,-1 0 0,0 0 0,0-1 0,0 1 0,-1 0 0,1 0 0,-1-1 0,1 1 0,-1-1 0,0 1 0,1 0 0,-1-1 0,-1 1 0,1-1 0,0 1 0,-2-5 0,-2-11 0,-2 1 0,-1 0 0,0 0 0,-10-18 0,13 28 0,-10-18 0,-10-15 0,24 36 0,15 23 0,7 9 0,-1 2 0,-2 0 0,-1 2 0,18 43 0,-31-62 0,0 1 0,-1-1 0,-1 1 0,0 0 0,-1 0 0,0 0 0,-1 1 0,-1-1 0,0 0 0,-1 0 0,0 1 0,-1-1 0,-1 0 0,-5 14 0,6-22-195,1 1 0,-1 0 0,1-1 0,0 1 0,0 0 0,1 8 0,2 14-6631</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9:20.297"/>
    </inkml:context>
    <inkml:brush xml:id="br0">
      <inkml:brushProperty name="width" value="0.1" units="cm"/>
      <inkml:brushProperty name="height" value="0.1" units="cm"/>
    </inkml:brush>
  </inkml:definitions>
  <inkml:trace contextRef="#ctx0" brushRef="#br0">0 0 24575,'0'6'0,"0"6"0,0 8 0,0 5 0,0 3 0,0 4 0,0 0 0,0 1 0,0 1 0,0-2 0,0 1 0,0-6-8191</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9:20.734"/>
    </inkml:context>
    <inkml:brush xml:id="br0">
      <inkml:brushProperty name="width" value="0.1" units="cm"/>
      <inkml:brushProperty name="height" value="0.1" units="cm"/>
    </inkml:brush>
  </inkml:definitions>
  <inkml:trace contextRef="#ctx0" brushRef="#br0">1 0 24575,'0'0'-8191</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9:21.453"/>
    </inkml:context>
    <inkml:brush xml:id="br0">
      <inkml:brushProperty name="width" value="0.1" units="cm"/>
      <inkml:brushProperty name="height" value="0.1" units="cm"/>
    </inkml:brush>
  </inkml:definitions>
  <inkml:trace contextRef="#ctx0" brushRef="#br0">1 61 24575,'16'0'0,"11"-6"0,6-6 0,3-2 0,1 1 0,-1 4 0,-6 2-8191</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9:22.016"/>
    </inkml:context>
    <inkml:brush xml:id="br0">
      <inkml:brushProperty name="width" value="0.1" units="cm"/>
      <inkml:brushProperty name="height" value="0.1" units="cm"/>
    </inkml:brush>
  </inkml:definitions>
  <inkml:trace contextRef="#ctx0" brushRef="#br0">0 92 24575,'11'0'0,"9"-5"0,12-8 0,11-1 0,4 2 0,-1-3 0,-3 1 0,-3 3 0,-9 4-8191</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9:23.282"/>
    </inkml:context>
    <inkml:brush xml:id="br0">
      <inkml:brushProperty name="width" value="0.1" units="cm"/>
      <inkml:brushProperty name="height" value="0.1" units="cm"/>
    </inkml:brush>
  </inkml:definitions>
  <inkml:trace contextRef="#ctx0" brushRef="#br0">255 82 24575,'6'1'0,"1"-1"0,-1 1 0,0 0 0,0 0 0,0 0 0,1 1 0,-1 0 0,-1 0 0,1 1 0,0-1 0,-1 1 0,1 1 0,-1-1 0,0 1 0,0 0 0,0 0 0,0 0 0,-1 1 0,0-1 0,0 1 0,0 0 0,0 1 0,-1-1 0,0 1 0,0-1 0,-1 1 0,1 0 0,1 6 0,1 7 0,0 0 0,0 1 0,-2 0 0,-1 0 0,0 0 0,-2 0 0,-2 33 0,1-45 0,-1-1 0,0 1 0,-1 0 0,1-1 0,-1 0 0,-1 0 0,1 1 0,-1-2 0,0 1 0,-1 0 0,0-1 0,0 0 0,0 0 0,-1-1 0,0 1 0,0-1 0,0 0 0,-1-1 0,1 1 0,-1-1 0,-11 4 0,2 0 0,1-2 0,-1 0 0,0-1 0,0 0 0,0-2 0,-1 0 0,0 0 0,1-2 0,-23 0 0,34-1 0,0 0 0,0-1 0,0 0 0,0 0 0,0 0 0,0 0 0,0-1 0,0 0 0,1 0 0,-1 0 0,0 0 0,1-1 0,0 0 0,0 0 0,0 0 0,0 0 0,0-1 0,-4-4 0,4 2 0,1 1 0,-1-2 0,1 1 0,0 0 0,0-1 0,1 1 0,0-1 0,0 0 0,1 0 0,0 0 0,-1-13 0,2 0 0,1-1 0,0 1 0,2-1 0,1 1 0,0 0 0,1 0 0,1 1 0,10-21 0,-5 15 0,1 0 0,2 0 0,0 1 0,2 1 0,0 0 0,39-39 0,-53 61-68,-1-1 0,1 0-1,0 0 1,0 1 0,0-1 0,1 1-1,-1 0 1,0 0 0,0 0 0,1 0-1,-1 0 1,1 0 0,-1 0 0,1 1-1,-1-1 1,1 1 0,-1 0-1,1 0 1,4 0 0,17 7-6758</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9:24.110"/>
    </inkml:context>
    <inkml:brush xml:id="br0">
      <inkml:brushProperty name="width" value="0.1" units="cm"/>
      <inkml:brushProperty name="height" value="0.1" units="cm"/>
    </inkml:brush>
  </inkml:definitions>
  <inkml:trace contextRef="#ctx0" brushRef="#br0">387 1 24575,'-2'0'0,"1"0"0,0 1 0,-1-1 0,1 1 0,0-1 0,0 1 0,0 0 0,-1 0 0,1-1 0,0 1 0,0 0 0,0 0 0,0 0 0,1 0 0,-1 0 0,0 0 0,0 0 0,0 0 0,1 1 0,-1-1 0,1 0 0,-1 2 0,-12 34 0,11-31 0,-8 28 0,-2-1 0,-1 0 0,-2 0 0,-1-2 0,-39 57 0,-102 177 0,104-159-1365,35-82-5461</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9:25.815"/>
    </inkml:context>
    <inkml:brush xml:id="br0">
      <inkml:brushProperty name="width" value="0.1" units="cm"/>
      <inkml:brushProperty name="height" value="0.1" units="cm"/>
    </inkml:brush>
  </inkml:definitions>
  <inkml:trace contextRef="#ctx0" brushRef="#br0">0 0 24575,'0'0'-8191</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9:25.330"/>
    </inkml:context>
    <inkml:brush xml:id="br0">
      <inkml:brushProperty name="width" value="0.1" units="cm"/>
      <inkml:brushProperty name="height" value="0.1" units="cm"/>
    </inkml:brush>
  </inkml:definitions>
  <inkml:trace contextRef="#ctx0" brushRef="#br0">384 1 24575,'0'12'0,"1"1"0,1 0 0,4 16 0,4 25 0,6 721 0,-19-511 0,2-248 0,0 1 0,-2 0 0,0 0 0,0-1 0,-2 1 0,0-1 0,-1 0 0,0-1 0,-2 1 0,1-1 0,-2-1 0,0 0 0,-1 0 0,0 0 0,-18 17 0,25-29 0,1 1 0,-1 0 0,0-1 0,1 0 0,-1 1 0,0-1 0,-1 0 0,1-1 0,0 1 0,0 0 0,-1-1 0,1 0 0,-1 0 0,1 0 0,-1 0 0,0-1 0,1 1 0,-1-1 0,-6 0 0,6-1 0,-1 0 0,1-1 0,0 1 0,0-1 0,0 0 0,0 0 0,1 0 0,-1 0 0,0-1 0,1 0 0,-1 0 0,1 0 0,0 0 0,-3-4 0,-6-9 0,0-1 0,1-1 0,1 0 0,1 0 0,-12-34 0,-50-173 0,62 185 0,3 0 0,0 0 0,1-74 0,8-22-1365,-3 102-5461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21.538"/>
    </inkml:context>
    <inkml:brush xml:id="br0">
      <inkml:brushProperty name="width" value="0.1" units="cm"/>
      <inkml:brushProperty name="height" value="0.1" units="cm"/>
    </inkml:brush>
  </inkml:definitions>
  <inkml:trace contextRef="#ctx0" brushRef="#br0">0 1 24575,'5'0'0,"0"1"0,0 0 0,0 0 0,0 0 0,-1 0 0,1 1 0,0-1 0,-1 1 0,1 1 0,-1-1 0,0 1 0,6 3 0,47 46 0,-15-12 0,2-7 0,1-1 0,1-3 0,2-1 0,0-3 0,71 27 0,-115-51 0,77 30 0,1-3 0,1-5 0,148 24 0,-76-17 0,-110-19 0,0-2 0,59 4 0,186-12 0,-143-3 0,-115 1 0,-1-3 0,1-1 0,0-1 0,-1-1 0,0-2 0,-1-1 0,0-2 0,-1-1 0,0-1 0,-1-1 0,-1-1 0,45-36 0,-62 43-91,0 1 0,-1-2 0,-1 1 0,0-1 0,0 0 0,-1-1 0,0 0 0,-1 0 0,0 0 0,0-1 0,-2 0 0,1 0 0,-2 0 0,5-21 0,-5 3-6735</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9:26.455"/>
    </inkml:context>
    <inkml:brush xml:id="br0">
      <inkml:brushProperty name="width" value="0.1" units="cm"/>
      <inkml:brushProperty name="height" value="0.1" units="cm"/>
    </inkml:brush>
  </inkml:definitions>
  <inkml:trace contextRef="#ctx0" brushRef="#br0">1 0 24575,'0'0'-8191</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9:27.549"/>
    </inkml:context>
    <inkml:brush xml:id="br0">
      <inkml:brushProperty name="width" value="0.1" units="cm"/>
      <inkml:brushProperty name="height" value="0.1" units="cm"/>
    </inkml:brush>
  </inkml:definitions>
  <inkml:trace contextRef="#ctx0" brushRef="#br0">0 1 24575,'6'0'0,"6"0"0,13 0 0,23 5 0,14 3 0,3-1 0,0-2 0,-4-1 0,-9-1 0,-7-2 0,-11-1-8191</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9:28.346"/>
    </inkml:context>
    <inkml:brush xml:id="br0">
      <inkml:brushProperty name="width" value="0.1" units="cm"/>
      <inkml:brushProperty name="height" value="0.1" units="cm"/>
    </inkml:brush>
  </inkml:definitions>
  <inkml:trace contextRef="#ctx0" brushRef="#br0">1 67 24575,'5'0'0,"13"0"0,14 0 0,13-6 0,8-6 0,7-2 0,-1 1 0,-6 4 0,-6 2 0,-6 4 0,-4 1 0,-3 1 0,-3 1 0,0 1 0,-6 0-8191</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9:29.988"/>
    </inkml:context>
    <inkml:brush xml:id="br0">
      <inkml:brushProperty name="width" value="0.1" units="cm"/>
      <inkml:brushProperty name="height" value="0.1" units="cm"/>
    </inkml:brush>
  </inkml:definitions>
  <inkml:trace contextRef="#ctx0" brushRef="#br0">0 16 24575,'4'51'0,"1"-2"0,3 1 0,2-1 0,27 80 0,-28-99 0,7 19 0,2-1 0,2-1 0,2-1 0,2-1 0,32 46 0,-53-87 0,0 0 0,0 0 0,1-1 0,-1 1 0,1-1 0,0 1 0,0-1 0,0-1 0,0 1 0,0 0 0,1-1 0,-1 0 0,1 0 0,0 0 0,-1-1 0,1 0 0,0 0 0,8 1 0,-9-2 0,0 0 0,0 0 0,-1 0 0,1-1 0,0 0 0,0 1 0,-1-1 0,1-1 0,-1 1 0,1 0 0,-1-1 0,1 0 0,-1 0 0,0 0 0,0 0 0,0-1 0,0 1 0,0-1 0,0 1 0,-1-1 0,1 0 0,-1 0 0,0 0 0,0-1 0,2-3 0,4-12 0,0 0 0,-1-1 0,0 0 0,-2-1 0,0 0 0,-2 1 0,2-25 0,-3-156 0,-3 159 0,-3-229 0,9 356 0,3 1 0,28 116 0,-19-120 0,-3 0 0,5 157 0,-18-218 14,2 0 1,0 1-1,1-1 0,0-1 0,12 30 0,-10-34-159,0 0 0,-2 0 0,0 0 0,0 1 0,-2-1 0,0 1 0,-1 0 0,0-1 0,-5 34 0,-3-22-6681</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9:46.367"/>
    </inkml:context>
    <inkml:brush xml:id="br0">
      <inkml:brushProperty name="width" value="0.1" units="cm"/>
      <inkml:brushProperty name="height" value="0.1" units="cm"/>
    </inkml:brush>
  </inkml:definitions>
  <inkml:trace contextRef="#ctx0" brushRef="#br0">35 0 24575,'-1'0'0,"0"1"0,0-1 0,0 0 0,0 1 0,0-1 0,0 1 0,0-1 0,1 1 0,-1-1 0,0 1 0,0 0 0,0 0 0,1-1 0,-1 1 0,0 0 0,1 0 0,-1 0 0,0-1 0,1 1 0,-1 0 0,1 0 0,0 0 0,-1 0 0,1 0 0,0 0 0,0 0 0,-1 0 0,1 2 0,-5 37 0,5-31 0,-11 671 0,14-425 0,-2 1041-1365</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9:47.165"/>
    </inkml:context>
    <inkml:brush xml:id="br0">
      <inkml:brushProperty name="width" value="0.1" units="cm"/>
      <inkml:brushProperty name="height" value="0.1" units="cm"/>
    </inkml:brush>
  </inkml:definitions>
  <inkml:trace contextRef="#ctx0" brushRef="#br0">1 14 24575,'-1'-5'0,"12"-2"0,15 5 0,12 9 0,12 4 0,19-1 0,13 3 0,-1 0 0,-4-2 0,-4-4 0,-10-2 0,-9-3 0,-14-1-8191</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9:48.165"/>
    </inkml:context>
    <inkml:brush xml:id="br0">
      <inkml:brushProperty name="width" value="0.1" units="cm"/>
      <inkml:brushProperty name="height" value="0.1" units="cm"/>
    </inkml:brush>
  </inkml:definitions>
  <inkml:trace contextRef="#ctx0" brushRef="#br0">1 1 24575,'5'0'0,"8"0"0,17 0 0,25 0 0,31 0 0,22 0 0,14 0 0,8 0 0,-2 0 0,-11 0 0,-22 0 0,-15 0 0,-21 0-8191</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9:49.432"/>
    </inkml:context>
    <inkml:brush xml:id="br0">
      <inkml:brushProperty name="width" value="0.1" units="cm"/>
      <inkml:brushProperty name="height" value="0.1" units="cm"/>
    </inkml:brush>
  </inkml:definitions>
  <inkml:trace contextRef="#ctx0" brushRef="#br0">1 13 24575,'685'0'0,"-611"-5"-1365,-43-2-5461</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19:55.341"/>
    </inkml:context>
    <inkml:brush xml:id="br0">
      <inkml:brushProperty name="width" value="0.1" units="cm"/>
      <inkml:brushProperty name="height" value="0.1" units="cm"/>
    </inkml:brush>
  </inkml:definitions>
  <inkml:trace contextRef="#ctx0" brushRef="#br0">0 0 24575,'0'0'-8191</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1:41.918"/>
    </inkml:context>
    <inkml:brush xml:id="br0">
      <inkml:brushProperty name="width" value="0.2" units="cm"/>
      <inkml:brushProperty name="height" value="0.2" units="cm"/>
    </inkml:brush>
  </inkml:definitions>
  <inkml:trace contextRef="#ctx0" brushRef="#br0">8415 0 24575,'1'45'0,"2"0"0,3-1 0,1 0 0,20 67 0,11 65 0,-14-56 0,43 166 0,-63-270 0,0 0 0,0-1 0,-1 1 0,1 31 0,-4-45 0,0 1 0,0 0 0,0 0 0,0-1 0,0 1 0,-1 0 0,1-1 0,-1 1 0,0 0 0,0-1 0,0 1 0,0-1 0,0 1 0,-1-1 0,1 1 0,-1-1 0,1 0 0,-1 0 0,0 0 0,0 0 0,0 0 0,0 0 0,0-1 0,-1 1 0,1-1 0,0 1 0,-1-1 0,1 0 0,-4 1 0,-16 3 0,1-1 0,-1-2 0,-1 0 0,1-1 0,-34-3 0,27 0 0,-1 2 0,-43 5 0,-32 15 0,58-9 0,0-3 0,-72 4 0,50-12 0,12-1 0,0 3 0,0 2 0,-96 20 0,-159 46 0,236-58 0,0-3 0,-90-2 0,-3731-11 0,2061 6 0,644-2-1365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23.460"/>
    </inkml:context>
    <inkml:brush xml:id="br0">
      <inkml:brushProperty name="width" value="0.1" units="cm"/>
      <inkml:brushProperty name="height" value="0.1" units="cm"/>
    </inkml:brush>
  </inkml:definitions>
  <inkml:trace contextRef="#ctx0" brushRef="#br0">1 1 24575,'0'5'0,"0"7"0,0 8 0,0 4 0,0 5 0,0 2 0,0 2 0,0 0 0,0 0 0,0 0 0,0 0 0,0-1 0,0 0 0,0 0 0,0-6-8191</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7:47.157"/>
    </inkml:context>
    <inkml:brush xml:id="br0">
      <inkml:brushProperty name="width" value="0.1" units="cm"/>
      <inkml:brushProperty name="height" value="0.1" units="cm"/>
    </inkml:brush>
  </inkml:definitions>
  <inkml:trace contextRef="#ctx0" brushRef="#br0">0 1 24575,'0'0'-8191</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7:57.317"/>
    </inkml:context>
    <inkml:brush xml:id="br0">
      <inkml:brushProperty name="width" value="0.1" units="cm"/>
      <inkml:brushProperty name="height" value="0.1" units="cm"/>
    </inkml:brush>
  </inkml:definitions>
  <inkml:trace contextRef="#ctx0" brushRef="#br0">1 251 24575,'1'9'0,"1"0"0,0 0 0,1 0 0,0 0 0,0-1 0,1 1 0,7 10 0,3 11 0,9 26 0,-6-10 0,2-2 0,2 0 0,2-1 0,33 47 0,-21-43 0,-21-27 0,0 0 0,2-2 0,24 24 0,-33-36 0,1 0 0,0 0 0,0-1 0,0 0 0,0-1 0,1 0 0,0 0 0,0-1 0,0 0 0,1 0 0,-1-1 0,12 1 0,34 2 0,0-3 0,0-1 0,0-4 0,97-15 0,-115 9 0,1-1 0,-2-2 0,1-1 0,-2-2 0,0-2 0,-1-1 0,-1-1 0,0-2 0,55-47 0,-79 59 0,0-1 0,-1 0 0,-1 0 0,0-1 0,0 0 0,-1 0 0,0 0 0,-1-1 0,-1 0 0,0 0 0,5-20 0,0-15 0,5-83 0,-11 88 0,3-199-564,-6 208-237,-1 6-6025</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9:24.516"/>
    </inkml:context>
    <inkml:brush xml:id="br0">
      <inkml:brushProperty name="width" value="0.1" units="cm"/>
      <inkml:brushProperty name="height" value="0.1" units="cm"/>
    </inkml:brush>
  </inkml:definitions>
  <inkml:trace contextRef="#ctx0" brushRef="#br0">1 64 24575,'0'-2'0,"1"-1"0,0 0 0,-1 1 0,1-1 0,0 1 0,1 0 0,-1-1 0,0 1 0,1 0 0,-1-1 0,1 1 0,0 0 0,-1 0 0,1 1 0,0-1 0,0 0 0,0 0 0,1 1 0,-1 0 0,0-1 0,1 1 0,-1 0 0,1 0 0,-1 0 0,5-1 0,1 0 0,0-1 0,0 1 0,1 0 0,-1 1 0,0 0 0,17 0 0,-17 2 0,0 0 0,0 1 0,0 0 0,0 0 0,-1 1 0,1 0 0,-1 0 0,0 1 0,0-1 0,0 2 0,0-1 0,-1 1 0,0 0 0,0 0 0,6 7 0,-3-2 0,-2-1 0,1 2 0,-2-1 0,1 1 0,-1-1 0,-1 2 0,0-1 0,-1 1 0,5 18 0,-6-17 0,0 0 0,-1 1 0,-1-1 0,0 1 0,-1 0 0,0-1 0,-1 1 0,-5 21 0,4-26 0,0 0 0,-1-1 0,0 0 0,0 1 0,-1-1 0,0-1 0,-1 1 0,0 0 0,0-1 0,0 0 0,-1 0 0,0-1 0,-9 9 0,12-13 0,1 0 0,-1 0 0,1 0 0,-1 0 0,0-1 0,0 1 0,0-1 0,0 0 0,0 0 0,0 0 0,0 0 0,0 0 0,0-1 0,0 0 0,-1 1 0,1-1 0,0 0 0,0 0 0,-1-1 0,-4 0 0,3-1 0,0 0 0,0 0 0,0-1 0,1 1 0,-1-1 0,1 0 0,0-1 0,0 1 0,0-1 0,0 1 0,-5-8 0,-2-4 0,0-1 0,1 0 0,1-1 0,0 0 0,1-1 0,-5-18 0,10 25 0,1 0 0,0 0 0,0-1 0,1 1 0,1 0 0,0-1 0,1 1 0,0 0 0,0-1 0,1 1 0,1 0 0,0 0 0,1 0 0,0 0 0,9-18 0,-10 23 0,1 0 0,-1 0 0,1 1 0,0-1 0,0 1 0,0 0 0,1 0 0,0 0 0,0 1 0,0-1 0,1 1 0,-1 0 0,1 1 0,0 0 0,0 0 0,0 0 0,0 0 0,1 1 0,-1 0 0,1 0 0,-1 1 0,1 0 0,0 0 0,-1 1 0,1 0 0,0 0 0,11 1 0,-8 1 0,0 0 0,-1 1 0,1-1 0,-1 2 0,0-1 0,0 1 0,0 1 0,-1 0 0,1 0 0,-1 1 0,0-1 0,-1 2 0,1-1 0,10 14 0,-6-4 0,-1 1 0,0-1 0,-2 2 0,0-1 0,-1 1 0,8 29 0,-1-5 0,-2-6 0,16 71 0,67 367 0,-89-446-1365,0-7-5461</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9:28.392"/>
    </inkml:context>
    <inkml:brush xml:id="br0">
      <inkml:brushProperty name="width" value="0.1" units="cm"/>
      <inkml:brushProperty name="height" value="0.1" units="cm"/>
    </inkml:brush>
  </inkml:definitions>
  <inkml:trace contextRef="#ctx0" brushRef="#br0">262 1 24575,'-1'39'0,"-1"1"0,-1 0 0,-3-1 0,-1 0 0,-2 0 0,-1-1 0,-3 0 0,-22 50 0,24-63 0,-2 0 0,0-1 0,-1 0 0,-1-1 0,-2-1 0,0 0 0,-22 20 0,20-24-1365,1-1-5461</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9:52.323"/>
    </inkml:context>
    <inkml:brush xml:id="br0">
      <inkml:brushProperty name="width" value="0.1" units="cm"/>
      <inkml:brushProperty name="height" value="0.1" units="cm"/>
    </inkml:brush>
  </inkml:definitions>
  <inkml:trace contextRef="#ctx0" brushRef="#br0">14 347 24575,'0'0'0,"-1"0"0,0 0 0,1 0 0,-1 0 0,1 0 0,-1 1 0,1-1 0,-1 0 0,1 0 0,-1 0 0,1 1 0,-1-1 0,1 0 0,-1 1 0,1-1 0,-1 0 0,1 1 0,-1-1 0,1 1 0,0-1 0,-1 1 0,1-1 0,0 1 0,0-1 0,-1 1 0,1-1 0,0 1 0,0-1 0,0 1 0,-1 0 0,0 26 0,12 22 0,59 140 0,-55-159 0,0 0 0,2 0 0,1-2 0,22 27 0,-27-40 0,1-2 0,0 0 0,1 0 0,1-1 0,0-1 0,0-1 0,1 0 0,0-1 0,1-1 0,0-1 0,0 0 0,1-1 0,-1-1 0,31 4 0,21-1 0,0-3 0,120-7 0,-86-1 0,-40 2 0,111-14 0,-153 11 0,1-1 0,-1-1 0,0-2 0,0 0 0,-1-1 0,0-1 0,-1-1 0,26-17 0,-29 16 0,-1 0 0,0-1 0,-1-1 0,0 0 0,-1-1 0,-1 0 0,0-2 0,-1 1 0,-1-1 0,0-1 0,-2 0 0,0 0 0,10-31 0,-4 2 0,-2 0 0,-3-1 0,-1 0 0,-3-1 0,-2 0 0,-3-77 0,-3-29-1365,2 125-5461</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0:17.114"/>
    </inkml:context>
    <inkml:brush xml:id="br0">
      <inkml:brushProperty name="width" value="0.1" units="cm"/>
      <inkml:brushProperty name="height" value="0.1" units="cm"/>
    </inkml:brush>
  </inkml:definitions>
  <inkml:trace contextRef="#ctx0" brushRef="#br0">41 1 24575,'17'19'0,"-2"2"0,0 0 0,-1 0 0,20 47 0,9 12 0,73 130 0,-113-205 0,-1 0 0,0 0 0,0 0 0,0 0 0,0 0 0,-1 0 0,0 0 0,0 1 0,-1-1 0,1 0 0,-1 1 0,-1-1 0,1 1 0,-1-1 0,1 0 0,-1 1 0,-1-1 0,-2 7 0,0-4 0,-1 1 0,0-1 0,-1 0 0,0-1 0,0 1 0,0-1 0,-1 0 0,0-1 0,-12 9 0,-191 150-1365,189-148-5461</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03T20:30:57.8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0 117,'53'1,"12"0,-1-3,111-16,-109 9,1 3,-1 3,77 6,-22-1,691-2,-801 0,0 0,-1-1,1 0,19-5,-28 5,0 1,0-1,-1 1,1-1,0 0,-1 1,1-1,0 0,-1 0,1 0,-1 0,0 0,1-1,-1 1,0 0,0-1,0 1,0-1,0 1,0-1,0 1,0-1,-1 0,1 1,0-1,-1 0,0 0,1 1,-1-1,0 0,0 0,0 1,0-1,0 0,0 0,-1 0,0-2,-8-19</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2:55.272"/>
    </inkml:context>
    <inkml:brush xml:id="br0">
      <inkml:brushProperty name="width" value="0.1" units="cm"/>
      <inkml:brushProperty name="height" value="0.1" units="cm"/>
    </inkml:brush>
  </inkml:definitions>
  <inkml:trace contextRef="#ctx0" brushRef="#br0">1 223 24575,'225'16'0,"-106"-4"0,-111-11 0,0 0 0,-1-1 0,1 0 0,-1-1 0,16-2 0,-22 2 0,1 1 0,0-1 0,0 0 0,-1 1 0,1-1 0,-1 0 0,1 0 0,-1 0 0,1 0 0,-1 0 0,1-1 0,-1 1 0,0 0 0,0-1 0,0 1 0,0-1 0,0 1 0,0-1 0,0 1 0,0-1 0,0 0 0,-1 1 0,1-1 0,-1 0 0,1 0 0,-1 1 0,0-1 0,0 0 0,1 0 0,-2-3 0,1-5 0,-2 0 0,1 0 0,-2 0 0,1 0 0,-1 1 0,-1-1 0,0 1 0,0 0 0,-7-12 0,-6-6 0,-32-41 0,70 99-170,-1 1-1,-2 1 0,-1 1 1,-1 0-1,-2 1 0,-2 0 1,10 45-1,-18-48-6655</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06.370"/>
    </inkml:context>
    <inkml:brush xml:id="br0">
      <inkml:brushProperty name="width" value="0.1" units="cm"/>
      <inkml:brushProperty name="height" value="0.1" units="cm"/>
    </inkml:brush>
  </inkml:definitions>
  <inkml:trace contextRef="#ctx0" brushRef="#br0">1 0 24575,'0'0'-8191</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05.901"/>
    </inkml:context>
    <inkml:brush xml:id="br0">
      <inkml:brushProperty name="width" value="0.1" units="cm"/>
      <inkml:brushProperty name="height" value="0.1" units="cm"/>
    </inkml:brush>
  </inkml:definitions>
  <inkml:trace contextRef="#ctx0" brushRef="#br0">229 0 24575,'4'105'0,"5"0"0,37 174 0,-33-216 0,-2 1 0,-3 1 0,-3-1 0,-5 85 0,0-146 0,0 0 0,0 0 0,-1 0 0,0-1 0,0 1 0,1 0 0,-2 0 0,1-1 0,0 1 0,0 0 0,-1-1 0,0 1 0,1-1 0,-1 0 0,0 0 0,0 1 0,0-1 0,-4 3 0,1-3 0,1 1 0,-1-1 0,0 0 0,0 0 0,0 0 0,0-1 0,0 0 0,0 0 0,-10 1 0,-4-1 0,-1-2 0,0 0 0,0-1 0,-29-8 0,43 9 0,1 0 0,-1 0 0,1-1 0,0 0 0,-1 0 0,1 0 0,0-1 0,0 0 0,0 0 0,1 0 0,-1-1 0,1 1 0,-1-1 0,1 0 0,-6-8 0,6 5 0,1 0 0,-1 0 0,1 0 0,1 0 0,-1-1 0,1 0 0,0 1 0,1-1 0,0 0 0,0 0 0,1-7 0,3-229 130,1 74-1625,-4 136-5331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23.960"/>
    </inkml:context>
    <inkml:brush xml:id="br0">
      <inkml:brushProperty name="width" value="0.1" units="cm"/>
      <inkml:brushProperty name="height" value="0.1" units="cm"/>
    </inkml:brush>
  </inkml:definitions>
  <inkml:trace contextRef="#ctx0" brushRef="#br0">0 1 24575</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07.120"/>
    </inkml:context>
    <inkml:brush xml:id="br0">
      <inkml:brushProperty name="width" value="0.1" units="cm"/>
      <inkml:brushProperty name="height" value="0.1" units="cm"/>
    </inkml:brush>
  </inkml:definitions>
  <inkml:trace contextRef="#ctx0" brushRef="#br0">1 0 24575,'5'6'0,"7"1"0,8 0 0,16-2 0,7-1 0,2-2 0,4 0 0,5-2 0,3 0 0,-2 0 0,-5 0 0,-6-1 0,-5 1 0,2 0 0,-1 0 0,-7 0-8191</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07.948"/>
    </inkml:context>
    <inkml:brush xml:id="br0">
      <inkml:brushProperty name="width" value="0.1" units="cm"/>
      <inkml:brushProperty name="height" value="0.1" units="cm"/>
    </inkml:brush>
  </inkml:definitions>
  <inkml:trace contextRef="#ctx0" brushRef="#br0">1 1 24575,'0'1'0,"0"-1"0,0 1 0,0 0 0,1 0 0,-1 0 0,0-1 0,1 1 0,-1 0 0,0 0 0,1-1 0,-1 1 0,1 0 0,-1 0 0,1-1 0,0 1 0,-1-1 0,1 1 0,0 0 0,-1-1 0,1 0 0,0 1 0,-1-1 0,1 1 0,0-1 0,0 0 0,1 1 0,26 6 0,-18-5 0,64 11 55,130 8-1,79-18-1212,-259-3 842,2 0-6510</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09.121"/>
    </inkml:context>
    <inkml:brush xml:id="br0">
      <inkml:brushProperty name="width" value="0.1" units="cm"/>
      <inkml:brushProperty name="height" value="0.1" units="cm"/>
    </inkml:brush>
  </inkml:definitions>
  <inkml:trace contextRef="#ctx0" brushRef="#br0">3 60 24575,'7'-7'0,"0"1"0,1 1 0,-1-1 0,1 1 0,1 0 0,-1 1 0,1 0 0,0 0 0,0 1 0,0 0 0,0 1 0,0 0 0,1 0 0,-1 1 0,1 0 0,-1 1 0,1 0 0,-1 1 0,1-1 0,10 4 0,-7-2 0,1 1 0,-1 1 0,1 1 0,-2-1 0,1 2 0,0 0 0,-1 0 0,0 2 0,-1-1 0,1 1 0,-1 1 0,-1 0 0,13 14 0,-18-17 0,0 1 0,-1-1 0,0 1 0,0 0 0,-1 0 0,1 0 0,-2 1 0,1-1 0,-1 1 0,0-1 0,-1 1 0,1 0 0,-2 0 0,1 0 0,-1-1 0,0 1 0,-1 0 0,-1 9 0,1-10 0,0-1 0,-1 0 0,0 0 0,0-1 0,0 1 0,-1 0 0,0-1 0,0 1 0,0-1 0,0 0 0,-1 0 0,0 0 0,0 0 0,-1-1 0,1 0 0,-1 0 0,0 0 0,0 0 0,0-1 0,0 0 0,-1 0 0,1 0 0,-8 2 0,-32 7 0,-1-3 0,-59 6 0,100-15 0,0 1 0,1-1 0,-1 1 0,0-2 0,0 1 0,1 0 0,-1-1 0,0 0 0,1 0 0,-1 0 0,-5-3 0,7 2 0,0 1 0,1-1 0,-1 0 0,1 0 0,-1-1 0,1 1 0,0 0 0,0-1 0,0 0 0,1 1 0,-1-1 0,0 0 0,1 0 0,0 0 0,0 0 0,0 0 0,0 0 0,-1-4 0,-8-43-341,2 0 0,1-1-1,2-86 1,5 109-6485</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10.199"/>
    </inkml:context>
    <inkml:brush xml:id="br0">
      <inkml:brushProperty name="width" value="0.1" units="cm"/>
      <inkml:brushProperty name="height" value="0.1" units="cm"/>
    </inkml:brush>
  </inkml:definitions>
  <inkml:trace contextRef="#ctx0" brushRef="#br0">19 0 24575,'0'6'0,"0"6"0,0 8 0,-5 4 0,-2 5 0,0-3-8191</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11.012"/>
    </inkml:context>
    <inkml:brush xml:id="br0">
      <inkml:brushProperty name="width" value="0.1" units="cm"/>
      <inkml:brushProperty name="height" value="0.1" units="cm"/>
    </inkml:brush>
  </inkml:definitions>
  <inkml:trace contextRef="#ctx0" brushRef="#br0">0 0 24575,'6'6'0,"6"6"0,2 13 0,-1 7 0,-4 4 0,-2 6 0,-4 2 0,4-2 0,7-2 0,-1-3 0,-1-2 0,-3-1 0,-3-2 0,-3-6-8191</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11.402"/>
    </inkml:context>
    <inkml:brush xml:id="br0">
      <inkml:brushProperty name="width" value="0.1" units="cm"/>
      <inkml:brushProperty name="height" value="0.1" units="cm"/>
    </inkml:brush>
  </inkml:definitions>
  <inkml:trace contextRef="#ctx0" brushRef="#br0">1 1 24575,'0'0'-8191</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12.325"/>
    </inkml:context>
    <inkml:brush xml:id="br0">
      <inkml:brushProperty name="width" value="0.1" units="cm"/>
      <inkml:brushProperty name="height" value="0.1" units="cm"/>
    </inkml:brush>
  </inkml:definitions>
  <inkml:trace contextRef="#ctx0" brushRef="#br0">326 189 24575,'-2'-9'0,"-1"0"0,0 1 0,0-1 0,0 1 0,-1 0 0,-1 0 0,1 0 0,-1 1 0,-7-9 0,-2-4 0,11 14 0,-1 0 0,0 0 0,0 1 0,-1 0 0,1-1 0,-1 2 0,0-1 0,-1 1 0,1-1 0,-1 1 0,1 1 0,-1-1 0,0 1 0,-1 0 0,1 1 0,-13-4 0,14 5 0,0 0 0,-1 1 0,1 0 0,-1 0 0,1 1 0,-1-1 0,1 1 0,-1 0 0,1 1 0,0-1 0,0 1 0,0 0 0,0 0 0,0 1 0,0 0 0,0-1 0,1 1 0,-1 1 0,1-1 0,0 1 0,-5 5 0,3-2 0,1 0 0,0 0 0,0 0 0,1 1 0,0 0 0,0 0 0,0 0 0,1 0 0,1 1 0,-1-1 0,1 1 0,1-1 0,-1 12 0,0 16 0,4 69 0,-1-79 0,6 69 0,4 1 0,4-1 0,4-1 0,4-1 0,4-1 0,57 130 0,1-14-1365,-74-173-5461</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13.091"/>
    </inkml:context>
    <inkml:brush xml:id="br0">
      <inkml:brushProperty name="width" value="0.1" units="cm"/>
      <inkml:brushProperty name="height" value="0.1" units="cm"/>
    </inkml:brush>
  </inkml:definitions>
  <inkml:trace contextRef="#ctx0" brushRef="#br0">1 152 24575,'5'-5'0,"8"-3"0,17 1 0,20-4 0,7-5 0,-1 0 0,1-3 0,-4-4 0,-5 3 0,-6 4 0,-10 5-8191</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13.856"/>
    </inkml:context>
    <inkml:brush xml:id="br0">
      <inkml:brushProperty name="width" value="0.1" units="cm"/>
      <inkml:brushProperty name="height" value="0.1" units="cm"/>
    </inkml:brush>
  </inkml:definitions>
  <inkml:trace contextRef="#ctx0" brushRef="#br0">192 0 24575,'-6'0'0,"0"1"0,0-1 0,0 1 0,0 0 0,1 0 0,-1 1 0,0-1 0,1 1 0,-1 0 0,1 1 0,0 0 0,0 0 0,0 0 0,0 0 0,0 1 0,0-1 0,1 1 0,0 0 0,0 1 0,0-1 0,0 1 0,1 0 0,0 0 0,0 0 0,0 0 0,-2 6 0,-4 13 0,1 0 0,1 1 0,2 0 0,-6 44 0,10-62 0,-17 194 0,16 382 0,4-527 0,3 1 0,19 87 0,-17-114 0,3 0 0,0 0 0,2-1 0,1 0 0,1-1 0,22 31 0,71 87-1365,-74-103-5461</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38.895"/>
    </inkml:context>
    <inkml:brush xml:id="br0">
      <inkml:brushProperty name="width" value="0.1" units="cm"/>
      <inkml:brushProperty name="height" value="0.1" units="cm"/>
    </inkml:brush>
  </inkml:definitions>
  <inkml:trace contextRef="#ctx0" brushRef="#br0">36 0 24575,'2'12'0,"0"-1"0,1 0 0,1 0 0,-1 0 0,2 0 0,-1 0 0,2-1 0,-1 0 0,9 11 0,-5-5 0,68 100 0,-49-78 0,-2 2 0,22 45 0,-45-77 0,0 0 0,0 1 0,0-1 0,-1 1 0,0 0 0,-1 0 0,0 0 0,-1 0 0,1 0 0,-2 0 0,1 0 0,-1 0 0,-1 0 0,1-1 0,-2 1 0,1 0 0,-1-1 0,0 0 0,-1 1 0,-4 7 0,-6 6 0,0-1 0,-1-1 0,-1 0 0,-1 0 0,-34 30 0,33-35 0,1 2 0,1 0 0,0 1 0,1 1 0,1 0 0,-21 39 0,35-57-37,-1 0 0,1 0 1,-1 0-1,1 0 0,-1 0 0,1 0 0,-1 0 0,1 0 0,0 1 0,0-1 0,0 0 0,-1 0 1,1 0-1,0 1 0,1-1 0,-1 0 0,0 0 0,0 0 0,0 1 0,1-1 0,-1 0 0,1 0 1,-1 0-1,1 0 0,-1 0 0,1 0 0,-1 0 0,1 0 0,0 0 0,0 0 0,0 0 0,-1 0 1,1 0-1,0 0 0,0-1 0,2 2 0,18 5-6789</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24.788"/>
    </inkml:context>
    <inkml:brush xml:id="br0">
      <inkml:brushProperty name="width" value="0.1" units="cm"/>
      <inkml:brushProperty name="height" value="0.1" units="cm"/>
    </inkml:brush>
  </inkml:definitions>
  <inkml:trace contextRef="#ctx0" brushRef="#br0">0 1 24575,'6'0'0,"6"0"0,7 0 0,6 0 0,4 0 0,-3 0-8191</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40.162"/>
    </inkml:context>
    <inkml:brush xml:id="br0">
      <inkml:brushProperty name="width" value="0.1" units="cm"/>
      <inkml:brushProperty name="height" value="0.1" units="cm"/>
    </inkml:brush>
  </inkml:definitions>
  <inkml:trace contextRef="#ctx0" brushRef="#br0">195 51 24575,'1'-2'0,"-1"0"0,0 1 0,0-1 0,0 0 0,0 0 0,0 0 0,0 1 0,0-1 0,-1 0 0,1 0 0,-1 1 0,1-1 0,-1 0 0,0 1 0,0-1 0,1 0 0,-1 1 0,0-1 0,0 1 0,-1-1 0,1 1 0,0 0 0,0-1 0,-1 1 0,1 0 0,-1 0 0,1 0 0,-1 0 0,1 0 0,-1 0 0,0 1 0,1-1 0,-1 1 0,0-1 0,1 1 0,-1-1 0,0 1 0,0 0 0,0 0 0,1 0 0,-1 0 0,0 0 0,-3 0 0,0 1 0,0 1 0,0-1 0,0 1 0,0 0 0,0 0 0,1 0 0,-1 0 0,1 1 0,-1 0 0,1 0 0,0 0 0,0 1 0,0-1 0,-4 6 0,-1 4 0,1 0 0,0 1 0,2 0 0,-1 0 0,2 0 0,-1 1 0,2 0 0,0 0 0,-3 25 0,2 11 0,1 79 0,4-110 0,0 3 0,0 0 0,2 1 0,6 34 0,-7-53 0,0 0 0,1 0 0,-1 0 0,1 0 0,0-1 0,0 1 0,1-1 0,-1 1 0,1-1 0,0 0 0,0 0 0,1 0 0,-1 0 0,1 0 0,0-1 0,-1 0 0,2 0 0,-1 0 0,0 0 0,1 0 0,8 3 0,-10-6 0,1 1 0,-1 0 0,1-1 0,0 0 0,-1 0 0,1 0 0,0 0 0,-1 0 0,1-1 0,-1 1 0,1-1 0,-1 0 0,1-1 0,-1 1 0,1 0 0,-1-1 0,0 0 0,0 0 0,0 0 0,0 0 0,0 0 0,0 0 0,-1-1 0,1 0 0,-1 1 0,1-1 0,2-5 0,6-7 0,-1 0 0,-1-1 0,0 0 0,6-19 0,16-48 0,-5-1 0,21-113 0,-32 128 0,-10 178 0,-8-14 0,5 133 0,-2-224-114,0 0 1,1-1-1,-1 1 0,1 0 0,0 0 1,0-1-1,1 1 0,-1 0 0,1-1 1,0 1-1,4 5 0</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41.053"/>
    </inkml:context>
    <inkml:brush xml:id="br0">
      <inkml:brushProperty name="width" value="0.1" units="cm"/>
      <inkml:brushProperty name="height" value="0.1" units="cm"/>
    </inkml:brush>
  </inkml:definitions>
  <inkml:trace contextRef="#ctx0" brushRef="#br0">1 80 24575,'0'30'0,"-1"88"0,21 159 0,-7-141 0,-18-371 0,7 182 0,2 1 0,20-95 0,-21 137-105,-1 0 0,2 0 0,-1 0 0,1 0 0,1 0 0,0 1 0,0 0 0,1 0 0,0 0 0,1 1 0,0 0 0,9-9 0,16-8-6721</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41.772"/>
    </inkml:context>
    <inkml:brush xml:id="br0">
      <inkml:brushProperty name="width" value="0.1" units="cm"/>
      <inkml:brushProperty name="height" value="0.1" units="cm"/>
    </inkml:brush>
  </inkml:definitions>
  <inkml:trace contextRef="#ctx0" brushRef="#br0">0 1 24575,'0'5'0,"0"8"0,0 12 0,0 7 0,0 9 0,0 3 0,0-1 0,0-2 0,0-3 0,0-2 0,0-2 0,0-1 0,6-12 0,6-20 0,8-27 0,0-25 0,-4-3-8191</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42.319"/>
    </inkml:context>
    <inkml:brush xml:id="br0">
      <inkml:brushProperty name="width" value="0.1" units="cm"/>
      <inkml:brushProperty name="height" value="0.1" units="cm"/>
    </inkml:brush>
  </inkml:definitions>
  <inkml:trace contextRef="#ctx0" brushRef="#br0">117 1 24575,'-6'0'0,"-1"5"0,1 13 0,-5 8 0,-6 6 0,1 8 0,2 2 0,-1-5 0,1-4 0,3-8-8191</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43.241"/>
    </inkml:context>
    <inkml:brush xml:id="br0">
      <inkml:brushProperty name="width" value="0.1" units="cm"/>
      <inkml:brushProperty name="height" value="0.1" units="cm"/>
    </inkml:brush>
  </inkml:definitions>
  <inkml:trace contextRef="#ctx0" brushRef="#br0">160 58 24575,'0'-4'0,"0"0"0,0 0 0,-1 0 0,0 0 0,1 0 0,-2 0 0,1 0 0,0 1 0,-1-1 0,-3-7 0,4 11 0,1-1 0,0 1 0,-1-1 0,1 1 0,-1-1 0,1 1 0,-1-1 0,1 1 0,-1-1 0,1 1 0,-1 0 0,0-1 0,1 1 0,-1 0 0,1 0 0,-1-1 0,0 1 0,1 0 0,-1 0 0,0 0 0,0 0 0,1 0 0,-1 0 0,-1 0 0,1 0 0,-1 1 0,1 0 0,0-1 0,-1 1 0,1 0 0,0 0 0,-1 0 0,1 0 0,0 0 0,0 0 0,0 0 0,0 1 0,0-1 0,0 0 0,-1 3 0,-7 15 0,0 0 0,2 1 0,0 0 0,1 1 0,1-1 0,-4 34 0,-2 7 0,-7 38 0,4 0 0,4 1 0,5 149 0,5-203 0,2 0 0,1 0 0,3 0 0,2 0 0,23 77 0,14 13-1365,-32-102-5461</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44.241"/>
    </inkml:context>
    <inkml:brush xml:id="br0">
      <inkml:brushProperty name="width" value="0.1" units="cm"/>
      <inkml:brushProperty name="height" value="0.1" units="cm"/>
    </inkml:brush>
  </inkml:definitions>
  <inkml:trace contextRef="#ctx0" brushRef="#br0">0 0 24575,'5'6'0,"2"12"0,0 9 0,-1 10 0,-3 10 0,0 8 0,-2 10 0,0 0 0,-1-6 0,-1-7 0,1-8 0,0-5 0,0-4 0,-1-3 0,1-2 0,0 1 0,6-1 0,1-5-8191</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45.070"/>
    </inkml:context>
    <inkml:brush xml:id="br0">
      <inkml:brushProperty name="width" value="0.1" units="cm"/>
      <inkml:brushProperty name="height" value="0.1" units="cm"/>
    </inkml:brush>
  </inkml:definitions>
  <inkml:trace contextRef="#ctx0" brushRef="#br0">0 0 24575,'2'1'0,"-1"-1"0,0 1 0,1-1 0,-1 1 0,0 0 0,1-1 0,-1 1 0,0 0 0,0 0 0,0 0 0,0 0 0,0 0 0,0 0 0,0 0 0,0 1 0,0-1 0,0 0 0,-1 0 0,1 1 0,0 2 0,15 35 0,-11-26 0,11 21 0,-2 1 0,-1 1 0,-1 0 0,-3 1 0,0 0 0,-3 0 0,3 43 0,-11 456 0,0-192 0,-1-299 65,-11 71 1,-3 26-1562,17-116-5330</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46.368"/>
    </inkml:context>
    <inkml:brush xml:id="br0">
      <inkml:brushProperty name="width" value="0.1" units="cm"/>
      <inkml:brushProperty name="height" value="0.1" units="cm"/>
    </inkml:brush>
  </inkml:definitions>
  <inkml:trace contextRef="#ctx0" brushRef="#br0">1 1 24575,'2'36'0,"2"-1"0,2 0 0,13 50 0,3 9 0,18 147 0,28 136 0,-55-308 0,-3 1 0,1 91 0,-17 141 0,-23-60 0,23-216-3,-2 0-1,-1-1 1,0 0-1,-2 0 1,-1-1-1,-24 36 1,-7 14-1338,29-45-5485</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32.003"/>
    </inkml:context>
    <inkml:brush xml:id="br0">
      <inkml:brushProperty name="width" value="0.1" units="cm"/>
      <inkml:brushProperty name="height" value="0.1" units="cm"/>
    </inkml:brush>
  </inkml:definitions>
  <inkml:trace contextRef="#ctx0" brushRef="#br0">265 168 24575,'-14'-23'0,"0"0"0,-2 2 0,0-1 0,-22-20 0,35 38 0,0 1 0,0 0 0,-1 0 0,1 1 0,-1-1 0,1 0 0,-1 1 0,0 0 0,0 0 0,0 0 0,0 1 0,0-1 0,-1 1 0,1 0 0,0 0 0,-9 0 0,10 1 0,0 0 0,0 1 0,-1 0 0,1-1 0,0 1 0,0 0 0,0 1 0,0-1 0,1 1 0,-1-1 0,0 1 0,1 0 0,-1 0 0,1 0 0,-1 0 0,1 0 0,0 1 0,0-1 0,0 1 0,0-1 0,0 1 0,1 0 0,-3 5 0,-2 7 0,0-1 0,2 1 0,0 1 0,0-1 0,2 0 0,-1 1 0,2 0 0,0-1 0,2 17 0,0-11 0,1 0 0,1 0 0,1 0 0,0 0 0,2-1 0,9 25 0,-12-39 0,0 1 0,0-1 0,1 0 0,-1 0 0,2 0 0,-1-1 0,0 1 0,1-1 0,0 0 0,0 0 0,1-1 0,-1 0 0,1 0 0,0 0 0,7 3 0,-9-5 0,0-1 0,1 1 0,-1-1 0,1 0 0,0-1 0,-1 1 0,1-1 0,0 0 0,-1 0 0,1 0 0,0 0 0,-1-1 0,1 0 0,-1 0 0,1 0 0,-1-1 0,1 0 0,-1 1 0,0-2 0,0 1 0,0 0 0,0-1 0,4-3 0,4-5 0,0-1 0,-1 0 0,0 0 0,-1-1 0,-1 0 0,0-1 0,-1 0 0,9-20 0,19-31 0,-35 64 0,-1 0 0,0 0 0,1 0 0,-1 0 0,1 0 0,0 0 0,-1 0 0,1 0 0,0 0 0,-1 1 0,1-1 0,0 0 0,0 0 0,0 1 0,0-1 0,0 1 0,0-1 0,0 1 0,0-1 0,0 1 0,0 0 0,0-1 0,0 1 0,0 0 0,0 0 0,0 0 0,0 0 0,0 0 0,0 0 0,0 0 0,0 0 0,0 0 0,1 0 0,-1 0 0,0 1 0,0-1 0,0 1 0,0-1 0,0 0 0,0 1 0,0 0 0,-1-1 0,1 1 0,0 0 0,0-1 0,0 1 0,-1 0 0,1 0 0,0 0 0,-1-1 0,1 1 0,0 0 0,-1 0 0,1 2 0,4 5 0,0 0 0,-1 0 0,0 0 0,-1 1 0,4 13 0,60 243-1365,-57-233-5461</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32.972"/>
    </inkml:context>
    <inkml:brush xml:id="br0">
      <inkml:brushProperty name="width" value="0.1" units="cm"/>
      <inkml:brushProperty name="height" value="0.1" units="cm"/>
    </inkml:brush>
  </inkml:definitions>
  <inkml:trace contextRef="#ctx0" brushRef="#br0">1 121 24575,'4'0'0,"1"1"0,-1-1 0,1 1 0,-1 1 0,0-1 0,1 1 0,-1-1 0,0 1 0,0 0 0,0 1 0,0-1 0,-1 1 0,1 0 0,-1-1 0,1 2 0,-1-1 0,0 0 0,0 1 0,-1-1 0,6 9 0,3 6 0,-1 1 0,-1 0 0,7 23 0,-12-33 0,12 35 0,15 61 0,-27-86 0,0 0 0,-1 0 0,-2 1 0,0-1 0,-2 37 0,5-192 0,4 77 0,27-97 0,-29 134 0,2 0 0,0 1 0,2 0 0,0 0 0,1 1 0,1 1 0,25-31 0,-16 30-1365,-2 5-5461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25.522"/>
    </inkml:context>
    <inkml:brush xml:id="br0">
      <inkml:brushProperty name="width" value="0.1" units="cm"/>
      <inkml:brushProperty name="height" value="0.1" units="cm"/>
    </inkml:brush>
  </inkml:definitions>
  <inkml:trace contextRef="#ctx0" brushRef="#br0">1 0 24575,'10'0'0,"10"0"0,6 0 0,5 0 0,7 0 0,3 0 0,0 0 0,-8 0-8191</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33.910"/>
    </inkml:context>
    <inkml:brush xml:id="br0">
      <inkml:brushProperty name="width" value="0.1" units="cm"/>
      <inkml:brushProperty name="height" value="0.1" units="cm"/>
    </inkml:brush>
  </inkml:definitions>
  <inkml:trace contextRef="#ctx0" brushRef="#br0">0 141 24575,'3'0'0,"-1"1"0,0-1 0,1 1 0,-1 0 0,0 0 0,1 0 0,-1 0 0,0 0 0,0 0 0,0 1 0,0-1 0,0 0 0,0 1 0,0 0 0,-1-1 0,4 5 0,25 37 0,-19-26 0,13 16 0,-2 2 0,-1 0 0,-2 2 0,-1 0 0,-2 1 0,-2 0 0,-1 2 0,11 64 0,-23-99 0,-1 0 0,0 0 0,0 1 0,0-1 0,-1 0 0,1 0 0,-1 1 0,-1-1 0,1 0 0,-1 0 0,0 0 0,-4 7 0,5-9 0,-1 0 0,0-1 0,0 1 0,0-1 0,0 1 0,0-1 0,0 0 0,0 0 0,-1 0 0,1 0 0,-1 0 0,1-1 0,-1 1 0,0-1 0,0 1 0,0-1 0,0 0 0,0 0 0,0-1 0,0 1 0,0-1 0,-5 1 0,6-1 0,0 0 0,0-1 0,0 1 0,0-1 0,0 0 0,0 1 0,0-1 0,0 0 0,0 0 0,0-1 0,0 1 0,0 0 0,1 0 0,-1-1 0,0 1 0,1-1 0,-1 0 0,1 1 0,0-1 0,0 0 0,-1 0 0,1 0 0,0 1 0,1-1 0,-1-1 0,0 1 0,0 0 0,1 0 0,-1 0 0,1-4 0,-3-9 0,1 0 0,1-1 0,0-18 0,1 23 0,1-24 0,1 0 0,2 1 0,2-1 0,1 1 0,1 1 0,2-1 0,2 2 0,1-1 0,1 2 0,1 0 0,21-31 0,-25 47-136,0-1-1,0 1 1,1 1-1,1 0 1,1 1-1,0 0 1,0 1-1,1 1 0,31-18 1,-19 14-6690</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35.050"/>
    </inkml:context>
    <inkml:brush xml:id="br0">
      <inkml:brushProperty name="width" value="0.1" units="cm"/>
      <inkml:brushProperty name="height" value="0.1" units="cm"/>
    </inkml:brush>
  </inkml:definitions>
  <inkml:trace contextRef="#ctx0" brushRef="#br0">386 28 24575,'-1'-1'0,"1"0"0,-1-1 0,1 1 0,-1 0 0,0-1 0,1 1 0,-1 0 0,0 0 0,0 0 0,0 0 0,0 0 0,0 0 0,0 0 0,0 0 0,0 0 0,0 0 0,-1 1 0,1-1 0,0 0 0,0 1 0,-1-1 0,1 1 0,0 0 0,-1-1 0,1 1 0,0 0 0,-4-1 0,-39-2 0,33 4 0,1 1 0,-1 1 0,1 0 0,0 0 0,0 1 0,0 0 0,1 1 0,0 0 0,-1 0 0,2 1 0,-1 0 0,1 1 0,0 0 0,0 0 0,0 0 0,-8 13 0,2-2 0,0 0 0,2 1 0,0 1 0,1 0 0,1 1 0,-12 34 0,9-8 0,1 1 0,3-1 0,1 1 0,0 50 0,13 196 0,-1-233 0,3 0 0,3 0 0,2-1 0,29 84 0,-25-106 0,34 56 0,-34-66 0,-12-21-59,0 0 0,0-1-1,0 1 1,1-1-1,0 0 1,1-1 0,-1 1-1,1-1 1,0 0 0,1 0-1,-1-1 1,1 0 0,0 0-1,0 0 1,0-1-1,0 0 1,1-1 0,-1 1-1,1-1 1,-1-1 0,1 0-1,15 1 1,5-1-6767</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36.441"/>
    </inkml:context>
    <inkml:brush xml:id="br0">
      <inkml:brushProperty name="width" value="0.1" units="cm"/>
      <inkml:brushProperty name="height" value="0.1" units="cm"/>
    </inkml:brush>
  </inkml:definitions>
  <inkml:trace contextRef="#ctx0" brushRef="#br0">261 19 24575,'0'-1'0,"0"0"0,0 0 0,0 1 0,0-1 0,0 0 0,0 0 0,0 1 0,0-1 0,0 0 0,1 1 0,-1-1 0,0 0 0,0 1 0,1-1 0,-1 0 0,1 1 0,-1-1 0,0 0 0,1 1 0,-1-1 0,1 1 0,0-1 0,-1 1 0,1-1 0,-1 1 0,1 0 0,0-1 0,-1 1 0,2-1 0,25 3 0,-21 0 0,0 0 0,0 1 0,-1-1 0,1 1 0,-1 0 0,8 6 0,-7-2 0,-1 0 0,0 0 0,0 1 0,-1-1 0,0 1 0,0 0 0,-1 0 0,0 1 0,-1-1 0,1 1 0,-1-1 0,-1 1 0,0 0 0,0 12 0,0 15 0,-2 0 0,-5 39 0,5-63 0,-1 0 0,-1 0 0,0-1 0,0 1 0,-1-1 0,0 0 0,-1 0 0,-1-1 0,1 1 0,-2-1 0,1 0 0,-1 0 0,-1-1 0,0 0 0,-15 13 0,16-17 0,0 0 0,0 0 0,0-1 0,-1 0 0,1 0 0,-1-1 0,0 0 0,0 0 0,0-1 0,-1 0 0,1-1 0,0 1 0,-1-2 0,1 1 0,-1-1 0,1 0 0,-1-1 0,1 0 0,-1-1 0,1 1 0,0-2 0,-14-4 0,17 5 0,-1 0 0,1-1 0,0 0 0,0 0 0,0 0 0,0 0 0,0-1 0,1 1 0,0-1 0,0-1 0,0 1 0,0 0 0,0-1 0,1 0 0,0 0 0,0 0 0,0 0 0,1 0 0,0-1 0,0 1 0,-3-11 0,2-5 0,1 0 0,0 0 0,1 0 0,4-36 0,0 8 0,-3 36 15,1 0 0,0 0 0,2 0 0,-1 0 0,1 0 0,1 1 0,6-14 0,-7 19-114,0 1 0,0 0 0,1-1 0,0 1 0,1 1 0,-1-1 0,1 1 0,0-1 0,1 1 0,-1 1 0,1-1 0,0 1 0,0 0 0,9-4 0,7-2-6727</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37.879"/>
    </inkml:context>
    <inkml:brush xml:id="br0">
      <inkml:brushProperty name="width" value="0.1" units="cm"/>
      <inkml:brushProperty name="height" value="0.1" units="cm"/>
    </inkml:brush>
  </inkml:definitions>
  <inkml:trace contextRef="#ctx0" brushRef="#br0">1 0 24575,'2'41'0,"3"0"0,1-1 0,23 77 0,-3-14 0,-12-26 0,-4 2 0,-4-1 0,-3 1 0,-9 114 0,3-173 20,-1 0 0,0 0-1,-12 30 1,-1 4-1464,7-14-5382</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48.852"/>
    </inkml:context>
    <inkml:brush xml:id="br0">
      <inkml:brushProperty name="width" value="0.1" units="cm"/>
      <inkml:brushProperty name="height" value="0.1" units="cm"/>
    </inkml:brush>
  </inkml:definitions>
  <inkml:trace contextRef="#ctx0" brushRef="#br0">162 1 24575,'0'5'0,"0"8"0,0 6 0,0 6 0,0 3 0,-5 9 0,-8 3 0,-1 5 0,-4 1 0,2-2 0,-3-4 0,3-2 0,3-3 0,-1-2 0,-3-1 0,0-6-8191</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50.477"/>
    </inkml:context>
    <inkml:brush xml:id="br0">
      <inkml:brushProperty name="width" value="0.1" units="cm"/>
      <inkml:brushProperty name="height" value="0.1" units="cm"/>
    </inkml:brush>
  </inkml:definitions>
  <inkml:trace contextRef="#ctx0" brushRef="#br0">226 0 24575,'-2'1'0,"0"-1"0,1 0 0,-1 1 0,0 0 0,0-1 0,1 1 0,-1 0 0,0 0 0,1 0 0,-1 0 0,1 0 0,-1 0 0,1 0 0,-1 0 0,1 1 0,0-1 0,0 0 0,0 1 0,0-1 0,0 1 0,-2 3 0,-17 43 0,14-33 0,0-1 0,-26 66 0,-26 101 0,36-89 0,5 1 0,3 0 0,-1 109 0,14-139 0,5 305 0,-1-350 0,0-1 0,1 0 0,1 0 0,0 0 0,2 0 0,0-1 0,12 22 0,72 102 0,-85-131 0,61 72 102,-46-58-836,32 46 1,-39-46-6093</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2:11.915"/>
    </inkml:context>
    <inkml:brush xml:id="br0">
      <inkml:brushProperty name="width" value="0.1" units="cm"/>
      <inkml:brushProperty name="height" value="0.1" units="cm"/>
    </inkml:brush>
  </inkml:definitions>
  <inkml:trace contextRef="#ctx0" brushRef="#br0">736 0 24575,'98'4'0,"0"4"0,0 5 0,98 25 0,-96-22 0,1-3 0,121-2 0,29 2 0,6 17 0,338 18 0,2548-51 0,-2027 3 0,-1105 0 0,-1 0 0,1 1 0,-1 0 0,1 0 0,-1 2 0,0-1 0,0 1 0,0 0 0,17 9 0,-21-9 0,-1 1 0,1 0 0,-1 1 0,0-1 0,0 1 0,-1 0 0,1 0 0,-1 0 0,0 1 0,0 0 0,-1-1 0,0 1 0,0 1 0,0-1 0,-1 0 0,3 10 0,0 5 0,-2 1 0,0-1 0,0 42 0,-3-43 0,1 1 0,1-1 0,1 1 0,8 32 0,2-11 0,-2 1 0,10 86 0,24 100 0,-28-156 0,13 103 0,-30-172 0,1-1 0,-1 1 0,0-1 0,0 1 0,0-1 0,-1 1 0,1 0 0,-1-1 0,0 1 0,0-1 0,0 0 0,0 1 0,-1-1 0,1 0 0,-1 0 0,0 0 0,0 0 0,0 0 0,0 0 0,0 0 0,-1-1 0,1 1 0,-4 2 0,0-2 0,0 0 0,-1 0 0,1 0 0,-1 0 0,1-1 0,-1 0 0,0-1 0,0 0 0,0 0 0,0 0 0,-7-1 0,-128-1 0,96-1 0,0 2 0,0 2 0,-70 11 0,-4 14 0,-1-6 0,-217 11 0,-1820-35 0,1853 19 0,23 1 0,-1318-15 0,774-5 0,-186 3 0,1008 1 0,-1-1 0,1 0 0,0-1 0,0 1 0,0-1 0,-1 1 0,1-1 0,0 0 0,0-1 0,0 1 0,0-1 0,1 0 0,-1 0 0,0 0 0,-6-5 0,7 3 0,1 1 0,-1-1 0,1 1 0,0-1 0,0 0 0,0 0 0,0 0 0,1-1 0,0 1 0,0 0 0,0 0 0,0-1 0,0 1 0,1-1 0,0-5 0,0-83 0,5 0 0,21-126 0,-19 170 0,25-138 0,-27 159 0,2-1 0,12-33 0,-8 31 0,9-46 0,47-221 0,-63 283 0,-2 5 0,1 0 0,0 0 0,1 0 0,0 1 0,0-1 0,1 1 0,1 0 0,10-14 0,-11 18 0,0 0 0,0 1 0,0-1 0,1 1 0,0 0 0,-1 0 0,1 1 0,1 0 0,-1 0 0,0 0 0,1 1 0,-1 0 0,1 0 0,7 0 0,55-6 0,1 3 0,128 7 0,-89 1 0,536 0-1365,-616-3-5461</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2:13.916"/>
    </inkml:context>
    <inkml:brush xml:id="br0">
      <inkml:brushProperty name="width" value="0.1" units="cm"/>
      <inkml:brushProperty name="height" value="0.1" units="cm"/>
    </inkml:brush>
  </inkml:definitions>
  <inkml:trace contextRef="#ctx0" brushRef="#br0">0 70 24575,'1'-3'0,"-1"1"0,1-1 0,0 1 0,0-1 0,-1 1 0,2 0 0,-1-1 0,0 1 0,0 0 0,1 0 0,-1 0 0,1 0 0,0 0 0,0 0 0,-1 0 0,1 1 0,0-1 0,0 1 0,1-1 0,-1 1 0,0 0 0,0 0 0,1 0 0,-1 0 0,1 0 0,4-1 0,6-2 0,1 1 0,0 0 0,20-1 0,18 0 0,1 3 0,59 5 0,-89-2 0,0 1 0,0 1 0,0 1 0,-1 1 0,0 1 0,0 1 0,28 15 0,-40-17 0,-1-1 0,-1 2 0,1-1 0,-1 1 0,0 1 0,0-1 0,-1 1 0,0 1 0,-1-1 0,1 1 0,-2 0 0,1 1 0,-1-1 0,-1 1 0,5 13 0,-7-15 0,0 0 0,0 0 0,-1 0 0,0 0 0,0 0 0,-1 0 0,0 0 0,-1 1 0,0-1 0,0 0 0,0 0 0,-1 0 0,-1-1 0,1 1 0,-1 0 0,0-1 0,-1 0 0,0 0 0,0 0 0,0 0 0,-7 7 0,-5 4 0,0-1 0,-1-1 0,-1 0 0,-1-1 0,-26 15 0,-108 54 0,60-36 0,92-48 0,1 1 0,-1-1 0,1 0 0,-1 0 0,1 0 0,-1 1 0,1-1 0,-1 0 0,1 0 0,-1 1 0,1-1 0,0 0 0,-1 1 0,1-1 0,-1 1 0,1-1 0,0 0 0,-1 1 0,1-1 0,0 1 0,0-1 0,-1 1 0,1-1 0,0 1 0,0-1 0,0 1 0,0 0 0,12 5 0,32-4 0,-39-2 0,650-3-1365,-628 3-5461</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2:15.494"/>
    </inkml:context>
    <inkml:brush xml:id="br0">
      <inkml:brushProperty name="width" value="0.1" units="cm"/>
      <inkml:brushProperty name="height" value="0.1" units="cm"/>
    </inkml:brush>
  </inkml:definitions>
  <inkml:trace contextRef="#ctx0" brushRef="#br0">1 1 24575,'0'1208'-1365,"0"-1181"-5461</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2:20.197"/>
    </inkml:context>
    <inkml:brush xml:id="br0">
      <inkml:brushProperty name="width" value="0.1" units="cm"/>
      <inkml:brushProperty name="height" value="0.1" units="cm"/>
    </inkml:brush>
  </inkml:definitions>
  <inkml:trace contextRef="#ctx0" brushRef="#br0">1 33 24575,'0'-6'0,"11"-1"0,8 1 0,8 0 0,3 2 0,3 2 0,1 1 0,0 0 0,-1 1 0,0 0 0,0 1 0,-1-1 0,0 0 0,0 0 0,0 0 0,-1 1 0,-4-1-8191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26.632"/>
    </inkml:context>
    <inkml:brush xml:id="br0">
      <inkml:brushProperty name="width" value="0.1" units="cm"/>
      <inkml:brushProperty name="height" value="0.1" units="cm"/>
    </inkml:brush>
  </inkml:definitions>
  <inkml:trace contextRef="#ctx0" brushRef="#br0">28 1 24575,'6'1'0,"0"0"0,0 0 0,0 1 0,-1-1 0,1 2 0,0-1 0,-1 1 0,0-1 0,0 1 0,1 1 0,-2-1 0,1 1 0,0 0 0,-1 0 0,0 0 0,0 1 0,0-1 0,0 1 0,-1 0 0,0 0 0,5 10 0,1 1 0,-2 0 0,0 0 0,0 1 0,-2 0 0,0 0 0,4 23 0,-6-22 0,-1 1 0,0-1 0,-2 1 0,0-1 0,-1 1 0,0-1 0,-9 35 0,8-49 0,0 0 0,0-1 0,-1 1 0,1-1 0,-1 0 0,0 0 0,0 0 0,-1 0 0,1 0 0,0 0 0,-1-1 0,0 0 0,0 0 0,1 0 0,-1 0 0,0-1 0,0 1 0,-1-1 0,1 0 0,0 0 0,0 0 0,-1-1 0,1 0 0,0 0 0,0 0 0,-6-1 0,7 2 0,-1-1 0,1 0 0,0-1 0,0 1 0,-1-1 0,1 1 0,0-1 0,0 0 0,0 0 0,0 0 0,0-1 0,0 1 0,0-1 0,1 1 0,-1-1 0,0 0 0,1 0 0,-1 0 0,1-1 0,0 1 0,0 0 0,0-1 0,0 0 0,0 1 0,0-1 0,1 0 0,-1 0 0,1 0 0,0 0 0,0 0 0,0 0 0,0 0 0,1 0 0,-1-6 0,1 2 9,1 0 1,1 1-1,-1-1 0,1 1 0,0-1 1,1 1-1,-1 0 0,1 0 0,0 0 0,1 0 1,-1 1-1,7-8 0,7-6-752,34-32 1,-30 32-6084</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2:22.526"/>
    </inkml:context>
    <inkml:brush xml:id="br0">
      <inkml:brushProperty name="width" value="0.1" units="cm"/>
      <inkml:brushProperty name="height" value="0.1" units="cm"/>
    </inkml:brush>
  </inkml:definitions>
  <inkml:trace contextRef="#ctx0" brushRef="#br0">411 0 24575,'-1'70'0,"3"80"0,-2-147 0,0 0 0,0 0 0,1 0 0,0-1 0,-1 1 0,1 0 0,0 0 0,0-1 0,0 1 0,1 0 0,-1-1 0,1 1 0,-1-1 0,1 0 0,0 1 0,0-1 0,0 0 0,0 0 0,0 0 0,0-1 0,1 1 0,-1 0 0,6 2 0,1-1 0,1 0 0,0 0 0,0-1 0,0 0 0,16 0 0,-15-1 0,0 0 0,-1 0 0,1 1 0,19 7 0,-19-3 0,-1 0 0,0 0 0,0 1 0,-1 1 0,0-1 0,0 1 0,0 1 0,-1 0 0,-1 0 0,1 1 0,-2 0 0,11 19 0,-10-16 0,-1 0 0,0 0 0,-1 1 0,-1-1 0,0 1 0,-1 0 0,0 0 0,-1 1 0,-1-1 0,0 20 0,-2-28 0,0-1 0,0 0 0,-1 0 0,0 0 0,0 0 0,0 0 0,0 0 0,-1 0 0,0-1 0,0 1 0,0-1 0,-1 0 0,1 0 0,-1 0 0,0 0 0,0-1 0,0 1 0,-1-1 0,1 0 0,-1 0 0,0-1 0,0 0 0,0 1 0,-7 1 0,-6 2 0,0-1 0,0 0 0,0-1 0,0-1 0,-36 1 0,40-4 0,-110 3 0,-140-15 0,242 9-455,1-1 0,-29-8 0,15-1-6371</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2:23.558"/>
    </inkml:context>
    <inkml:brush xml:id="br0">
      <inkml:brushProperty name="width" value="0.1" units="cm"/>
      <inkml:brushProperty name="height" value="0.1" units="cm"/>
    </inkml:brush>
  </inkml:definitions>
  <inkml:trace contextRef="#ctx0" brushRef="#br0">0 1 24575,'0'1405'0,"5"-1349"120,-4-54-194,0 1-1,-1-1 1,1 1 0,0-1 0,0 0-1,1 1 1,-1-1 0,0 0 0,1 0-1,-1 0 1,1 0 0,0 0 0,-1-1-1,1 1 1,0 0 0,0-1 0,0 1-1,1-1 1,2 2 0,14 3-6752</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2:25.387"/>
    </inkml:context>
    <inkml:brush xml:id="br0">
      <inkml:brushProperty name="width" value="0.1" units="cm"/>
      <inkml:brushProperty name="height" value="0.1" units="cm"/>
    </inkml:brush>
  </inkml:definitions>
  <inkml:trace contextRef="#ctx0" brushRef="#br0">198 70 24575,'8'0'0,"1"0"0,0 0 0,0 0 0,0 1 0,0 0 0,0 1 0,10 2 0,-17-3 0,1 0 0,0 1 0,-1-1 0,1 1 0,-1 0 0,1 0 0,-1 0 0,0 0 0,0 0 0,0 0 0,0 0 0,0 1 0,0-1 0,0 1 0,-1-1 0,0 1 0,1 0 0,-1 0 0,0-1 0,0 1 0,0 0 0,0 4 0,2 12 0,0 0 0,-1 1 0,-1-1 0,-1 0 0,-1 0 0,0 1 0,-2-1 0,0 0 0,-1 0 0,-1 0 0,-10 26 0,1-12 0,-1-2 0,-1 0 0,-2 0 0,-1-2 0,-33 40 0,40-52 0,1 0 0,0 0 0,1 2 0,1-1 0,1 1 0,0 0 0,2 1 0,0 0 0,1 0 0,1 0 0,1 0 0,1 1 0,1 0 0,1 26 0,0-42 0,1-1 0,0 1 0,0 0 0,0 0 0,0-1 0,1 1 0,-1 0 0,1-1 0,1 0 0,-1 1 0,1-1 0,-1 0 0,1 0 0,0 0 0,6 5 0,-3-4 0,1 0 0,0 0 0,-1-1 0,1 1 0,1-2 0,-1 1 0,1-1 0,13 4 0,-1-2 0,1-1 0,0-1 0,0-1 0,0-1 0,0 0 0,30-4 0,-45 2 0,0 1 0,-1-1 0,1-1 0,0 1 0,0-1 0,-1 0 0,1 0 0,-1 0 0,0-1 0,0 0 0,0 0 0,0 0 0,0-1 0,0 0 0,-1 0 0,0 0 0,6-7 0,-5 4 0,-1 0 0,0-1 0,0 1 0,-1-1 0,0 0 0,-1 0 0,1 0 0,-1 0 0,-1 0 0,0 0 0,1-11 0,-3-9 0,0 0 0,-2 0 0,0 0 0,-2 1 0,-2-1 0,-12-34 0,9 36 0,-1 1 0,-1 0 0,-2 1 0,0 0 0,-2 1 0,0 1 0,-23-24 0,-6-1 0,-98-78 0,131 115 0,-4-1 0,1-2 0,0 0 0,1 0 0,-17-23 0,27 32 0,1-1 0,0 0 0,1 0 0,-1 0 0,1 0 0,0 0 0,0-1 0,0 1 0,1-1 0,0 1 0,0-1 0,0 1 0,1-1 0,0 1 0,0-1 0,0 0 0,1 1 0,0-1 0,0 1 0,2-8 0,-1 9-57,0 0 0,0 0 1,0 0-1,1 0 0,-1 0 0,1 1 0,0-1 0,0 1 0,0 0 0,0 0 0,1 0 1,-1 0-1,1 0 0,0 1 0,0 0 0,0-1 0,0 1 0,0 1 0,0-1 1,1 1-1,-1 0 0,0 0 0,9-1 0,14-2-6769</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2:29.388"/>
    </inkml:context>
    <inkml:brush xml:id="br0">
      <inkml:brushProperty name="width" value="0.1" units="cm"/>
      <inkml:brushProperty name="height" value="0.1" units="cm"/>
    </inkml:brush>
  </inkml:definitions>
  <inkml:trace contextRef="#ctx0" brushRef="#br0">1 0 24575,'0'10'0,"2"-1"0,0 1 0,0-1 0,0 1 0,1-1 0,1 0 0,6 13 0,8 26 0,36 174 0,-32-126 0,12 122 0,61 245 0,-62-325 0,-25-107-1365,2-4-5461</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2:31.076"/>
    </inkml:context>
    <inkml:brush xml:id="br0">
      <inkml:brushProperty name="width" value="0.1" units="cm"/>
      <inkml:brushProperty name="height" value="0.1" units="cm"/>
    </inkml:brush>
  </inkml:definitions>
  <inkml:trace contextRef="#ctx0" brushRef="#br0">292 0 24575,'-9'1'0,"1"-1"0,-1 2 0,1-1 0,-1 1 0,1 0 0,0 1 0,0 0 0,0 0 0,0 1 0,0 0 0,1 1 0,-1-1 0,1 1 0,0 1 0,1-1 0,-1 1 0,1 0 0,1 1 0,-1-1 0,1 1 0,0 0 0,-6 11 0,-7 16 0,1 1 0,2 1 0,-18 64 0,23-69 0,2-3 0,2-1 0,1 1 0,1 1 0,-1 32 0,8 117 0,0-65 0,-2-93 0,0 0 0,1-1 0,0 1 0,2-1 0,1 0 0,0 0 0,1 0 0,17 35 0,-20-49 0,0 0 0,0 0 0,1-1 0,-1 1 0,1-1 0,0 0 0,0 0 0,0 0 0,1 0 0,0-1 0,-1 1 0,1-1 0,0-1 0,9 5 0,-8-6 0,-1 0 0,1 0 0,0 0 0,0-1 0,0 0 0,0 0 0,-1 0 0,1-1 0,0 0 0,0 0 0,0 0 0,-1-1 0,1 0 0,-1 0 0,1 0 0,-1-1 0,6-3 0,-4 2 0,-1 0 0,1 0 0,-1-1 0,0 0 0,0 0 0,-1-1 0,0 1 0,0-1 0,0 0 0,0 0 0,-1-1 0,0 1 0,-1-1 0,1 0 0,-1 0 0,-1-1 0,1 1 0,-1 0 0,1-9 0,1-13 0,-1 0 0,-2 0 0,-4-53 0,0 25 0,3 33 0,-1-1 0,-1 1 0,-1 0 0,-1-1 0,-2 1 0,0 1 0,-1-1 0,-2 1 0,0 0 0,-2 1 0,-15-25 0,23 42-151,-1 0-1,0 1 0,0-1 0,-1 1 1,1 0-1,-1 0 0,0 0 1,-9-4-1,-10-3-6674</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2:32.138"/>
    </inkml:context>
    <inkml:brush xml:id="br0">
      <inkml:brushProperty name="width" value="0.1" units="cm"/>
      <inkml:brushProperty name="height" value="0.1" units="cm"/>
    </inkml:brush>
  </inkml:definitions>
  <inkml:trace contextRef="#ctx0" brushRef="#br0">0 0 24575,'16'56'0,"14"95"0,-11-51 0,52 288 0,-58-287 0,-1 195 0,-14-206-1365,2-65-5461</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2:34.296"/>
    </inkml:context>
    <inkml:brush xml:id="br0">
      <inkml:brushProperty name="width" value="0.1" units="cm"/>
      <inkml:brushProperty name="height" value="0.1" units="cm"/>
    </inkml:brush>
  </inkml:definitions>
  <inkml:trace contextRef="#ctx0" brushRef="#br0">136 29 24575,'1'-1'0,"-1"0"0,0 0 0,1 0 0,-1 0 0,0 0 0,1 0 0,-1 0 0,1 0 0,0 0 0,-1 0 0,1 0 0,0 0 0,0 0 0,0 0 0,-1 1 0,1-1 0,0 0 0,0 1 0,0-1 0,0 0 0,0 1 0,0 0 0,1-1 0,-1 1 0,0-1 0,0 1 0,0 0 0,0 0 0,0 0 0,0 0 0,2 0 0,38 0 0,-31 2 0,0 0 0,-1 1 0,1 0 0,-1 0 0,0 1 0,0 0 0,-1 1 0,1 0 0,-1 0 0,0 1 0,0 0 0,0 1 0,-1-1 0,0 1 0,-1 1 0,1-1 0,-1 1 0,-1 0 0,7 13 0,-8-13 0,-1-1 0,0 1 0,-1 0 0,0 0 0,0 0 0,0 0 0,-1 0 0,0 1 0,-1-1 0,0 0 0,0 1 0,-1-1 0,0 0 0,0 0 0,-1 0 0,0 0 0,-1 0 0,1 0 0,-2 0 0,1-1 0,-1 1 0,0-1 0,-8 10 0,4-6 0,-1-1 0,0 0 0,-1-1 0,0 0 0,0 0 0,-1-1 0,0-1 0,-1 0 0,0 0 0,-20 7 0,24-10 0,0-1 0,-1 0 0,0-1 0,0 1 0,1-2 0,-1 1 0,0-2 0,-1 1 0,1-1 0,0 0 0,0-1 0,0 0 0,0 0 0,0-1 0,1 0 0,-15-6 0,19 5 0,0 0 0,0 0 0,0-1 0,0 1 0,1-1 0,0 1 0,0-1 0,0 0 0,0-1 0,0 1 0,1 0 0,0-1 0,0 1 0,0-1 0,0 0 0,1 0 0,0 1 0,0-1 0,0 0 0,1 0 0,-1 0 0,1 0 0,0 0 0,1-6 0,0-6 0,0-1 0,2 0 0,0 1 0,1 0 0,8-26 0,-6 28 0,1 0 0,0 1 0,1-1 0,0 2 0,1-1 0,1 1 0,0 1 0,0 0 0,2 0 0,-1 1 0,19-13 0,-27 21 0,0 1 0,1 0 0,-1 0 0,1 0 0,-1 1 0,1-1 0,0 1 0,0 0 0,0 0 0,-1 0 0,1 1 0,0-1 0,0 1 0,0 0 0,0 0 0,0 0 0,0 1 0,0-1 0,7 3 0,-5-1 0,0 1 0,1 0 0,-2 0 0,1 1 0,0 0 0,-1 0 0,1 0 0,-1 1 0,0-1 0,7 11 0,0 0 0,-2 0 0,0 1 0,0 0 0,-2 1 0,0 0 0,-1 0 0,8 31 0,-8-7 0,-3 0 0,-1 1 0,-2-1 0,-5 58 0,0 12 0,4 219-1365,0-303-5461</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2:36.640"/>
    </inkml:context>
    <inkml:brush xml:id="br0">
      <inkml:brushProperty name="width" value="0.1" units="cm"/>
      <inkml:brushProperty name="height" value="0.1" units="cm"/>
    </inkml:brush>
  </inkml:definitions>
  <inkml:trace contextRef="#ctx0" brushRef="#br0">151 1 24575,'-5'5'0,"-3"8"0,-4 1 0,-6-2 0,-5-2 0,-5-4 0,-2 3 0,4 0-8191</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54.432"/>
    </inkml:context>
    <inkml:brush xml:id="br0">
      <inkml:brushProperty name="width" value="0.1" units="cm"/>
      <inkml:brushProperty name="height" value="0.1" units="cm"/>
    </inkml:brush>
  </inkml:definitions>
  <inkml:trace contextRef="#ctx0" brushRef="#br0">1 62 24575,'8'-7'0,"0"1"0,0 0 0,1 0 0,0 1 0,0 0 0,0 1 0,1-1 0,-1 2 0,1 0 0,0 0 0,0 0 0,11 0 0,-17 2 0,1 0 0,-1 1 0,0 0 0,1 0 0,-1 0 0,1 0 0,-1 1 0,0-1 0,1 1 0,-1 0 0,0 1 0,0-1 0,0 1 0,0 0 0,0 0 0,0 0 0,0 0 0,-1 0 0,1 1 0,-1 0 0,1 0 0,-1 0 0,0 0 0,0 0 0,-1 1 0,1 0 0,-1-1 0,1 1 0,-1 0 0,2 6 0,1 5 0,-1 1 0,0 0 0,-1 0 0,-1 1 0,1 27 0,-9 90 0,1-42 0,3-46 0,-1 0 0,-12 55 0,12-84 0,0-1 0,0 0 0,2 1 0,0 30 0,2-43 0,-1 0 0,1 1 0,0-1 0,0 0 0,0 0 0,1 0 0,-1 0 0,1 0 0,0 0 0,0 0 0,1-1 0,-1 1 0,1-1 0,-1 1 0,1-1 0,0 0 0,1 0 0,-1-1 0,0 1 0,1 0 0,-1-1 0,1 0 0,6 3 0,4 0-23,1 0 0,0-1 0,0-1 0,31 4 0,-11-3-1227,12 4-5576</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55.495"/>
    </inkml:context>
    <inkml:brush xml:id="br0">
      <inkml:brushProperty name="width" value="0.1" units="cm"/>
      <inkml:brushProperty name="height" value="0.1" units="cm"/>
    </inkml:brush>
  </inkml:definitions>
  <inkml:trace contextRef="#ctx0" brushRef="#br0">0 15 24575,'0'-1'0,"1"1"0,-1-1 0,0 0 0,0 0 0,1 1 0,-1-1 0,1 0 0,-1 1 0,0-1 0,1 0 0,-1 1 0,1-1 0,-1 1 0,1-1 0,0 1 0,-1-1 0,1 1 0,0-1 0,-1 1 0,1-1 0,0 1 0,-1 0 0,1-1 0,0 1 0,0 0 0,-1 0 0,1 0 0,0 0 0,0 0 0,-1 0 0,1 0 0,0 0 0,0 0 0,0 0 0,-1 0 0,1 0 0,1 1 0,32 5 0,-26-3 0,0 0 0,-1 1 0,1-1 0,-1 1 0,1 1 0,-1-1 0,-1 2 0,1-1 0,-1 0 0,0 1 0,0 0 0,0 1 0,-1-1 0,0 1 0,0 0 0,-1 1 0,0-1 0,0 1 0,-1-1 0,0 1 0,0 0 0,2 11 0,-1-2 0,-2-1 0,0 1 0,0-1 0,-2 1 0,0 0 0,0-1 0,-2 1 0,0 0 0,-1-1 0,-8 26 0,1-15 0,-2-1 0,-1 0 0,0-1 0,-2 0 0,-1-1 0,-1-1 0,-1 0 0,-29 28 0,46-50-35,0 0-39,-1 0 0,1 0 1,0 0-1,0 0 0,0 1 0,0-1 0,0 0 0,0 1 0,0-1 0,0 1 0,0-1 0,1 1 0,-1-1 1,1 1-1,-1-1 0,1 1 0,-1 1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28.398"/>
    </inkml:context>
    <inkml:brush xml:id="br0">
      <inkml:brushProperty name="width" value="0.1" units="cm"/>
      <inkml:brushProperty name="height" value="0.1" units="cm"/>
    </inkml:brush>
  </inkml:definitions>
  <inkml:trace contextRef="#ctx0" brushRef="#br0">163 20 24575,'-5'-6'0,"-8"-1"0,-6 1 0,-6 6 0,1 8 0,5 9 0,1 7 0,3 4 0,3 4 0,5 0 0,4 2 0,1-1 0,2 1 0,0-2 0,1 1 0,0 4 0,5 2 0,1-6-8191</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56.870"/>
    </inkml:context>
    <inkml:brush xml:id="br0">
      <inkml:brushProperty name="width" value="0.1" units="cm"/>
      <inkml:brushProperty name="height" value="0.1" units="cm"/>
    </inkml:brush>
  </inkml:definitions>
  <inkml:trace contextRef="#ctx0" brushRef="#br0">1 123 24575,'5'-5'0,"13"-8"0,8-1 0,6 2 0,8-3 0,2 1 0,11 4 0,1 3 0,3-3 0,-3 1 0,-6 1 0,-11 3-8191</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58.511"/>
    </inkml:context>
    <inkml:brush xml:id="br0">
      <inkml:brushProperty name="width" value="0.1" units="cm"/>
      <inkml:brushProperty name="height" value="0.1" units="cm"/>
    </inkml:brush>
  </inkml:definitions>
  <inkml:trace contextRef="#ctx0" brushRef="#br0">3 1 24575,'-2'113'0,"5"124"0,-3-235 0,0 1 0,0-1 0,0 1 0,1-1 0,0 1 0,-1-1 0,1 1 0,0-1 0,0 0 0,0 1 0,0-1 0,1 0 0,-1 0 0,0 0 0,1 0 0,0 0 0,-1 0 0,1 0 0,0-1 0,0 1 0,0-1 0,0 1 0,0-1 0,1 0 0,-1 0 0,0 1 0,1-2 0,-1 1 0,0 0 0,1 0 0,-1-1 0,1 0 0,-1 1 0,1-1 0,3 0 0,8-1 0,0 0 0,0 0 0,0-2 0,0 0 0,14-5 0,-12 4 0,30-8 0,0 2 0,0 2 0,0 2 0,1 3 0,91 3 0,-131 1 0,0 0 0,0 0 0,0 1 0,0 0 0,0 0 0,-1 1 0,1 0 0,-1 0 0,0 0 0,0 1 0,0 0 0,0 0 0,0 1 0,-1-1 0,0 1 0,0 0 0,0 1 0,-1-1 0,0 1 0,0 0 0,0 0 0,-1 0 0,0 0 0,0 1 0,0 0 0,-1-1 0,0 1 0,0 0 0,-1 0 0,1 7 0,0 2 0,0 0 0,-2 0 0,0 1 0,0-1 0,-2 0 0,0-1 0,0 1 0,-2 0 0,0 0 0,-1-1 0,0 0 0,-12 23 0,-78 105 0,31-51 0,59-85-65,0 0 0,0 0 0,-1-1 0,0 0 0,0 0 0,-1 0 0,1-1 0,-1 1 0,0-2 0,-1 1 0,1-1 0,-1 0 0,0-1 0,0 0 0,0 0 0,-1-1 0,1 0 0,0 0 0,-1-1 0,-16 1 0,-8 0-6761</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59.496"/>
    </inkml:context>
    <inkml:brush xml:id="br0">
      <inkml:brushProperty name="width" value="0.1" units="cm"/>
      <inkml:brushProperty name="height" value="0.1" units="cm"/>
    </inkml:brush>
  </inkml:definitions>
  <inkml:trace contextRef="#ctx0" brushRef="#br0">160 0 24575,'-1'1'0,"0"-1"0,0 1 0,0-1 0,0 1 0,0 0 0,0-1 0,0 1 0,0 0 0,0 0 0,0-1 0,1 1 0,-1 0 0,0 0 0,1 0 0,-1 0 0,0 0 0,1 0 0,-1 0 0,1 0 0,-1 0 0,1 1 0,0-1 0,0 0 0,-1 2 0,-5 32 0,7 1 0,1 1 0,1 0 0,3-1 0,0 0 0,17 49 0,14 86 0,-25-16 0,-10 225 0,-6-177 0,5-121 0,-5 122 0,1-172 0,-1 0 0,-1 0 0,-2-1 0,-14 41 0,-9-2 0,-2-1 0,-54 83 0,60-94-1365,19-33-5461</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4:00.246"/>
    </inkml:context>
    <inkml:brush xml:id="br0">
      <inkml:brushProperty name="width" value="0.1" units="cm"/>
      <inkml:brushProperty name="height" value="0.1" units="cm"/>
    </inkml:brush>
  </inkml:definitions>
  <inkml:trace contextRef="#ctx0" brushRef="#br0">1 0 24575,'0'1046'-1365,"0"-1015"-5461</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4:01.121"/>
    </inkml:context>
    <inkml:brush xml:id="br0">
      <inkml:brushProperty name="width" value="0.1" units="cm"/>
      <inkml:brushProperty name="height" value="0.1" units="cm"/>
    </inkml:brush>
  </inkml:definitions>
  <inkml:trace contextRef="#ctx0" brushRef="#br0">1 1 24575,'5'0'0,"8"0"0,6 0 0,11 5 0,1 8 0,0 1 0,0-2 0,6-2 0,2-4 0,0-2 0,-2 3 0,-7 1-8191</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4:02.075"/>
    </inkml:context>
    <inkml:brush xml:id="br0">
      <inkml:brushProperty name="width" value="0.1" units="cm"/>
      <inkml:brushProperty name="height" value="0.1" units="cm"/>
    </inkml:brush>
  </inkml:definitions>
  <inkml:trace contextRef="#ctx0" brushRef="#br0">0 0 24575,'0'6'0,"6"1"0,6 0 0,8-1 0,10-2 0,6-2 0,2-1 0,0 0 0,-1-1 0,-7 0-8191</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6:28.033"/>
    </inkml:context>
    <inkml:brush xml:id="br0">
      <inkml:brushProperty name="width" value="0.1" units="cm"/>
      <inkml:brushProperty name="height" value="0.1" units="cm"/>
    </inkml:brush>
  </inkml:definitions>
  <inkml:trace contextRef="#ctx0" brushRef="#br0">1 1 24575,'1'15'0,"1"1"0,0-1 0,1 0 0,1 0 0,1 0 0,0 0 0,1-1 0,0 0 0,1 0 0,1 0 0,0-1 0,0 0 0,2-1 0,-1 0 0,2 0 0,13 11 0,4 4 0,2-3 0,1 0 0,0-2 0,2-1 0,50 23 0,-40-25 0,1-1 0,1-3 0,1-1 0,0-3 0,0-2 0,1-1 0,0-3 0,0-2 0,86-4 0,-117-1 7,1-1 0,-1-1 0,-1 0 0,1-1 0,0 0 1,-1-2-1,0 0 0,-1 0 0,0-1 0,0-1 0,0-1 0,-1 1 0,-1-2 0,1 0 0,-2-1 0,18-22 0,-5 2-255,-1 0 1,-2-2-1,-1 0 1,-2-1-1,25-69 1,-30 64-6579</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6:30.190"/>
    </inkml:context>
    <inkml:brush xml:id="br0">
      <inkml:brushProperty name="width" value="0.1" units="cm"/>
      <inkml:brushProperty name="height" value="0.1" units="cm"/>
    </inkml:brush>
  </inkml:definitions>
  <inkml:trace contextRef="#ctx0" brushRef="#br0">1 473 24575,'5'0'0,"-1"1"0,1 0 0,0 0 0,0 1 0,-1-1 0,1 1 0,0 0 0,-1 0 0,0 1 0,1-1 0,-1 1 0,5 4 0,45 43 0,-47-42 0,22 20 0,2 0 0,0-2 0,2-1 0,62 36 0,-74-50 0,0-1 0,1-1 0,0 0 0,1-2 0,-1-1 0,2 0 0,-1-2 0,0-1 0,39 1 0,-37-4 0,-1-1 0,1-1 0,-1-1 0,1-2 0,-1 0 0,0-2 0,-1 0 0,1-2 0,-2 0 0,1-2 0,-1 0 0,-1-2 0,0 0 0,-1-1 0,0-1 0,23-24 0,-12 7 0,-2-2 0,44-67 0,37-83 0,-109 183 0,11-20-151,-1-1-1,-1-1 0,-1 1 0,-1-2 1,-2 1-1,0-1 0,-1 0 1,3-45-1,-7 42-6674</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6:34.020"/>
    </inkml:context>
    <inkml:brush xml:id="br0">
      <inkml:brushProperty name="width" value="0.1" units="cm"/>
      <inkml:brushProperty name="height" value="0.1" units="cm"/>
    </inkml:brush>
  </inkml:definitions>
  <inkml:trace contextRef="#ctx0" brushRef="#br0">1 0 24575,'0'6'0,"0"6"0,0 13 0,0 7 0,0 9 0,0 3 0,0-1 0,0 4 0,0-2 0,0-2 0,0-4 0,0-2 0,0-3 0,0-7-8191</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6:34.645"/>
    </inkml:context>
    <inkml:brush xml:id="br0">
      <inkml:brushProperty name="width" value="0.1" units="cm"/>
      <inkml:brushProperty name="height" value="0.1" units="cm"/>
    </inkml:brush>
  </inkml:definitions>
  <inkml:trace contextRef="#ctx0" brushRef="#br0">1 0 24575</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30.039"/>
    </inkml:context>
    <inkml:brush xml:id="br0">
      <inkml:brushProperty name="width" value="0.1" units="cm"/>
      <inkml:brushProperty name="height" value="0.1" units="cm"/>
    </inkml:brush>
  </inkml:definitions>
  <inkml:trace contextRef="#ctx0" brushRef="#br0">0 0 24575,'0'0'-8191</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6:35.849"/>
    </inkml:context>
    <inkml:brush xml:id="br0">
      <inkml:brushProperty name="width" value="0.1" units="cm"/>
      <inkml:brushProperty name="height" value="0.1" units="cm"/>
    </inkml:brush>
  </inkml:definitions>
  <inkml:trace contextRef="#ctx0" brushRef="#br0">135 218 24575,'-2'-26'0,"-1"0"0,-1 1 0,-7-28 0,6 33 0,4 15 0,-1 1 0,0-1 0,1 1 0,-1 0 0,-1-1 0,1 1 0,-1 0 0,1 0 0,-1 1 0,-1-1 0,1 0 0,0 1 0,-7-5 0,9 8 0,0-1 0,0 0 0,0 0 0,0 1 0,0-1 0,-1 1 0,1-1 0,0 1 0,0 0 0,-1-1 0,1 1 0,0 0 0,-1 0 0,1 0 0,0 0 0,0 0 0,-1 0 0,1 0 0,0 0 0,-2 1 0,1 0 0,0 0 0,0 0 0,1 1 0,-1-1 0,1 0 0,-1 1 0,1-1 0,0 1 0,0-1 0,-1 1 0,1 0 0,0-1 0,0 1 0,1 0 0,-1 0 0,0 0 0,0 3 0,-6 24 0,3-1 0,0 1 0,1 0 0,2 0 0,1-1 0,5 32 0,-3 9 0,1 548 13,-4-362-1391,1-228-5448</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6:36.958"/>
    </inkml:context>
    <inkml:brush xml:id="br0">
      <inkml:brushProperty name="width" value="0.1" units="cm"/>
      <inkml:brushProperty name="height" value="0.1" units="cm"/>
    </inkml:brush>
  </inkml:definitions>
  <inkml:trace contextRef="#ctx0" brushRef="#br0">0 1 24575,'6'0'0,"6"0"0,8 0 0,5 0 0,3 0 0,4 0 0,0 0 0,1 0 0,0 0 0,0 0 0,-6 0-8191</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6:38.115"/>
    </inkml:context>
    <inkml:brush xml:id="br0">
      <inkml:brushProperty name="width" value="0.1" units="cm"/>
      <inkml:brushProperty name="height" value="0.1" units="cm"/>
    </inkml:brush>
  </inkml:definitions>
  <inkml:trace contextRef="#ctx0" brushRef="#br0">38 0 24575,'-8'16'0,"-3"18"0,0 62 0,4 1 0,9 138 0,0-94 0,-4-8 0,-1-53 0,15 150 0,-7-203 0,1 0 0,1 0 0,2-1 0,1 0 0,1 0 0,1-1 0,16 25 0,6 2 0,2-2 0,46 49 0,-71-86-455,1-1 0,25 21 0,-8-13-6371</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6:40.350"/>
    </inkml:context>
    <inkml:brush xml:id="br0">
      <inkml:brushProperty name="width" value="0.1" units="cm"/>
      <inkml:brushProperty name="height" value="0.1" units="cm"/>
    </inkml:brush>
  </inkml:definitions>
  <inkml:trace contextRef="#ctx0" brushRef="#br0">0 0 24575,'0'0'-8191</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6:39.850"/>
    </inkml:context>
    <inkml:brush xml:id="br0">
      <inkml:brushProperty name="width" value="0.1" units="cm"/>
      <inkml:brushProperty name="height" value="0.1" units="cm"/>
    </inkml:brush>
  </inkml:definitions>
  <inkml:trace contextRef="#ctx0" brushRef="#br0">227 1 24575,'2'0'0,"-1"1"0,1-1 0,-1 1 0,0 0 0,1-1 0,-1 1 0,0 0 0,1 0 0,-1 0 0,0 0 0,0 0 0,0 1 0,0-1 0,0 0 0,0 0 0,0 1 0,0-1 0,-1 0 0,1 1 0,0-1 0,-1 1 0,1-1 0,-1 1 0,0-1 0,1 1 0,-1-1 0,0 1 0,0 1 0,6 52 0,-6-48 0,0 345 0,-2-337 0,-1-1 0,0 1 0,-1-1 0,0 0 0,-1 0 0,-13 26 0,15-34 0,0 0 0,-1 0 0,1 0 0,-1-1 0,0 1 0,-1-1 0,1 0 0,-1 0 0,0-1 0,0 1 0,-1-1 0,1 0 0,-1 0 0,0-1 0,0 0 0,0 0 0,-7 2 0,10-4 0,-1 0 0,1-1 0,0 1 0,0-1 0,0 0 0,-1 0 0,1-1 0,0 1 0,0 0 0,0-1 0,-1 0 0,1 0 0,0 0 0,0 0 0,0 0 0,0-1 0,1 1 0,-4-3 0,2 0 0,0 1 0,0-1 0,0 0 0,1 0 0,-1 0 0,1-1 0,0 1 0,1-1 0,-1 0 0,-1-5 0,-2-6 0,1 1 0,1-1 0,0-1 0,1 1 0,1 0 0,0-18 0,6-289-1365,-4 286-5461</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6:41.522"/>
    </inkml:context>
    <inkml:brush xml:id="br0">
      <inkml:brushProperty name="width" value="0.1" units="cm"/>
      <inkml:brushProperty name="height" value="0.1" units="cm"/>
    </inkml:brush>
  </inkml:definitions>
  <inkml:trace contextRef="#ctx0" brushRef="#br0">1 1 24575,'5'0'0,"8"0"0,6 0 0,12 0 0,5 0 0,2 0 0,0 0 0,-1 0 0,-7 0-8191</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6:42.538"/>
    </inkml:context>
    <inkml:brush xml:id="br0">
      <inkml:brushProperty name="width" value="0.1" units="cm"/>
      <inkml:brushProperty name="height" value="0.1" units="cm"/>
    </inkml:brush>
  </inkml:definitions>
  <inkml:trace contextRef="#ctx0" brushRef="#br0">1 20 24575,'11'0'0,"8"0"0,8 0 0,3 0 0,3 0 0,0 0 0,1 0 0,0-5 0,-1-3 0,-6 2-8191</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6:43.819"/>
    </inkml:context>
    <inkml:brush xml:id="br0">
      <inkml:brushProperty name="width" value="0.1" units="cm"/>
      <inkml:brushProperty name="height" value="0.1" units="cm"/>
    </inkml:brush>
  </inkml:definitions>
  <inkml:trace contextRef="#ctx0" brushRef="#br0">1 227 24575,'-1'-11'0,"7"-8"0,6-2 0,2-3 0,4-2 0,4-2 0,4 3 0,3 7 0,-4 0 0,5 3 0,3 5 0,1 3 0,0 4 0,-6 2-8191</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6:45.288"/>
    </inkml:context>
    <inkml:brush xml:id="br0">
      <inkml:brushProperty name="width" value="0.1" units="cm"/>
      <inkml:brushProperty name="height" value="0.1" units="cm"/>
    </inkml:brush>
  </inkml:definitions>
  <inkml:trace contextRef="#ctx0" brushRef="#br0">99 0 24575,'0'828'0,"0"-821"0,0 0 0,-1 0 0,0-1 0,0 1 0,0 0 0,-1-1 0,0 1 0,0-1 0,-1 0 0,0 1 0,0-1 0,0-1 0,-1 1 0,0 0 0,0-1 0,0 1 0,-1-1 0,1-1 0,-1 1 0,0-1 0,-7 5 0,9-7 0,0 0 0,0 1 0,1-1 0,-1 1 0,1 0 0,-1 0 0,1 0 0,0 0 0,0 0 0,-2 4 0,4-6 0,0-1 0,0 1 0,0-1 0,0 1 0,0-1 0,0 1 0,0 0 0,0-1 0,0 1 0,0-1 0,0 1 0,0-1 0,0 1 0,0-1 0,1 1 0,-1-1 0,0 1 0,0-1 0,1 1 0,-1-1 0,0 1 0,1-1 0,-1 1 0,0-1 0,1 0 0,0 1 0,25 7 0,25-5 31,72-5 0,-39 0-1458,-56 1-5399</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6:49.524"/>
    </inkml:context>
    <inkml:brush xml:id="br0">
      <inkml:brushProperty name="width" value="0.1" units="cm"/>
      <inkml:brushProperty name="height" value="0.1" units="cm"/>
    </inkml:brush>
  </inkml:definitions>
  <inkml:trace contextRef="#ctx0" brushRef="#br0">133 213 24575,'1'-35'0,"0"12"0,-1-1 0,-3-30 0,3 50 0,-1 0 0,1 0 0,-1 0 0,0 0 0,0 0 0,0 0 0,-1 1 0,1-1 0,-1 0 0,0 1 0,0-1 0,-1 1 0,1 0 0,0-1 0,-1 1 0,0 0 0,0 1 0,0-1 0,-6-4 0,8 7 0,0-1 0,-1 1 0,1-1 0,-1 1 0,1 0 0,0 0 0,-1-1 0,1 1 0,-1 0 0,1 0 0,0 0 0,-1 1 0,1-1 0,-1 0 0,1 1 0,0-1 0,-1 0 0,1 1 0,0 0 0,-1-1 0,1 1 0,0 0 0,0-1 0,0 1 0,-1 0 0,1 0 0,0 0 0,0 0 0,0 0 0,1 0 0,-1 0 0,0 1 0,0-1 0,1 0 0,-1 0 0,0 1 0,1-1 0,-1 2 0,-19 59 0,19-58 0,-7 31 0,2 0 0,1 0 0,2 0 0,2 1 0,1 0 0,1-1 0,2 1 0,11 48 0,-11-75 0,0 0 0,1-1 0,0 0 0,0 0 0,1 0 0,0 0 0,0-1 0,7 8 0,-10-13 0,-1 0 0,0-1 0,1 1 0,-1 0 0,1-1 0,0 1 0,0-1 0,-1 1 0,1-1 0,0 0 0,0 0 0,0 0 0,0 0 0,0 0 0,1 0 0,-1-1 0,0 1 0,0-1 0,0 1 0,1-1 0,-1 0 0,0 0 0,0 0 0,1 0 0,-1 0 0,0 0 0,0-1 0,1 1 0,-1-1 0,0 0 0,0 0 0,0 1 0,0-1 0,0-1 0,0 1 0,0 0 0,3-3 0,0-4 0,1 0 0,-1-1 0,-1 1 0,1-1 0,-2-1 0,1 1 0,-1 0 0,-1-1 0,1 0 0,0-9 0,6-18 0,12-44-1365,-14 47-5461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31.571"/>
    </inkml:context>
    <inkml:brush xml:id="br0">
      <inkml:brushProperty name="width" value="0.1" units="cm"/>
      <inkml:brushProperty name="height" value="0.1" units="cm"/>
    </inkml:brush>
  </inkml:definitions>
  <inkml:trace contextRef="#ctx0" brushRef="#br0">198 1 24575,'0'75'0,"-10"231"0,6-268 0,-3-1 0,0 1 0,-3-2 0,-1 1 0,-1-1 0,-20 37 0,-52 72-1365,64-115-5461</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6:50.149"/>
    </inkml:context>
    <inkml:brush xml:id="br0">
      <inkml:brushProperty name="width" value="0.1" units="cm"/>
      <inkml:brushProperty name="height" value="0.1" units="cm"/>
    </inkml:brush>
  </inkml:definitions>
  <inkml:trace contextRef="#ctx0" brushRef="#br0">1 1 24575,'5'5'0,"2"8"0,0 11 0,4 9 0,0 2 0,3 7 0,0 7 0,-2 6 0,-4-1 0,-4 1 0,5-3 0,-1-5 0,4-6 0,0-9-8191</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6:51.384"/>
    </inkml:context>
    <inkml:brush xml:id="br0">
      <inkml:brushProperty name="width" value="0.1" units="cm"/>
      <inkml:brushProperty name="height" value="0.1" units="cm"/>
    </inkml:brush>
  </inkml:definitions>
  <inkml:trace contextRef="#ctx0" brushRef="#br0">1 268 24575,'2'-1'0,"-1"-1"0,1 1 0,0-1 0,0 1 0,1 0 0,-1 0 0,0 0 0,0 0 0,1 0 0,-1 1 0,0-1 0,1 0 0,-1 1 0,0 0 0,1 0 0,-1 0 0,1 0 0,-1 0 0,1 0 0,-1 0 0,0 1 0,1-1 0,-1 1 0,0 0 0,1 0 0,-1 0 0,0 0 0,0 0 0,0 0 0,0 1 0,0-1 0,0 0 0,0 1 0,0 0 0,-1-1 0,1 1 0,1 2 0,5 5 0,0 0 0,-1 0 0,0 0 0,-1 1 0,0 0 0,7 15 0,-6-4 0,0 0 0,4 23 0,-7-26 0,0 0 0,1 0 0,13 27 0,-14-38 0,-1-1 0,0 1 0,0-1 0,-1 1 0,1 0 0,-1 0 0,-1 0 0,0 0 0,0 1 0,0-1 0,-1 0 0,0 12 0,0-19 0,-1 0 0,1-1 0,0 1 0,0 0 0,0 0 0,0 0 0,0 0 0,-1 0 0,1 0 0,0 0 0,0 0 0,0 0 0,0 0 0,0 0 0,-1 0 0,1 0 0,0 0 0,0 0 0,0 0 0,0 0 0,-1 0 0,1 0 0,0 0 0,0 0 0,0 0 0,0 0 0,-1 0 0,1 0 0,0 0 0,0 0 0,0 0 0,0 0 0,0 0 0,-1 0 0,1 1 0,0-1 0,0 0 0,0 0 0,0 0 0,0 0 0,0 0 0,0 0 0,0 1 0,-1-1 0,1 0 0,0 0 0,0 0 0,0 0 0,0 1 0,0-1 0,0 0 0,0 0 0,0 0 0,0 0 0,0 0 0,0 1 0,0-1 0,0 0 0,0 0 0,0 0 0,0 0 0,0 1 0,0-1 0,1 0 0,-8-20 0,-2-31 0,6 10 0,2 0 0,2-1 0,2 1 0,13-65 0,-11 81 0,1 1 0,1 0 0,2 0 0,0 1 0,2 0 0,0 1 0,1 0 0,30-38 0,4 17-1365,-26 26-5461</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6:52.556"/>
    </inkml:context>
    <inkml:brush xml:id="br0">
      <inkml:brushProperty name="width" value="0.1" units="cm"/>
      <inkml:brushProperty name="height" value="0.1" units="cm"/>
    </inkml:brush>
  </inkml:definitions>
  <inkml:trace contextRef="#ctx0" brushRef="#br0">0 36 24575,'5'1'0,"0"0"0,0 0 0,-1 0 0,1 1 0,0-1 0,-1 1 0,1 0 0,-1 1 0,0-1 0,0 1 0,0 0 0,0 0 0,0 0 0,0 0 0,-1 1 0,1-1 0,-1 1 0,4 5 0,6 10 0,-1 0 0,15 30 0,-15-23 0,-2 0 0,-1 1 0,-1 0 0,-1 0 0,-1 1 0,-2 0 0,-1 0 0,0 0 0,-3 1 0,0-1 0,-7 42 0,0-41 0,6-29 0,1 1 0,0-1 0,0 0 0,0 0 0,-1 0 0,1 0 0,0 0 0,0 0 0,-1 0 0,1 0 0,0 0 0,0 0 0,0 0 0,-1 0 0,1 0 0,0 0 0,0 0 0,-1 0 0,1 0 0,0 0 0,0 0 0,-1 0 0,1 0 0,0 0 0,0 0 0,0 0 0,-1 0 0,1-1 0,0 1 0,0 0 0,0 0 0,-1 0 0,1 0 0,0-1 0,0 1 0,0 0 0,0 0 0,0 0 0,-1-1 0,1 1 0,0 0 0,0 0 0,0-1 0,0 1 0,0 0 0,0 0 0,0 0 0,0-1 0,0 1 0,-3-7 0,1 0 0,0 0 0,0-1 0,0 1 0,0-10 0,-4-96 0,10-169 0,-3 275-76,-1 0 1,1 0-1,0 0 0,1 0 0,0 0 0,0 0 0,0 0 0,1 1 1,0-1-1,1 1 0,-1 0 0,1 0 0,0 0 0,0 0 1,1 1-1,0 0 0,9-8 0</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6:54.463"/>
    </inkml:context>
    <inkml:brush xml:id="br0">
      <inkml:brushProperty name="width" value="0.1" units="cm"/>
      <inkml:brushProperty name="height" value="0.1" units="cm"/>
    </inkml:brush>
  </inkml:definitions>
  <inkml:trace contextRef="#ctx0" brushRef="#br0">223 0 24575,'-8'1'0,"1"-1"0,0 1 0,0 1 0,0-1 0,1 1 0,-1 0 0,0 1 0,1 0 0,-1 0 0,1 0 0,0 1 0,0 0 0,0 0 0,1 0 0,-1 1 0,1 0 0,0 0 0,1 0 0,-1 1 0,1-1 0,0 1 0,-4 8 0,-1 3 0,0 0 0,1 1 0,1 0 0,1 0 0,1 0 0,0 1 0,-1 21 0,-12 151 0,8 226 0,10-400 0,2 1 0,1 0 0,0-1 0,1 0 0,12 33 0,42 80 0,-50-114 0,-3-5-80,1 0 0,0-1-1,1 0 1,0 0 0,0 0-1,1-1 1,0 0 0,1-1-1,0 0 1,0 0 0,1-1 0,0 0-1,0-1 1,0 0 0,1 0-1,19 6 1,5-3-6746</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6:55.276"/>
    </inkml:context>
    <inkml:brush xml:id="br0">
      <inkml:brushProperty name="width" value="0.1" units="cm"/>
      <inkml:brushProperty name="height" value="0.1" units="cm"/>
    </inkml:brush>
  </inkml:definitions>
  <inkml:trace contextRef="#ctx0" brushRef="#br0">0 1 24575,'0'5'0,"0"13"0,0 20 0,0 13 0,0 15 0,0 7 0,0-3 0,0-4 0,0-7 0,0-2 0,0-7 0,0-5 0,0-11-8191</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6:56.761"/>
    </inkml:context>
    <inkml:brush xml:id="br0">
      <inkml:brushProperty name="width" value="0.1" units="cm"/>
      <inkml:brushProperty name="height" value="0.1" units="cm"/>
    </inkml:brush>
  </inkml:definitions>
  <inkml:trace contextRef="#ctx0" brushRef="#br0">1 0 24575,'2'1'0,"0"0"0,0-1 0,0 1 0,1 0 0,-1 0 0,0 1 0,0-1 0,-1 0 0,1 0 0,0 1 0,0 0 0,-1-1 0,1 1 0,-1 0 0,1-1 0,1 4 0,24 38 0,-21-34 0,8 17 0,0 1 0,-2 1 0,-1 0 0,-1 0 0,-2 1 0,0 0 0,-3 1 0,4 42 0,-3 32 0,-8 114 0,-1-73 0,2-121 0,0-1 0,-2 1 0,-1 0 0,-1-1 0,0 0 0,-2 0 0,-1-1 0,-1 0 0,-16 30 0,13-26-1365,3-4-5461</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6:58.622"/>
    </inkml:context>
    <inkml:brush xml:id="br0">
      <inkml:brushProperty name="width" value="0.1" units="cm"/>
      <inkml:brushProperty name="height" value="0.1" units="cm"/>
    </inkml:brush>
  </inkml:definitions>
  <inkml:trace contextRef="#ctx0" brushRef="#br0">1 1 24575,'8'0'0,"0"1"0,1 1 0,-1-1 0,0 1 0,0 1 0,0 0 0,0 0 0,-1 0 0,1 1 0,12 8 0,7 8 0,35 30 0,-33-25 0,22 17 0,-10-11 0,-2 2 0,57 63 0,-94-94 0,0 1 0,0 0 0,-1 0 0,1-1 0,-1 1 0,0 0 0,0 0 0,0 0 0,0 1 0,0-1 0,0 0 0,-1 0 0,0 0 0,0 1 0,0-1 0,0 0 0,0 0 0,0 1 0,-1-1 0,0 0 0,1 0 0,-1 0 0,0 0 0,-1 0 0,-1 3 0,-4 8 0,-1 0 0,-1-1 0,0 0 0,-12 12 0,-3 4 0,-93 113 0,50-63 0,24-17 120,31-26-321,12-35 152,0 0-1,0 0 1,0 0-1,0 0 1,0 0 0,0 0-1,1 1 1,-1-1 0,0 0-1,1 0 1,-1 0-1,1 0 1,-1 0 0,1 0-1,-1 0 1,1 0-1,0 0 1,-1 0 0,1-1-1,0 1 1,0 0-1,0 0 1,-1-1 0,1 1-1,2 0 1,15 6-6777</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03.319"/>
    </inkml:context>
    <inkml:brush xml:id="br0">
      <inkml:brushProperty name="width" value="0.1" units="cm"/>
      <inkml:brushProperty name="height" value="0.1" units="cm"/>
    </inkml:brush>
  </inkml:definitions>
  <inkml:trace contextRef="#ctx0" brushRef="#br0">415 1 24575,'0'24'0,"-6"209"0,2-184 0,-2 0 0,-21 83 0,23-118 0,0 2 0,-1 0 0,0 0 0,-1-1 0,-1 1 0,-9 14 0,14-27 0,1 0 0,-1 0 0,-1 0 0,1-1 0,0 1 0,-1-1 0,1 1 0,-1-1 0,0 0 0,0 0 0,0 0 0,0 0 0,0-1 0,0 1 0,0-1 0,0 0 0,-1 0 0,1 0 0,0 0 0,-1-1 0,1 1 0,-1-1 0,1 0 0,-1 0 0,1 0 0,-1-1 0,1 1 0,-1-1 0,1 1 0,-5-3 0,-2-1 0,1 0 0,0-1 0,0 0 0,0 0 0,0-1 0,1 0 0,0 0 0,0-1 0,1 0 0,0-1 0,0 0 0,1 0 0,0 0 0,0 0 0,-7-16 0,1 0 0,1-1 0,1-1 0,1 0 0,-9-45 0,13 48-115,-7-32-510,-5-68 0,15 86-6201</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03.850"/>
    </inkml:context>
    <inkml:brush xml:id="br0">
      <inkml:brushProperty name="width" value="0.1" units="cm"/>
      <inkml:brushProperty name="height" value="0.1" units="cm"/>
    </inkml:brush>
  </inkml:definitions>
  <inkml:trace contextRef="#ctx0" brushRef="#br0">1 1 24575,'0'0'-8191</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04.741"/>
    </inkml:context>
    <inkml:brush xml:id="br0">
      <inkml:brushProperty name="width" value="0.1" units="cm"/>
      <inkml:brushProperty name="height" value="0.1" units="cm"/>
    </inkml:brush>
  </inkml:definitions>
  <inkml:trace contextRef="#ctx0" brushRef="#br0">0 34 24575,'6'-5'0,"6"-3"0,8 1 0,5 2 0,4 1 0,2 1 0,7 2 0,3 0 0,-1 1 0,-2 1 0,4-1 0,0 0 0,-7 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3:33.243"/>
    </inkml:context>
    <inkml:brush xml:id="br0">
      <inkml:brushProperty name="width" value="0.1" units="cm"/>
      <inkml:brushProperty name="height" value="0.1" units="cm"/>
    </inkml:brush>
  </inkml:definitions>
  <inkml:trace contextRef="#ctx0" brushRef="#br0">1 1 24575,'5'0'0,"7"0"0,13 0 0,18 0 0,18 0 0,15 0 0,15 0 0,5 0 0,-5 0 0,-12 0 0,-14 0 0,-12 0 0,-16 0-8191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33.056"/>
    </inkml:context>
    <inkml:brush xml:id="br0">
      <inkml:brushProperty name="width" value="0.1" units="cm"/>
      <inkml:brushProperty name="height" value="0.1" units="cm"/>
    </inkml:brush>
  </inkml:definitions>
  <inkml:trace contextRef="#ctx0" brushRef="#br0">234 0 24575,'2'184'0,"-5"206"0,3-382 0,-14 147 0,12-142 0,0 0 0,-1 0 0,-1 0 0,0-1 0,-1 1 0,0-1 0,-1 0 0,-1 0 0,-10 14 0,14-22 0,0-1 0,0 1 0,0-1 0,-1 0 0,1 0 0,-1 0 0,0-1 0,0 0 0,0 1 0,0-1 0,0 0 0,0-1 0,-1 1 0,1-1 0,0 0 0,-1 0 0,1 0 0,-6 0 0,7-2 0,0 1 0,0 0 0,0-1 0,0 1 0,0-1 0,0 0 0,0 0 0,0 0 0,0-1 0,0 1 0,1-1 0,-1 1 0,1-1 0,-1 0 0,1 0 0,0 0 0,-1 0 0,1 0 0,0-1 0,1 1 0,-1-1 0,0 1 0,1-1 0,-1 1 0,1-1 0,0 0 0,0 0 0,-1-3 0,-4-21 0,1 1 0,2-1 0,1 0 0,1 0 0,1-1 0,5-39 0,-1-12 0,-3-130-1365,-1 181-5461</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05.538"/>
    </inkml:context>
    <inkml:brush xml:id="br0">
      <inkml:brushProperty name="width" value="0.1" units="cm"/>
      <inkml:brushProperty name="height" value="0.1" units="cm"/>
    </inkml:brush>
  </inkml:definitions>
  <inkml:trace contextRef="#ctx0" brushRef="#br0">1 0 24575,'5'0'0,"8"0"0,12 0 0,7 0 0,3 0 0,2 0 0,-1 0 0,0 0 0,-2 0 0,0 0 0,-7 0-8191</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06.819"/>
    </inkml:context>
    <inkml:brush xml:id="br0">
      <inkml:brushProperty name="width" value="0.1" units="cm"/>
      <inkml:brushProperty name="height" value="0.1" units="cm"/>
    </inkml:brush>
  </inkml:definitions>
  <inkml:trace contextRef="#ctx0" brushRef="#br0">1 260 24575,'0'-11'0,"1"0"0,1 0 0,0 0 0,1 0 0,0 0 0,0 1 0,1-1 0,1 1 0,0 0 0,0 0 0,1 1 0,0 0 0,0 0 0,1 0 0,15-14 0,-14 14 0,1 1 0,1 1 0,-1 0 0,1 0 0,0 0 0,0 1 0,1 1 0,0 0 0,0 0 0,0 1 0,1 1 0,-1 0 0,1 0 0,17-1 0,-19 3 0,-1 1 0,1 0 0,0 1 0,0 0 0,0 0 0,-1 1 0,1 0 0,16 6 0,-22-6 0,-1 0 0,1 1 0,0-1 0,-1 1 0,1-1 0,-1 1 0,0 0 0,0 1 0,0-1 0,0 0 0,-1 1 0,1 0 0,-1-1 0,0 1 0,0 0 0,0 0 0,-1 0 0,1 0 0,-1 1 0,0-1 0,1 8 0,2 35 0,-2-1 0,-2 1 0,-6 53 0,3-62 0,-3 7 0,-3 1 0,-1-2 0,-2 1 0,-3-2 0,-33 73 0,-2 6 0,49-118 0,-1 0 0,1 0 0,0 0 0,0 0 0,0 1 0,0-1 0,1 0 0,-1 0 0,1 0 0,0 1 0,1-1 0,-1 0 0,2 8 0,0-10 0,-1 1 0,0-1 0,0 0 0,1 0 0,0 0 0,-1-1 0,1 1 0,0 0 0,0-1 0,0 1 0,0-1 0,0 1 0,0-1 0,0 0 0,0 0 0,1 0 0,-1 0 0,0 0 0,1 0 0,-1-1 0,0 1 0,1-1 0,-1 0 0,5 0 0,90-1-1365,-68-1-5461</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07.773"/>
    </inkml:context>
    <inkml:brush xml:id="br0">
      <inkml:brushProperty name="width" value="0.1" units="cm"/>
      <inkml:brushProperty name="height" value="0.1" units="cm"/>
    </inkml:brush>
  </inkml:definitions>
  <inkml:trace contextRef="#ctx0" brushRef="#br0">1 1 24575,'0'5'0,"0"14"0,0 18 0,0 15 0,0 14 0,0 6 0,0 3 0,0-7 0,0-9 0,0-4 0,0-5 0,0-7 0,0-5 0,0-3 0,0-19 0</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08.210"/>
    </inkml:context>
    <inkml:brush xml:id="br0">
      <inkml:brushProperty name="width" value="0.1" units="cm"/>
      <inkml:brushProperty name="height" value="0.1" units="cm"/>
    </inkml:brush>
  </inkml:definitions>
  <inkml:trace contextRef="#ctx0" brushRef="#br0">1 0 24575,'0'0'-8191</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09.226"/>
    </inkml:context>
    <inkml:brush xml:id="br0">
      <inkml:brushProperty name="width" value="0.1" units="cm"/>
      <inkml:brushProperty name="height" value="0.1" units="cm"/>
    </inkml:brush>
  </inkml:definitions>
  <inkml:trace contextRef="#ctx0" brushRef="#br0">165 186 24575,'0'-19'0,"-1"1"0,0-1 0,-2 1 0,-6-30 0,7 44 0,1-1 0,-1 1 0,0 0 0,0 0 0,0 0 0,0 0 0,-1 0 0,0 0 0,0 1 0,-5-7 0,5 9 0,1-1 0,0 1 0,0-1 0,-1 1 0,1 0 0,-1 0 0,1 0 0,-1 0 0,1 0 0,-1 1 0,0-1 0,1 1 0,-1 0 0,0 0 0,0 0 0,1 0 0,-1 0 0,0 0 0,-4 2 0,3-1 0,1 1 0,0-1 0,-1 1 0,1 0 0,0 0 0,0 0 0,0 0 0,1 1 0,-1-1 0,0 1 0,1 0 0,-1 0 0,1 0 0,0 0 0,0 0 0,0 0 0,1 0 0,-1 1 0,1-1 0,0 1 0,0-1 0,0 1 0,0-1 0,0 7 0,-3 11 0,2 0 0,0 40 0,2-60 0,5 850-1365,-5-815-5461</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10.305"/>
    </inkml:context>
    <inkml:brush xml:id="br0">
      <inkml:brushProperty name="width" value="0.1" units="cm"/>
      <inkml:brushProperty name="height" value="0.1" units="cm"/>
    </inkml:brush>
  </inkml:definitions>
  <inkml:trace contextRef="#ctx0" brushRef="#br0">1 13 24575,'5'0'0,"8"0"0,6 0 0,6 0 0,4 0 0,2 0 0,2 0 0,0 0 0,0 0 0,0 0 0,-1 0 0,1 0 0,-7-6 0,-6-1-8191</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11.227"/>
    </inkml:context>
    <inkml:brush xml:id="br0">
      <inkml:brushProperty name="width" value="0.1" units="cm"/>
      <inkml:brushProperty name="height" value="0.1" units="cm"/>
    </inkml:brush>
  </inkml:definitions>
  <inkml:trace contextRef="#ctx0" brushRef="#br0">69 1 24575,'-2'0'0,"0"0"0,0 0 0,0 1 0,0-1 0,0 1 0,0 0 0,0-1 0,0 1 0,0 0 0,0 0 0,0 0 0,1 0 0,-1 1 0,0-1 0,1 0 0,-1 1 0,1-1 0,0 1 0,-1-1 0,1 1 0,0 0 0,0-1 0,0 1 0,0 0 0,0 0 0,0 0 0,0 3 0,-2 6 0,0 0 0,0 1 0,-1 19 0,3-25 0,-9 151 0,10 188 0,4-141 0,-6-91-72,0-45-359,3-1 0,15 116 0,-9-147-6395</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13.368"/>
    </inkml:context>
    <inkml:brush xml:id="br0">
      <inkml:brushProperty name="width" value="0.1" units="cm"/>
      <inkml:brushProperty name="height" value="0.1" units="cm"/>
    </inkml:brush>
  </inkml:definitions>
  <inkml:trace contextRef="#ctx0" brushRef="#br0">198 264 24575,'0'-21'0,"-1"0"0,0 1 0,-2-1 0,0 1 0,-11-34 0,12 47 0,0 1 0,-1 0 0,0 0 0,0 0 0,0 0 0,-1 1 0,1-1 0,-1 1 0,-1 0 0,1 0 0,-1 0 0,0 1 0,0 0 0,0 0 0,0 0 0,-1 0 0,0 1 0,0 0 0,0 0 0,0 1 0,-10-4 0,14 6 0,0-1 0,0 1 0,0 0 0,0-1 0,0 1 0,0 0 0,0 0 0,0 0 0,-1 1 0,1-1 0,0 0 0,0 1 0,0-1 0,0 1 0,1 0 0,-1 0 0,0 0 0,0 0 0,0 0 0,1 0 0,-1 0 0,0 0 0,1 1 0,-1-1 0,1 1 0,0-1 0,-1 1 0,1 0 0,0-1 0,0 1 0,0 0 0,0 0 0,0 0 0,0 0 0,1 0 0,-1-1 0,1 2 0,-1 2 0,-2 9 0,1 0 0,0 0 0,1 0 0,2 20 0,-1-26 0,7 262 0,-5-255 0,0 1 0,2-1 0,-1-1 0,2 1 0,0 0 0,1-1 0,0 0 0,1 0 0,12 17 0,5 3 0,0-2 0,38 39 0,-54-64 0,-1 0 0,1-1 0,0 0 0,1 0 0,-1 0 0,1-1 0,0-1 0,0 1 0,1-2 0,0 1 0,10 2 0,-16-5 0,1 0 0,-1 0 0,1-1 0,-1 1 0,1-1 0,0 0 0,-1 0 0,1 0 0,0-1 0,-1 0 0,1 0 0,-1 0 0,1 0 0,-1-1 0,0 1 0,1-1 0,-1 0 0,0-1 0,0 1 0,-1-1 0,1 1 0,0-1 0,-1 0 0,1-1 0,5-6 0,-2-1 0,-1-1 0,0 1 0,0-1 0,-1 0 0,-1-1 0,0 1 0,-1-1 0,0 0 0,-1 0 0,1-17 0,-1-21 0,-6-70 0,0 30 0,4 82 0,1 2 0,-1 1 0,0-1 0,-1 0 0,1 1 0,-1-1 0,0 1 0,-1 0 0,0-1 0,-4-11 0,4 25 0,1 1 0,0-1 0,0 1 0,1-1 0,1 15 0,7 39 0,27 97 0,5 42 0,-39-194-170,0 0-1,0 0 0,1 0 1,0 0-1,0 0 0,0 0 1,5 7-1,6 7-6655</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14.509"/>
    </inkml:context>
    <inkml:brush xml:id="br0">
      <inkml:brushProperty name="width" value="0.1" units="cm"/>
      <inkml:brushProperty name="height" value="0.1" units="cm"/>
    </inkml:brush>
  </inkml:definitions>
  <inkml:trace contextRef="#ctx0" brushRef="#br0">0 1 24575,'2'7'0,"0"1"0,1-1 0,0 0 0,0 0 0,0-1 0,1 1 0,0-1 0,0 1 0,8 7 0,-1 2 0,17 28 0,-2 1 0,-1 1 0,33 95 0,-48-112 0,-2 0 0,-1 1 0,-1 0 0,-1 0 0,-2 0 0,-1 0 0,-2 1 0,-3 34 0,3-63 0,0 0 0,0 0 0,-1 0 0,1 0 0,0 0 0,-1 0 0,1 0 0,-1-1 0,1 1 0,-1 0 0,0 0 0,0 0 0,0-1 0,0 1 0,0 0 0,0-1 0,-1 1 0,1-1 0,0 0 0,-1 1 0,1-1 0,-1 0 0,0 0 0,1 0 0,-1 0 0,0 0 0,1 0 0,-1 0 0,0-1 0,0 1 0,0-1 0,0 1 0,-2-1 0,0 0 0,1 0 0,0-1 0,-1 1 0,1-1 0,0 0 0,0 0 0,-1-1 0,1 1 0,0-1 0,0 1 0,0-1 0,1 0 0,-1 0 0,0 0 0,1 0 0,-1-1 0,1 1 0,-3-5 0,-7-10 0,0 0 0,2-1 0,0-1 0,1 1 0,1-2 0,0 1 0,2-1 0,0 0 0,2-1 0,-5-40 0,7 33 0,1 0 0,1 0 0,1 0 0,2 1 0,1-1 0,1 0 0,15-46 0,-17 63 0,1 1 0,0 0 0,1 0 0,0 0 0,1 1 0,0-1 0,0 1 0,1 1 0,0-1 0,1 1 0,0 0 0,17-13 0,-23 21 3,-1-1-1,1 0 1,-1 1-1,1-1 1,0 1-1,-1 0 1,1-1-1,-1 1 1,1 0-1,0 0 1,-1 0-1,1 0 1,-1 1-1,1-1 1,0 0-1,-1 1 1,1-1-1,-1 1 1,1-1-1,-1 1 1,1 0-1,-1-1 1,0 1-1,1 0 1,-1 0-1,0 0 1,0 0-1,3 3 1,25 37-1063,-26-37 682,19 39-6448</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15.618"/>
    </inkml:context>
    <inkml:brush xml:id="br0">
      <inkml:brushProperty name="width" value="0.1" units="cm"/>
      <inkml:brushProperty name="height" value="0.1" units="cm"/>
    </inkml:brush>
  </inkml:definitions>
  <inkml:trace contextRef="#ctx0" brushRef="#br0">33 1 24575,'3'4'0,"1"1"0,-1-1 0,0 1 0,-1 0 0,1 0 0,-1 0 0,0 0 0,0 0 0,2 10 0,8 56 0,-8-45 0,9 81 0,-4 0 0,-5 0 0,-11 120 0,6-220 0,-1 0 0,1-1 0,-1 1 0,0-1 0,-1 1 0,-4 9 0,6-15 0,1 0 0,0 0 0,-1 0 0,1 1 0,-1-1 0,1 0 0,-1 0 0,0 0 0,1 0 0,-1 0 0,0 0 0,0-1 0,0 1 0,0 0 0,0 0 0,0 0 0,0-1 0,0 1 0,0-1 0,0 1 0,0 0 0,0-1 0,0 0 0,0 1 0,-1-1 0,1 0 0,0 0 0,0 1 0,0-1 0,-1 0 0,1 0 0,0 0 0,0-1 0,0 1 0,-1 0 0,1 0 0,0-1 0,0 1 0,0 0 0,0-1 0,0 0 0,-1 1 0,0-2 0,-1-1 0,0 0 0,1 0 0,0 0 0,0 0 0,0 0 0,0-1 0,0 1 0,1-1 0,-1 1 0,1-1 0,0 0 0,0 1 0,0-7 0,-5-57 0,5 46 0,0-399 0,2 412 6,0 0 0,1 1 0,0-1 0,0 0 0,1 1 0,0-1 0,0 1 0,1 0 0,0 0 0,0 0 0,1 0 0,0 1 0,0 0 0,0 0 0,1 0 0,0 1 0,0 0 0,0 0 0,8-5 0,-9 7-65,0 0-1,1 0 1,-1 0-1,1 1 1,-1-1 0,1 1-1,0 1 1,0-1-1,0 1 1,0 0 0,1 0-1,-1 1 1,0 0-1,0 0 1,0 0 0,0 1-1,1 0 1,-1 0-1,0 1 1,0-1 0,-1 1-1,1 0 1,0 1-1,9 5 1,7 9-6767</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33.587"/>
    </inkml:context>
    <inkml:brush xml:id="br0">
      <inkml:brushProperty name="width" value="0.1" units="cm"/>
      <inkml:brushProperty name="height" value="0.1" units="cm"/>
    </inkml:brush>
  </inkml:definitions>
  <inkml:trace contextRef="#ctx0" brushRef="#br0">1 6 24575,'0'-6'0</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16.868"/>
    </inkml:context>
    <inkml:brush xml:id="br0">
      <inkml:brushProperty name="width" value="0.1" units="cm"/>
      <inkml:brushProperty name="height" value="0.1" units="cm"/>
    </inkml:brush>
  </inkml:definitions>
  <inkml:trace contextRef="#ctx0" brushRef="#br0">131 1 24575,'-4'0'0,"0"0"0,0 0 0,0 1 0,0-1 0,0 1 0,1 0 0,-1 1 0,0-1 0,1 1 0,-1-1 0,1 1 0,-1 0 0,1 0 0,0 0 0,0 1 0,-4 3 0,2-1 0,0 1 0,1 0 0,-1 0 0,1 1 0,1-1 0,-1 1 0,-4 13 0,1 2 0,1 0 0,1 0 0,1 0 0,-1 37 0,4 249 0,4-132 0,-2-162-16,1 0 0,0 0-1,0 0 1,1 0 0,1-1 0,1 1-1,0-1 1,0 0 0,1 0-1,14 20 1,4 13-1170,-14-25-5640</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19.291"/>
    </inkml:context>
    <inkml:brush xml:id="br0">
      <inkml:brushProperty name="width" value="0.1" units="cm"/>
      <inkml:brushProperty name="height" value="0.1" units="cm"/>
    </inkml:brush>
  </inkml:definitions>
  <inkml:trace contextRef="#ctx0" brushRef="#br0">41 0 24575,'1'4'0,"0"-1"0,1 1 0,0-1 0,-1 0 0,1 0 0,1 0 0,-1 0 0,0 0 0,1 0 0,0 0 0,-1-1 0,6 5 0,16 17 0,-17-10 0,0 0 0,-1 0 0,-1 1 0,0 0 0,-1 0 0,-1 0 0,0 0 0,-1 1 0,1 21 0,-2 1 0,-2 1 0,-10 62 0,6-79 0,-1-1 0,-1 1 0,-1-1 0,-1-1 0,0 0 0,-19 27 0,-23 54 0,50-99 0,0 1 0,0-1 0,0 1 0,0-1 0,0 1 0,1-1 0,-1 1 0,1 0 0,-1-1 0,1 1 0,0 0 0,0-1 0,0 1 0,1 0 0,-1 0 0,1-1 0,-1 1 0,3 4 0,-2-6 0,0 1 0,1-1 0,-1 1 0,0-1 0,1 0 0,-1 1 0,1-1 0,0 0 0,-1 0 0,1 0 0,0-1 0,0 1 0,0 0 0,0 0 0,-1-1 0,1 1 0,0-1 0,0 0 0,3 0 0,9 1 0,-1-2 0,1 0 0,-1-1 0,0 0 0,23-7 0,-11 4 33,-1 1 0,2 1 0,49 1 0,-47 2-532,1-1 0,42-8 0,-43 3-6327</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20.197"/>
    </inkml:context>
    <inkml:brush xml:id="br0">
      <inkml:brushProperty name="width" value="0.1" units="cm"/>
      <inkml:brushProperty name="height" value="0.1" units="cm"/>
    </inkml:brush>
  </inkml:definitions>
  <inkml:trace contextRef="#ctx0" brushRef="#br0">0 1 24575,'3'0'0,"-1"1"0,1 0 0,0 0 0,-1 0 0,1 0 0,-1 0 0,0 0 0,1 1 0,-1-1 0,0 1 0,0 0 0,0-1 0,4 5 0,26 31 0,-27-31 0,164 233 0,-124-170 0,-27-40 0,-1-1 0,-2 2 0,-1 0 0,-1 1 0,-2 1 0,-1-1 0,-1 2 0,-2-1 0,-1 1 0,-2 0 0,-1 1 0,-1 38 0,-2-24 0,-6 137 0,3-160 0,0-1 0,-2 0 0,-1 0 0,-1 0 0,-14 33 0,-67 147-1365,76-179-5461</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21.870"/>
    </inkml:context>
    <inkml:brush xml:id="br0">
      <inkml:brushProperty name="width" value="0.1" units="cm"/>
      <inkml:brushProperty name="height" value="0.1" units="cm"/>
    </inkml:brush>
  </inkml:definitions>
  <inkml:trace contextRef="#ctx0" brushRef="#br0">1 1 24575,'7'2'0,"0"-1"0,0 2 0,0-1 0,0 1 0,0 0 0,-1 0 0,8 6 0,10 3 0,-10-5 0,0 0 0,0 1 0,0 1 0,-1 0 0,-1 0 0,1 1 0,11 13 0,-20-19 0,0 0 0,-1 1 0,1-1 0,-1 1 0,0 0 0,-1-1 0,1 1 0,-1 1 0,0-1 0,0 0 0,0 0 0,-1 1 0,0-1 0,0 1 0,0-1 0,-1 1 0,0 0 0,0-1 0,0 1 0,-1-1 0,1 1 0,-2-1 0,-1 7 0,-13 29 0,-2 0 0,-1-2 0,-34 50 0,-13 25 0,65-112-5,0 0 1,-1 0-1,1 0 0,0 0 0,1 1 0,-1-1 1,0 0-1,1 0 0,-1 1 0,1-1 0,-1 0 0,1 0 1,0 1-1,0-1 0,1 5 0,-1-7 12,1 1-1,-1-1 0,1 1 1,-1 0-1,1-1 1,-1 1-1,1-1 0,0 1 1,-1-1-1,1 0 0,0 1 1,-1-1-1,1 1 1,0-1-1,0 0 0,-1 0 1,1 0-1,0 1 1,0-1-1,-1 0 0,1 0 1,0 0-1,0 0 1,-1 0-1,1 0 0,0 0 1,0-1-1,0 1 1,0 0-1,8-2-217,-1-1-1,1 0 1,-1 0-1,0-1 1,0 0-1,8-6 1,23-16-6615</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55.568"/>
    </inkml:context>
    <inkml:brush xml:id="br0">
      <inkml:brushProperty name="width" value="0.1" units="cm"/>
      <inkml:brushProperty name="height" value="0.1" units="cm"/>
    </inkml:brush>
  </inkml:definitions>
  <inkml:trace contextRef="#ctx0" brushRef="#br0">1410 134 24575,'6893'0'0,"-6888"-1"0,0 1 0,0 1 0,0-1 0,0 1 0,0-1 0,0 2 0,0-1 0,0 0 0,0 1 0,6 3 0,-9-3 0,1 0 0,0 0 0,-1 1 0,1-1 0,-1 1 0,0-1 0,0 1 0,0 0 0,0 0 0,0 0 0,0 0 0,-1 0 0,0 1 0,1-1 0,-1 0 0,0 5 0,41 239 0,-15-65 0,-18-146 0,25 65 0,-21-67 0,-1 0 0,7 41 0,-18-71 0,11 51 0,-3 0 0,-3 0 0,-1 1 0,-5 89 0,-1-142 0,0 0 0,1 0 0,-1 0 0,0 0 0,0 0 0,0 0 0,-1 0 0,1-1 0,-1 1 0,1 0 0,-1-1 0,0 0 0,0 1 0,0-1 0,0 0 0,-1 0 0,1 0 0,0 0 0,-1 0 0,0-1 0,1 1 0,-1-1 0,0 0 0,0 0 0,0 0 0,1 0 0,-7 1 0,-7 1 0,-2 0 0,1-2 0,-32 0 0,18 0 0,-52 6 0,-123 28 0,72-11 0,-84 17 0,68-12 0,-154 11 0,-103-24 0,43-2 0,-30 11 0,-500 21 0,408-12 0,-28 1 0,0-36 0,246-1 0,-3055 1 0,3313 1 0,0 0 0,0 0 0,0-1 0,0 0 0,0-1 0,-19-5 0,26 5 0,0 0 0,0 1 0,1-1 0,-1 0 0,0 0 0,1 0 0,-1-1 0,1 1 0,0-1 0,0 1 0,0-1 0,0 0 0,0 0 0,0 0 0,1 0 0,-1 0 0,1 0 0,0 0 0,0-1 0,0 1 0,1 0 0,-1 0 0,1-1 0,-1-3 0,-1-55 0,2 1 0,3 0 0,15-82 0,0-6 0,19-98 0,-2 31 0,-31 195 0,0 1 0,2 0 0,13-35 0,6-17 0,-20 56 0,1 1 0,1-1 0,1 1 0,0 0 0,0 0 0,2 1 0,0 1 0,0-1 0,1 2 0,1-1 0,0 2 0,1-1 0,0 2 0,15-10 0,20-11 0,2 3 0,94-41 0,-79 42 0,1 3 0,1 2 0,1 3 0,0 4 0,2 2 0,0 3 0,100 0 0,378 16-1365,-521-6-5461</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57.647"/>
    </inkml:context>
    <inkml:brush xml:id="br0">
      <inkml:brushProperty name="width" value="0.1" units="cm"/>
      <inkml:brushProperty name="height" value="0.1" units="cm"/>
    </inkml:brush>
  </inkml:definitions>
  <inkml:trace contextRef="#ctx0" brushRef="#br0">38 0 24575,'0'1375'0,"0"-1365"-136,0 0-1,0 0 1,-2 0-1,1 0 1,-1 0-1,0-1 1,-1 1-1,0-1 0,-8 16 1,-2-5-6690</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58.960"/>
    </inkml:context>
    <inkml:brush xml:id="br0">
      <inkml:brushProperty name="width" value="0.1" units="cm"/>
      <inkml:brushProperty name="height" value="0.1" units="cm"/>
    </inkml:brush>
  </inkml:definitions>
  <inkml:trace contextRef="#ctx0" brushRef="#br0">0 162 24575,'1'-7'0,"0"0"0,0 0 0,0 0 0,1 0 0,0 0 0,1 1 0,-1-1 0,1 1 0,0-1 0,1 1 0,0 0 0,0 1 0,0-1 0,0 1 0,1-1 0,0 1 0,0 1 0,1-1 0,-1 1 0,1 0 0,8-5 0,-8 5 0,1 1 0,-1-1 0,1 1 0,0 0 0,0 1 0,0-1 0,1 1 0,-1 1 0,0 0 0,1 0 0,-1 0 0,1 1 0,-1 0 0,1 0 0,-1 1 0,1 0 0,-1 0 0,1 1 0,12 4 0,-17-4 0,1 1 0,0 0 0,-1 0 0,1 0 0,-1 0 0,0 0 0,0 1 0,0-1 0,0 1 0,-1 0 0,0 0 0,0 0 0,0 0 0,0 0 0,0 0 0,-1 0 0,0 1 0,1-1 0,-2 1 0,1-1 0,0 7 0,1 14 0,-2 1 0,-3 40 0,1-47 0,-2 18 0,-1 0 0,-2-1 0,-2 0 0,-1 0 0,-18 41 0,-89 162 0,116-238 0,0 1 0,0 0 0,-1 0 0,1 0 0,0 0 0,1 0 0,-1 0 0,0 0 0,0 0 0,1 1 0,0-1 0,-1 0 0,1 0 0,0 1 0,0-1 0,0 0 0,0 0 0,0 0 0,1 1 0,-1-1 0,2 4 0,0-4 0,0 0 0,0 0 0,1-1 0,-1 1 0,0-1 0,1 1 0,-1-1 0,1 0 0,0 0 0,-1 0 0,1 0 0,0-1 0,-1 1 0,1-1 0,0 1 0,0-1 0,4 0 0,74 3 0,103-9 0,70 3 0,-224 8-1365,-9 2-5461</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9:00.194"/>
    </inkml:context>
    <inkml:brush xml:id="br0">
      <inkml:brushProperty name="width" value="0.1" units="cm"/>
      <inkml:brushProperty name="height" value="0.1" units="cm"/>
    </inkml:brush>
  </inkml:definitions>
  <inkml:trace contextRef="#ctx0" brushRef="#br0">1 66 24575,'5'-5'0,"13"-3"0,9 1 0,10-4 0,5 0 0,5 2 0,1 2 0,-3 3 0,-3 2 0,-9 1-8191</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9:01.726"/>
    </inkml:context>
    <inkml:brush xml:id="br0">
      <inkml:brushProperty name="width" value="0.1" units="cm"/>
      <inkml:brushProperty name="height" value="0.1" units="cm"/>
    </inkml:brush>
  </inkml:definitions>
  <inkml:trace contextRef="#ctx0" brushRef="#br0">240 0 24575,'0'20'0,"-1"-10"0,1 0 0,0-1 0,1 1 0,0 0 0,0 0 0,4 11 0,-3-18 0,-1 0 0,0 0 0,1-1 0,-1 1 0,1-1 0,0 1 0,0-1 0,0 0 0,0 0 0,0 0 0,1 0 0,-1 0 0,1 0 0,-1-1 0,1 1 0,-1-1 0,1 1 0,0-1 0,0 0 0,0 0 0,0 0 0,0-1 0,0 1 0,5-1 0,9 1 0,0-2 0,-1 0 0,1-1 0,0 0 0,-1-2 0,0 0 0,0-1 0,0 0 0,16-8 0,65-19 0,-65 26 0,-1 1 0,2 2 0,-1 1 0,0 1 0,37 4 0,-65-2 0,1 0 0,-1 0 0,1 0 0,-1 1 0,0-1 0,1 1 0,-1 0 0,0 0 0,0 0 0,-1 1 0,1 0 0,0-1 0,-1 1 0,0 0 0,1 1 0,-1-1 0,0 1 0,-1-1 0,1 1 0,-1 0 0,0 0 0,1 0 0,-2 0 0,1 0 0,0 1 0,-1-1 0,0 0 0,1 10 0,2 11 0,-2 0 0,-1 0 0,-1 1 0,-3 27 0,1-13 0,1-22 0,0-1 0,-2 1 0,0-1 0,0 0 0,-2 0 0,0 0 0,-1 0 0,-1-1 0,0 0 0,-10 16 0,11-23 0,-1 0 0,1 0 0,-2 0 0,1-1 0,-1 0 0,0 0 0,-1-1 0,0 0 0,0-1 0,0 0 0,-1 0 0,0-1 0,0 0 0,0-1 0,0 0 0,-19 4 0,-65 7 0,0-5 0,0-4 0,-109-7 0,93 0 0,103 1-151,1 0-1,-1 0 0,1-1 0,-1 0 1,1 0-1,-1 0 0,1-1 1,-10-4-1,-7-7-6674</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9:02.914"/>
    </inkml:context>
    <inkml:brush xml:id="br0">
      <inkml:brushProperty name="width" value="0.1" units="cm"/>
      <inkml:brushProperty name="height" value="0.1" units="cm"/>
    </inkml:brush>
  </inkml:definitions>
  <inkml:trace contextRef="#ctx0" brushRef="#br0">0 97 24575,'22'-1'0,"0"-1"0,39-9 0,18-3 0,121-18 0,12 0 0,-76 27-1365,-104 5-5461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34.369"/>
    </inkml:context>
    <inkml:brush xml:id="br0">
      <inkml:brushProperty name="width" value="0.1" units="cm"/>
      <inkml:brushProperty name="height" value="0.1" units="cm"/>
    </inkml:brush>
  </inkml:definitions>
  <inkml:trace contextRef="#ctx0" brushRef="#br0">1 1 24575,'5'0'0,"13"0"0,9 0 0,10 0 0,5 0 0,0 0 0,-2 0 0,-1 0 0,-8 0-8191</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9:04.118"/>
    </inkml:context>
    <inkml:brush xml:id="br0">
      <inkml:brushProperty name="width" value="0.1" units="cm"/>
      <inkml:brushProperty name="height" value="0.1" units="cm"/>
    </inkml:brush>
  </inkml:definitions>
  <inkml:trace contextRef="#ctx0" brushRef="#br0">1 1 24575,'0'1476'-1365,"0"-1441"-5461</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9:11.746"/>
    </inkml:context>
    <inkml:brush xml:id="br0">
      <inkml:brushProperty name="width" value="0.1" units="cm"/>
      <inkml:brushProperty name="height" value="0.1" units="cm"/>
    </inkml:brush>
  </inkml:definitions>
  <inkml:trace contextRef="#ctx0" brushRef="#br0">420 21 24575,'0'-1'0,"0"0"0,-1 0 0,1 0 0,0 0 0,0 0 0,-1 0 0,1 0 0,-1 0 0,1 0 0,-1 1 0,1-1 0,-1 0 0,1 0 0,-1 0 0,0 1 0,0-1 0,1 0 0,-1 1 0,0-1 0,0 1 0,0-1 0,1 1 0,-1-1 0,0 1 0,0-1 0,0 1 0,0 0 0,0 0 0,0-1 0,0 1 0,0 0 0,0 0 0,0 0 0,0 0 0,0 0 0,0 0 0,0 0 0,0 1 0,0-1 0,0 0 0,0 0 0,0 1 0,-1 0 0,-49 16 0,46-15 0,-7 3 0,1 1 0,0 0 0,0 1 0,1 0 0,-1 1 0,1 0 0,1 0 0,-11 12 0,-6 12 0,-28 42 0,-22 25 0,68-90 0,1 1 0,1-1 0,0 1 0,0 0 0,0 0 0,2 1 0,-1 0 0,1-1 0,1 2 0,0-1 0,-3 20 0,3-3 0,2 1 0,0-1 0,6 47 0,-2-61 0,0 0 0,1-1 0,0 1 0,1-1 0,0 0 0,1-1 0,1 1 0,0-1 0,1 0 0,0-1 0,0 0 0,1 0 0,1-1 0,19 16 0,-9-8 0,2-2 0,0 0 0,1-2 0,0 0 0,1-1 0,46 16 0,-62-26 0,0 0 0,1-1 0,-1 0 0,1 0 0,0-1 0,0 0 0,-1 0 0,1-1 0,0-1 0,0 1 0,13-4 0,-18 3 0,0-1 0,0 1 0,0-1 0,0 0 0,0 0 0,0-1 0,-1 1 0,1-1 0,-1 0 0,0 0 0,0 0 0,0 0 0,0-1 0,0 1 0,-1-1 0,1 1 0,-1-1 0,0 0 0,0 0 0,-1 0 0,1 0 0,-1-1 0,0 1 0,1-7 0,3-21 0,-3 1 0,0-1 0,-6-60 0,1 18 0,3 68 0,0 0 0,0-1 0,0 1 0,-1 0 0,0 0 0,-1 1 0,1-1 0,-1 0 0,0 0 0,0 1 0,-1-1 0,0 1 0,0-1 0,-6-7 0,4 9 0,1 0 0,0 1 0,-1 0 0,0 0 0,0 0 0,1 0 0,-2 1 0,1 0 0,0 0 0,0 0 0,-1 1 0,1 0 0,-1 0 0,1 0 0,-1 0 0,-6 1 0,-16-2-273,1 1 0,-1 2 0,1 0 0,-53 11 0,59-5-6553</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9:14.153"/>
    </inkml:context>
    <inkml:brush xml:id="br0">
      <inkml:brushProperty name="width" value="0.1" units="cm"/>
      <inkml:brushProperty name="height" value="0.1" units="cm"/>
    </inkml:brush>
  </inkml:definitions>
  <inkml:trace contextRef="#ctx0" brushRef="#br0">1 1 24575,'2'29'0,"1"0"0,2 0 0,1-1 0,1 1 0,16 37 0,-9-24 0,11 55 0,-6 28 0,-6 0 0,-2 175 0,-12 199 0,7-437-1365,1-34-5461</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9:17.310"/>
    </inkml:context>
    <inkml:brush xml:id="br0">
      <inkml:brushProperty name="width" value="0.1" units="cm"/>
      <inkml:brushProperty name="height" value="0.1" units="cm"/>
    </inkml:brush>
  </inkml:definitions>
  <inkml:trace contextRef="#ctx0" brushRef="#br0">319 0 24575,'37'36'0,"-23"-23"0,-1 0 0,21 27 0,-30-33 0,0-1 0,0 1 0,0 0 0,-1 0 0,0 1 0,-1-1 0,0 1 0,0-1 0,0 1 0,0 9 0,-2 7 0,-1 1 0,-1-1 0,-1 1 0,-2-1 0,0 0 0,-1 0 0,-2 0 0,-11 26 0,7-21 0,3 0 0,0 0 0,2 0 0,-7 57 0,13-75 0,1 0 0,0 0 0,0-1 0,2 1 0,-1 0 0,1-1 0,1 1 0,5 16 0,-5-21 0,1 0 0,-1 0 0,1 0 0,0-1 0,0 0 0,1 0 0,-1 0 0,1 0 0,0-1 0,1 1 0,-1-1 0,1 0 0,0-1 0,11 6 0,13 5 0,0-2 0,59 17 0,-75-26 0,0 0 0,0-1 0,0 0 0,0-1 0,0-1 0,0 0 0,0-1 0,1-1 0,16-3 0,-27 3 0,1 0 0,0 0 0,-1 0 0,1 0 0,-1-1 0,0 0 0,0 1 0,0-2 0,0 1 0,0 0 0,-1-1 0,1 0 0,-1 1 0,0-1 0,0-1 0,-1 1 0,1 0 0,-1-1 0,0 1 0,0-1 0,0 0 0,-1 1 0,0-1 0,0 0 0,0 0 0,0-6 0,1-11 0,-1-1 0,-1 1 0,0 0 0,-7-34 0,6 49 0,0 0 0,0-1 0,-1 1 0,0 0 0,0 0 0,-1 1 0,0-1 0,0 0 0,0 1 0,-1 0 0,0 0 0,0 0 0,-1 0 0,0 1 0,0-1 0,0 1 0,0 0 0,-1 1 0,0-1 0,0 1 0,-9-4 0,1 2 0,0 1 0,-1 0 0,1 1 0,-1 1 0,0 0 0,0 1 0,-1 1 0,1 0 0,-17 2 0,-71 3 0,13 0 0,-100-8 0,182 4 0,1-1 0,-1 0 0,1 0 0,0 0 0,0-1 0,-1 0 0,1-1 0,0 0 0,1 0 0,-1 0 0,0-1 0,1 0 0,0 0 0,0 0 0,0-1 0,1 0 0,-1 0 0,1-1 0,0 1 0,1-1 0,-1 0 0,1-1 0,1 1 0,-1-1 0,1 1 0,0-1 0,0 0 0,-2-11 0,-1-5 0,0-1 0,2 0 0,0 0 0,0-32 0,4 48 0,0 1 0,0-1 0,1 0 0,0 1 0,0-1 0,1 0 0,0 1 0,1 0 0,-1-1 0,1 1 0,0 0 0,1 0 0,0 1 0,0-1 0,1 1 0,-1 0 0,11-10 0,-10 12 0,0 1 0,1 0 0,-1-1 0,1 2 0,0-1 0,0 1 0,0 0 0,0 0 0,1 1 0,-1-1 0,0 2 0,9-2 0,84 4 0,-59 1 0,-4-2-1365,-5 0-5461</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9:18.217"/>
    </inkml:context>
    <inkml:brush xml:id="br0">
      <inkml:brushProperty name="width" value="0.1" units="cm"/>
      <inkml:brushProperty name="height" value="0.1" units="cm"/>
    </inkml:brush>
  </inkml:definitions>
  <inkml:trace contextRef="#ctx0" brushRef="#br0">0 1 24575,'32'598'0,"0"284"0,-32-879 0,-1 6-124,1-1 0,0 1 0,1 0 0,0 0 0,0 0 0,1 0-1,0-1 1,0 1 0,1-1 0,4 10 0,7 2-6702</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9:32.065"/>
    </inkml:context>
    <inkml:brush xml:id="br0">
      <inkml:brushProperty name="width" value="0.1" units="cm"/>
      <inkml:brushProperty name="height" value="0.1" units="cm"/>
    </inkml:brush>
  </inkml:definitions>
  <inkml:trace contextRef="#ctx0" brushRef="#br0">738 0 24575,'1'1'0,"1"-1"0,-1 1 0,0-1 0,1 1 0,-1 0 0,0 0 0,0 0 0,1 0 0,-1-1 0,0 2 0,0-1 0,0 0 0,0 0 0,0 0 0,0 0 0,-1 1 0,1-1 0,0 0 0,-1 1 0,1-1 0,-1 0 0,1 1 0,-1-1 0,1 1 0,-1-1 0,0 1 0,0 2 0,6 48 0,-6-47 0,4 56 0,-3 0 0,-3-1 0,-19 119 0,15-151 0,0 0 0,-19 47 0,19-61 0,-1-1 0,0-1 0,-1 1 0,0-1 0,-1-1 0,0 1 0,-15 13 0,17-18 0,0 0 0,-1-1 0,0 0 0,0 0 0,0-1 0,-1 0 0,0 0 0,0-1 0,0 0 0,0 0 0,-1-1 0,1-1 0,-1 0 0,0 0 0,1-1 0,-1 0 0,0 0 0,-13-2 0,-44 3 0,-87-3 0,133-1 0,0 0 0,0-1 0,1-1 0,-1-1 0,-20-8 0,36 11 0,0 0 0,0 0 0,0 0 0,1-1 0,-1 0 0,1 0 0,0 0 0,0 0 0,0-1 0,0 0 0,0 1 0,1-1 0,0-1 0,-1 1 0,2 0 0,-6-10 0,5 5 0,0-1 0,1 0 0,0 0 0,0-1 0,1 1 0,0 0 0,2-19 0,0-10 60,12-78 0,-9 99-272,0 1 0,1-1 0,1 1-1,1 0 1,1 1 0,14-25 0,-9 20-6614</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9:32.628"/>
    </inkml:context>
    <inkml:brush xml:id="br0">
      <inkml:brushProperty name="width" value="0.1" units="cm"/>
      <inkml:brushProperty name="height" value="0.1" units="cm"/>
    </inkml:brush>
  </inkml:definitions>
  <inkml:trace contextRef="#ctx0" brushRef="#br0">1 1 24575,'0'0'-8191</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9:33.503"/>
    </inkml:context>
    <inkml:brush xml:id="br0">
      <inkml:brushProperty name="width" value="0.1" units="cm"/>
      <inkml:brushProperty name="height" value="0.1" units="cm"/>
    </inkml:brush>
  </inkml:definitions>
  <inkml:trace contextRef="#ctx0" brushRef="#br0">0 1 24575,'5'0'0,"13"0"0,14 0 0,18 0 0,11 0 0,6 0 0,2 0 0,-5 0 0,-8 0 0,-2 0 0,-6 0 0,-11 0-8191</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9:34.300"/>
    </inkml:context>
    <inkml:brush xml:id="br0">
      <inkml:brushProperty name="width" value="0.1" units="cm"/>
      <inkml:brushProperty name="height" value="0.1" units="cm"/>
    </inkml:brush>
  </inkml:definitions>
  <inkml:trace contextRef="#ctx0" brushRef="#br0">1 0 24575,'5'0'0,"13"0"0,14 0 0,7 0 0,8 0 0,6 0 0,0 0 0,2 0 0,-4 0 0,-4 0 0,-6 0 0,-3 0 0,-4 0 0,-1 0 0,-7 0-8191</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9:36.285"/>
    </inkml:context>
    <inkml:brush xml:id="br0">
      <inkml:brushProperty name="width" value="0.1" units="cm"/>
      <inkml:brushProperty name="height" value="0.1" units="cm"/>
    </inkml:brush>
  </inkml:definitions>
  <inkml:trace contextRef="#ctx0" brushRef="#br0">196 1 24575,'804'0'0,"-755"5"0,-48-5 0,0 0 0,0 0 0,-1 0 0,1 0 0,0 0 0,-1 0 0,1 1 0,0-1 0,0 0 0,-1 0 0,1 1 0,0-1 0,-1 1 0,1-1 0,-1 0 0,1 1 0,0-1 0,-1 1 0,1-1 0,-1 1 0,1 0 0,-1-1 0,0 1 0,1 0 0,-1-1 0,1 1 0,-1 0 0,0-1 0,0 1 0,1 0 0,-1-1 0,0 1 0,0 0 0,0 0 0,0-1 0,0 1 0,0 0 0,0 0 0,0-1 0,0 1 0,0 0 0,-1 0 0,1-1 0,0 1 0,0 0 0,-1-1 0,1 1 0,0 0 0,-1-1 0,1 1 0,-1 0 0,1-1 0,-1 1 0,1-1 0,-1 1 0,1-1 0,-1 1 0,1-1 0,-2 1 0,-11 11 0,-1-1 0,-1 0 0,0-1 0,0 0 0,-20 9 0,-16 9 0,-67 39 0,74-44 0,0 1 0,2 3 0,-65 53 0,107-80 0,0 1 0,-1-1 0,1 0 0,0 0 0,-1 0 0,1 1 0,0-1 0,0 0 0,-1 0 0,1 1 0,0-1 0,0 0 0,-1 1 0,1-1 0,0 0 0,0 1 0,0-1 0,-1 0 0,1 1 0,0-1 0,0 0 0,0 1 0,0-1 0,0 1 0,0-1 0,0 0 0,0 1 0,0-1 0,0 1 0,0-1 0,0 0 0,0 1 0,0-1 0,0 0 0,1 1 0,-1-1 0,0 0 0,0 1 0,0-1 0,1 0 0,-1 1 0,0-1 0,1 1 0,21 6 0,35-4 0,-54-3 0,71-2 0,58 1 0,-127 2 0,-1-1 0,0 1 0,0-1 0,0 1 0,0 1 0,0-1 0,0 1 0,0-1 0,0 1 0,-1 0 0,1 0 0,0 1 0,-1-1 0,0 1 0,0 0 0,0-1 0,0 2 0,5 5 0,-4-3 0,-1 0 0,0 1 0,0-1 0,0 1 0,-1-1 0,0 1 0,-1 0 0,1-1 0,-1 1 0,0 13 0,-1-7 0,0 0 0,-1 0 0,-1 0 0,0 0 0,0-1 0,-1 1 0,-1 0 0,0-1 0,-1 0 0,0 0 0,-1-1 0,-8 14 0,1-11 0,0 0 0,-1 0 0,-1-2 0,0 1 0,0-2 0,-1 0 0,-1-1 0,0 0 0,0-2 0,-1 0 0,0-1 0,0-1 0,0 0 0,-25 3 0,-17 2 0,1-4 0,-1-2 0,-77-4 0,60-1 0,-81-3 0,156 3-49,-1-1 1,1 1-1,-1 0 0,0-1 0,1 1 1,-1-1-1,1 0 0,-1 0 0,1 0 1,0 0-1,-1 0 0,1 0 0,0-1 1,0 1-1,0-1 0,0 0 0,0 1 1,0-1-1,0 0 0,1 0 0,-1 0 1,1-1-1,-1 1 0,1 0 0,0 0 0,0-1 1,-1-3-1,-6-20-6777</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35.307"/>
    </inkml:context>
    <inkml:brush xml:id="br0">
      <inkml:brushProperty name="width" value="0.1" units="cm"/>
      <inkml:brushProperty name="height" value="0.1" units="cm"/>
    </inkml:brush>
  </inkml:definitions>
  <inkml:trace contextRef="#ctx0" brushRef="#br0">1 1 24575,'0'10'0,"5"4"0,7 0 0,8-3 0,5-4 0,9-2 0,5-2 0,0-2 0,0-1 0,-2-1 0,-7 1-8191</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9:37.255"/>
    </inkml:context>
    <inkml:brush xml:id="br0">
      <inkml:brushProperty name="width" value="0.1" units="cm"/>
      <inkml:brushProperty name="height" value="0.1" units="cm"/>
    </inkml:brush>
  </inkml:definitions>
  <inkml:trace contextRef="#ctx0" brushRef="#br0">293 0 24575,'-1'21'0,"0"-1"0,-2 1 0,0-1 0,-1 0 0,-1 0 0,-1 0 0,-1-1 0,-1 0 0,0 0 0,-1-1 0,-1 0 0,-1-1 0,-20 26 0,-6 9 0,-48 59 0,41-57-1365,25-29-5461</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9:38.302"/>
    </inkml:context>
    <inkml:brush xml:id="br0">
      <inkml:brushProperty name="width" value="0.1" units="cm"/>
      <inkml:brushProperty name="height" value="0.1" units="cm"/>
    </inkml:brush>
  </inkml:definitions>
  <inkml:trace contextRef="#ctx0" brushRef="#br0">0 0 24575,'6'0'0,"1"11"0,0 9 0,-1 6 0,-2 9 0,-2 11 0,0 1 0,-2 0 0,0-4 0,0-4 0,0-2 0,-1-8-8191</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9:38.646"/>
    </inkml:context>
    <inkml:brush xml:id="br0">
      <inkml:brushProperty name="width" value="0.1" units="cm"/>
      <inkml:brushProperty name="height" value="0.1" units="cm"/>
    </inkml:brush>
  </inkml:definitions>
  <inkml:trace contextRef="#ctx0" brushRef="#br0">1 0 24575,'5'0'0,"2"6"0,6 7 0</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9:39.583"/>
    </inkml:context>
    <inkml:brush xml:id="br0">
      <inkml:brushProperty name="width" value="0.1" units="cm"/>
      <inkml:brushProperty name="height" value="0.1" units="cm"/>
    </inkml:brush>
  </inkml:definitions>
  <inkml:trace contextRef="#ctx0" brushRef="#br0">305 145 24575,'-1'-10'0,"1"0"0,-1 0 0,-1 0 0,0 0 0,0 1 0,-1-1 0,0 1 0,-1-1 0,-9-16 0,12 23 0,-1 1 0,0 0 0,1 0 0,-1 0 0,0 0 0,0 0 0,0 0 0,0 0 0,0 0 0,-1 1 0,1-1 0,-1 1 0,1 0 0,0 0 0,-1 0 0,-4-1 0,4 1 0,0 1 0,0 0 0,0 0 0,0 1 0,0-1 0,0 1 0,-1 0 0,2-1 0,-1 1 0,0 0 0,0 1 0,0-1 0,0 1 0,1-1 0,-1 1 0,0 0 0,1 0 0,-3 2 0,-2 3 0,0 0 0,1 0 0,0 0 0,1 1 0,-1 0 0,2 0 0,-1 0 0,-5 15 0,-25 78 0,25-68 0,-7 29 0,2 2 0,3 0 0,-6 122 0,19 200 0,3-155 0,-2-140 0,-5 100 0,3-189-72,0 0 1,0 0-1,0 0 0,-1 0 0,1 0 0,-1 0 0,1 0 0,-1 0 1,0 0-1,0 0 0,0 0 0,0 0 0,0 0 0,0-1 0,0 1 1,-1 0-1,1-1 0,-3 3 0</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9:40.240"/>
    </inkml:context>
    <inkml:brush xml:id="br0">
      <inkml:brushProperty name="width" value="0.1" units="cm"/>
      <inkml:brushProperty name="height" value="0.1" units="cm"/>
    </inkml:brush>
  </inkml:definitions>
  <inkml:trace contextRef="#ctx0" brushRef="#br0">1 92 24575,'0'-5'0,"10"-2"0,26 0 0,12 2 0,8 1 0,6 1 0,9-3 0,2-7 0,-5-2 0,-9 3 0,-9 3 0,-13 3-8191</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9:41.068"/>
    </inkml:context>
    <inkml:brush xml:id="br0">
      <inkml:brushProperty name="width" value="0.1" units="cm"/>
      <inkml:brushProperty name="height" value="0.1" units="cm"/>
    </inkml:brush>
  </inkml:definitions>
  <inkml:trace contextRef="#ctx0" brushRef="#br0">446 1 24575,'-7'1'0,"-1"0"0,0 0 0,1 1 0,-1 1 0,1-1 0,0 1 0,-1 0 0,2 1 0,-1 0 0,0 0 0,1 0 0,-1 1 0,1 0 0,1 0 0,-1 0 0,1 1 0,0 0 0,-6 8 0,-8 13 0,0 0 0,-27 56 0,10-6 0,4 1 0,3 1 0,3 2 0,-19 108 0,21-59 0,6 0 0,-3 263 0,22-374 0,-1 8 0,1-1 0,1 1 0,8 34 0,-7-51 0,0 0 0,1-1 0,0 1 0,0-1 0,1 0 0,0 0 0,1-1 0,-1 1 0,2-1 0,-1 0 0,1-1 0,10 9 0,137 99-396,-123-93-573,37 25-5857</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7:01.122"/>
    </inkml:context>
    <inkml:brush xml:id="br0">
      <inkml:brushProperty name="width" value="0.1" units="cm"/>
      <inkml:brushProperty name="height" value="0.1" units="cm"/>
    </inkml:brush>
  </inkml:definitions>
  <inkml:trace contextRef="#ctx0" brushRef="#br0">294 162 24575,'-54'-95'0,"52"91"0,0 0 0,1 0 0,-2 0 0,1 0 0,0 0 0,-1 1 0,1-1 0,-1 1 0,0 0 0,0 0 0,-1 0 0,1 0 0,-1 1 0,1-1 0,-1 1 0,0 0 0,0 0 0,0 0 0,0 0 0,0 1 0,0 0 0,0 0 0,-1 0 0,1 0 0,0 1 0,-1-1 0,1 1 0,0 0 0,-1 1 0,1-1 0,-9 2 0,7 0 0,0 0 0,0 0 0,0 0 0,0 0 0,1 1 0,-1 0 0,1 0 0,0 0 0,0 1 0,0 0 0,0 0 0,0 0 0,1 1 0,0-1 0,0 1 0,0 0 0,0 0 0,1 1 0,0-1 0,0 1 0,1 0 0,-3 6 0,2 0 0,0 1 0,0 0 0,1 0 0,1 1 0,0-1 0,1 0 0,1 0 0,0 0 0,0 0 0,1 1 0,1-2 0,1 1 0,4 13 0,-5-18 0,0-1 0,1 0 0,0 1 0,0-1 0,1 0 0,0-1 0,0 1 0,1-1 0,0 0 0,0-1 0,0 1 0,0-1 0,1 0 0,0-1 0,0 0 0,0 0 0,1 0 0,-1-1 0,1 0 0,0 0 0,14 2 0,-14-3-151,1-1-1,0 0 0,-1 0 0,1-1 1,0 0-1,0 0 0,-1-1 1,15-3-1,-2-4-6674</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7:01.872"/>
    </inkml:context>
    <inkml:brush xml:id="br0">
      <inkml:brushProperty name="width" value="0.1" units="cm"/>
      <inkml:brushProperty name="height" value="0.1" units="cm"/>
    </inkml:brush>
  </inkml:definitions>
  <inkml:trace contextRef="#ctx0" brushRef="#br0">1 1 24575,'5'11'0,"2"8"0,0 13 0,4 5 0,0 3 0,-2 4 0,3 1 0,0-2 0,-3-3 0,-2-2 0,-3-4 0,3-1 0,1-1 0,-1 0 0,4-1 0,0-5-8191</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7:03.217"/>
    </inkml:context>
    <inkml:brush xml:id="br0">
      <inkml:brushProperty name="width" value="0.1" units="cm"/>
      <inkml:brushProperty name="height" value="0.1" units="cm"/>
    </inkml:brush>
  </inkml:definitions>
  <inkml:trace contextRef="#ctx0" brushRef="#br0">4 316 24575,'1'4'0,"1"0"0,-1 1 0,1-1 0,0 0 0,1 0 0,-1 0 0,0 0 0,1 0 0,0 0 0,0-1 0,0 0 0,1 1 0,-1-1 0,6 3 0,14 19 0,-11-9 0,-1 1 0,0 0 0,-1 0 0,-1 1 0,-1 1 0,-1 0 0,-1 0 0,0 0 0,-1 0 0,-1 1 0,-1 0 0,-1 0 0,0 37 0,-2-33 0,-1 1 0,-2-1 0,0 1 0,-9 30 0,8-42 0,0-1 0,-1 1 0,-1-1 0,0-1 0,0 1 0,-2-1 0,1 0 0,-1-1 0,-15 16 0,21-24 0,1-1 0,0 1 0,-1-1 0,0 1 0,1-1 0,-1 1 0,0-1 0,0 0 0,1 0 0,-1 0 0,0 0 0,0 0 0,0 0 0,0-1 0,-1 1 0,1-1 0,-3 1 0,3-1 0,1-1 0,0 1 0,0-1 0,0 1 0,0-1 0,0 1 0,0-1 0,0 1 0,0-1 0,0 0 0,0 0 0,0 1 0,0-1 0,1 0 0,-1 0 0,0 0 0,0 0 0,1 0 0,-1 0 0,1 0 0,-1 0 0,0-2 0,-2-8 0,0 0 0,1 0 0,0-1 0,1 1 0,0-14 0,1-14 0,1 1 0,3-1 0,1 1 0,2-1 0,1 2 0,2-1 0,2 1 0,1 1 0,32-60 0,17-16 0,122-164 0,-171 257 0,8-11-1365,-5 3-5461</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7:04.670"/>
    </inkml:context>
    <inkml:brush xml:id="br0">
      <inkml:brushProperty name="width" value="0.1" units="cm"/>
      <inkml:brushProperty name="height" value="0.1" units="cm"/>
    </inkml:brush>
  </inkml:definitions>
  <inkml:trace contextRef="#ctx0" brushRef="#br0">102 62 24575,'0'3'0,"1"0"0,0 0 0,0 0 0,1 0 0,-1 0 0,1 0 0,-1 0 0,1 0 0,0 0 0,4 3 0,6 14 0,1 7 0,-2 1 0,-2 0 0,0 1 0,-2 0 0,-1 0 0,-1 1 0,-1 0 0,-2 0 0,-2 37 0,-1-41 0,2 4 0,-3 1 0,0-1 0,-8 36 0,9-59 0,-1 0 0,0-1 0,0 1 0,0-1 0,-1 1 0,0-1 0,0 0 0,0 0 0,-1-1 0,0 1 0,0-1 0,-1 1 0,1-1 0,-1-1 0,0 1 0,0-1 0,-1 0 0,1 0 0,-1 0 0,-7 3 0,11-6 0,0 0 0,-1 0 0,1 0 0,-1 0 0,1-1 0,0 1 0,-1-1 0,1 1 0,-1-1 0,1 0 0,-1 0 0,0 0 0,1 0 0,-1 0 0,1-1 0,-1 1 0,1-1 0,0 0 0,-1 0 0,1 0 0,-1 0 0,-2-2 0,2 1 0,0-1 0,1 0 0,-1 0 0,1 0 0,-1 0 0,1 0 0,0 0 0,1-1 0,-1 1 0,0-1 0,1 1 0,0-1 0,-1-4 0,-2-10 0,2 1 0,0-1 0,1 1 0,1-1 0,2-21 0,0 19 0,1 1 0,2 0 0,-1 0 0,2 0 0,16-34 0,54-83 0,-25 50 0,-9 16 58,-25 45-770,25-51 1,-32 51-6115</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36.886"/>
    </inkml:context>
    <inkml:brush xml:id="br0">
      <inkml:brushProperty name="width" value="0.1" units="cm"/>
      <inkml:brushProperty name="height" value="0.1" units="cm"/>
    </inkml:brush>
  </inkml:definitions>
  <inkml:trace contextRef="#ctx0" brushRef="#br0">29 160 24575,'0'-7'0,"1"1"0,0-1 0,1 1 0,0 0 0,0 0 0,0 0 0,1 0 0,-1 0 0,2 1 0,-1-1 0,0 1 0,1 0 0,0 0 0,0 0 0,1 0 0,0 1 0,-1-1 0,11-5 0,-7 4 0,0 0 0,1 1 0,0 0 0,-1 0 0,2 1 0,-1 0 0,0 1 0,1 0 0,0 1 0,-1 0 0,16-1 0,-23 3 0,1 0 0,0 0 0,0 1 0,0 0 0,0 0 0,-1-1 0,1 1 0,0 1 0,-1-1 0,1 0 0,-1 1 0,1-1 0,-1 1 0,0 0 0,0 0 0,0 0 0,0 0 0,0 0 0,0 0 0,0 0 0,-1 1 0,1-1 0,-1 1 0,0-1 0,1 1 0,-1 0 0,0-1 0,-1 1 0,1 0 0,0 0 0,-1 0 0,1 3 0,2 14 0,-1 0 0,-1 0 0,-2 30 0,1-37 0,-2 17 0,-2-1 0,-1 0 0,-1 0 0,-1 0 0,-20 49 0,-74 132 0,49-129 0,37-61 0,2-1 0,0 2 0,2 0 0,-12 29 0,21-48 0,1 1 0,0-1 0,0 1 0,1-1 0,-1 1 0,1 0 0,-1-1 0,1 1 0,0 0 0,0 0 0,0-1 0,0 1 0,0 0 0,1 0 0,-1-1 0,1 1 0,0 0 0,0-1 0,0 1 0,0-1 0,0 1 0,1-1 0,-1 0 0,4 5 0,-2-4 0,1-1 0,0 1 0,0-1 0,0 1 0,1-1 0,-1-1 0,0 1 0,1 0 0,-1-1 0,1 0 0,-1 0 0,1-1 0,0 1 0,5-1 0,121-2-1365,-103 1-5461</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7:05.796"/>
    </inkml:context>
    <inkml:brush xml:id="br0">
      <inkml:brushProperty name="width" value="0.1" units="cm"/>
      <inkml:brushProperty name="height" value="0.1" units="cm"/>
    </inkml:brush>
  </inkml:definitions>
  <inkml:trace contextRef="#ctx0" brushRef="#br0">128 1 24575,'-3'2'0,"-1"0"0,1 1 0,-1-1 0,1 1 0,0 0 0,0 0 0,0 0 0,0 0 0,1 1 0,0-1 0,-1 1 0,1 0 0,-2 5 0,-1-1 0,-3 7 0,0 0 0,2 0 0,-1 0 0,2 1 0,0 0 0,-4 26 0,-8 107 0,12-87 0,-6 70 0,13 247 0,0-355 0,2-1 0,0 0 0,2 0 0,1 0 0,0-1 0,1 0 0,2-1 0,0 1 0,26 38 0,7 8-103,113 192-1159,-143-234-5564</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7:07.109"/>
    </inkml:context>
    <inkml:brush xml:id="br0">
      <inkml:brushProperty name="width" value="0.1" units="cm"/>
      <inkml:brushProperty name="height" value="0.1" units="cm"/>
    </inkml:brush>
  </inkml:definitions>
  <inkml:trace contextRef="#ctx0" brushRef="#br0">0 62 24575,'1'-3'0,"-1"1"0,1-1 0,0 1 0,0-1 0,0 1 0,0 0 0,0-1 0,1 1 0,-1 0 0,0 0 0,1 0 0,0 0 0,0 0 0,-1 0 0,1 0 0,0 1 0,0-1 0,1 1 0,-1-1 0,0 1 0,0 0 0,1 0 0,-1 0 0,1 0 0,-1 0 0,4 0 0,4-2 0,0 0 0,1 1 0,-1 0 0,22-1 0,-29 3 0,-1 0 0,0 0 0,1 0 0,-1 1 0,1-1 0,-1 0 0,1 1 0,-1 0 0,0-1 0,1 1 0,-1 0 0,0 0 0,0 1 0,0-1 0,0 0 0,0 1 0,0-1 0,0 1 0,0-1 0,0 1 0,-1 0 0,3 3 0,-2-1 0,0 0 0,-1 0 0,1 0 0,-1 1 0,0-1 0,0 1 0,0-1 0,0 0 0,-1 1 0,0-1 0,0 7 0,-2 11 0,-2-1 0,0 0 0,-13 39 0,17-59 0,-75 183 0,10-31 0,62-146 0,1 1 0,-1 0 0,1-1 0,0 1 0,1 0 0,0 0 0,0 0 0,1 0 0,0 1 0,1-1 0,1 10 0,-1-14 0,1 0 0,-1 0 0,1 0 0,0 0 0,0 0 0,1-1 0,-1 1 0,1-1 0,0 1 0,0-1 0,0 0 0,0 0 0,0-1 0,1 1 0,-1 0 0,1-1 0,0 0 0,0 0 0,0 0 0,0 0 0,0-1 0,5 2 0,14 2-100,0-1-1,0 0 0,0-2 0,1-1 1,-1 0-1,25-4 0,-29 2-559,10 0-6166</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7:08.094"/>
    </inkml:context>
    <inkml:brush xml:id="br0">
      <inkml:brushProperty name="width" value="0.1" units="cm"/>
      <inkml:brushProperty name="height" value="0.1" units="cm"/>
    </inkml:brush>
  </inkml:definitions>
  <inkml:trace contextRef="#ctx0" brushRef="#br0">1 1 24575,'2'4'0,"1"-1"0,-1 1 0,0 0 0,0 0 0,0 0 0,-1 0 0,1 1 0,-1-1 0,1 7 0,5 14 0,26 66 0,67 206 0,-79-224 0,-4 0 0,9 88 0,-23-122 0,-2-1 0,-2 1 0,-2-1 0,-1 1 0,-2-1 0,-2 0 0,-1-1 0,-2 0 0,-1 0 0,-24 47 0,0 3 24,-27 58-1413,48-118-5437</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7:09.094"/>
    </inkml:context>
    <inkml:brush xml:id="br0">
      <inkml:brushProperty name="width" value="0.1" units="cm"/>
      <inkml:brushProperty name="height" value="0.1" units="cm"/>
    </inkml:brush>
  </inkml:definitions>
  <inkml:trace contextRef="#ctx0" brushRef="#br0">0 0 24575,'1'11'0,"1"-1"0,0 0 0,0 0 0,1 0 0,1 0 0,-1 0 0,8 12 0,5 17 0,21 59 0,-9-24 0,23 98 0,-19-6 0,20 313 0,-42 171 0,-11-504 0,0-110 67,-13 66 0,-1 5-1566,13-80-5327</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7:11.423"/>
    </inkml:context>
    <inkml:brush xml:id="br0">
      <inkml:brushProperty name="width" value="0.1" units="cm"/>
      <inkml:brushProperty name="height" value="0.1" units="cm"/>
    </inkml:brush>
  </inkml:definitions>
  <inkml:trace contextRef="#ctx0" brushRef="#br0">547 1 24575,'-18'0'0,"1"0"0,-1 2 0,0 0 0,-22 5 0,33-5 0,0 1 0,1-1 0,-1 1 0,0 0 0,1 1 0,0 0 0,0 0 0,0 0 0,0 1 0,1-1 0,-1 1 0,1 1 0,-5 6 0,-29 46 0,4 2 0,1 1 0,-48 128 0,48-106 0,10-18 0,-26 114 0,37-125 0,1 9 0,2 0 0,3 1 0,3 0 0,2 1 0,10 79 0,-6-124 0,2-1 0,0 0 0,2-1 0,0 1 0,1-1 0,0 0 0,2-1 0,13 22 0,1-3 0,1-1 0,51 54 0,63 37 0,-52-52 0,-79-67-195,-1 0 0,0 1 0,0-1 0,0 1 0,-1 0 0,4 9 0,5 13-6631</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7:15.175"/>
    </inkml:context>
    <inkml:brush xml:id="br0">
      <inkml:brushProperty name="width" value="0.1" units="cm"/>
      <inkml:brushProperty name="height" value="0.1" units="cm"/>
    </inkml:brush>
  </inkml:definitions>
  <inkml:trace contextRef="#ctx0" brushRef="#br0">1 1 24575,'5'0'0,"13"0"0,8 0 0,17 0 0,11 0 0,2 0 0,-3 0 0,0 0 0,-3 0 0,-6 5 0,-9 2-8191</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7:17.191"/>
    </inkml:context>
    <inkml:brush xml:id="br0">
      <inkml:brushProperty name="width" value="0.1" units="cm"/>
      <inkml:brushProperty name="height" value="0.1" units="cm"/>
    </inkml:brush>
  </inkml:definitions>
  <inkml:trace contextRef="#ctx0" brushRef="#br0">203 1 24575,'-7'9'0,"1"1"0,0 0 0,0 1 0,1-1 0,0 1 0,1 0 0,0 0 0,1 1 0,-3 17 0,-3 7 0,-2-2 0,2 0 0,2 1 0,1 0 0,-2 50 0,7-83 0,1 0 0,0-1 0,0 1 0,0 0 0,0 0 0,0 0 0,0 0 0,0 0 0,1 0 0,-1 0 0,1 0 0,-1 0 0,1 0 0,0-1 0,0 1 0,0 0 0,0 0 0,0-1 0,0 1 0,0-1 0,1 1 0,-1-1 0,0 0 0,1 1 0,-1-1 0,1 0 0,0 0 0,-1 0 0,1 0 0,0 0 0,0 0 0,0-1 0,-1 1 0,1 0 0,0-1 0,0 0 0,4 1 0,4-2 0,0 0 0,1 0 0,-1-1 0,0-1 0,0 0 0,10-4 0,11-3 0,14 0 0,0 1 0,1 3 0,0 1 0,0 3 0,88 6 0,-129-4 0,1 1 0,0 0 0,-1 0 0,1 0 0,-1 0 0,0 1 0,1 0 0,-1 0 0,0 1 0,0-1 0,0 1 0,-1 0 0,1 1 0,-1-1 0,1 1 0,-1-1 0,0 1 0,-1 1 0,1-1 0,5 10 0,-4-5 0,-1 1 0,0 0 0,-1 0 0,0 0 0,0 1 0,-1-1 0,-1 1 0,0-1 0,0 1 0,-2 12 0,2-11 0,-2 0 0,0-1 0,0 1 0,-1 0 0,-1-1 0,0 1 0,-7 18 0,6-22 0,0-1 0,-1 0 0,0 0 0,0 0 0,0 0 0,-1-1 0,0 0 0,0 0 0,-1 0 0,1-1 0,-14 7 0,-4 2 9,0-1 0,-2-1-1,0-2 1,0 0-1,0-2 1,-1-1 0,-1-1-1,-37 3 1,-22-3-302,-116-7 1,115-2-566</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7:18.582"/>
    </inkml:context>
    <inkml:brush xml:id="br0">
      <inkml:brushProperty name="width" value="0.1" units="cm"/>
      <inkml:brushProperty name="height" value="0.1" units="cm"/>
    </inkml:brush>
  </inkml:definitions>
  <inkml:trace contextRef="#ctx0" brushRef="#br0">51 1 24575,'25'3'0,"0"0"0,0 2 0,0 1 0,-1 1 0,0 1 0,0 1 0,27 15 0,28 9 0,-58-25 0,75 30 0,-89-34 0,0-1 0,0 1 0,0 1 0,-1-1 0,1 1 0,-1 0 0,0 0 0,-1 1 0,0 0 0,6 6 0,-9-8 0,-1-1 0,0 0 0,0 0 0,0 1 0,0-1 0,0 0 0,0 1 0,-1-1 0,0 1 0,0-1 0,0 1 0,0-1 0,0 1 0,-1-1 0,1 1 0,-1-1 0,0 1 0,0-1 0,0 0 0,-1 0 0,1 0 0,-1 1 0,0-1 0,0-1 0,-4 6 0,-6 8 0,-1-2 0,0 1 0,-23 17 0,21-19 0,-99 95 0,37-33 0,-125 93 0,173-146-1365,7-4-5461</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7:20.442"/>
    </inkml:context>
    <inkml:brush xml:id="br0">
      <inkml:brushProperty name="width" value="0.1" units="cm"/>
      <inkml:brushProperty name="height" value="0.1" units="cm"/>
    </inkml:brush>
  </inkml:definitions>
  <inkml:trace contextRef="#ctx0" brushRef="#br0">343 134 24575,'6'0'0,"3"0"0,1 0 0,-1 0 0,0 1 0,0 0 0,0 0 0,13 5 0,-19-5 0,-1 0 0,1 1 0,0 0 0,-1-1 0,1 1 0,-1 0 0,0 0 0,1 1 0,-1-1 0,0 0 0,0 1 0,-1-1 0,1 1 0,0 0 0,-1-1 0,0 1 0,1 0 0,-1 0 0,0 0 0,0 0 0,-1 0 0,1 6 0,1 6 0,-1 0 0,0 1 0,-2-1 0,0 1 0,0-1 0,-2 1 0,0-1 0,0 0 0,-1 0 0,-1-1 0,-13 27 0,-8 11 0,-58 84 0,77-126 0,-31 47 0,-15 20 0,3 3 0,-56 124 0,77-149 0,23-44 0,-1 0 0,2 1 0,-1 0 0,2 0 0,-6 18 0,10-25 0,-1 0 0,1 0 0,0-1 0,0 1 0,0 0 0,1 0 0,0 0 0,0-1 0,0 1 0,0 0 0,1-1 0,-1 1 0,1-1 0,1 1 0,-1-1 0,0 0 0,1 0 0,6 7 0,-3-4 0,1 0 0,0-1 0,1 0 0,0 0 0,-1-1 0,2 0 0,-1 0 0,1-1 0,-1 0 0,1 0 0,0-1 0,11 2 0,-3-1 0,-1 0 0,1-2 0,1 0 0,-1-1 0,33-2 0,-45 0 0,1 0 0,-1 0 0,0 0 0,1-1 0,-1 1 0,0-1 0,0-1 0,0 1 0,0-1 0,0 0 0,-1 0 0,1 0 0,-1-1 0,5-4 0,-2 0 0,0 1 0,-1-1 0,-1-1 0,1 1 0,-1-1 0,-1 0 0,6-13 0,-3-2 0,0 1 0,-1-2 0,-1 1 0,-2-1 0,2-38 0,-4 2 0,-2 0 0,-17-114 0,13 150 0,-1 0 0,-1 1 0,-1 0 0,-1 0 0,-2 1 0,0 1 0,-1-1 0,-1 2 0,-29-36 0,20 29 0,0-2 0,2 0 0,1-1 0,-24-55 0,40 79 0,1 1 0,0-1 0,0 0 0,0 0 0,1-1 0,0 1 0,1 0 0,-1 0 0,1-1 0,1 1 0,-1 0 0,1 0 0,0 0 0,1-1 0,0 1 0,0 1 0,1-1 0,-1 0 0,2 0 0,-1 1 0,1 0 0,-1 0 0,2 0 0,4-6 0,-1 3 0,0 1 0,0 0 0,0 1 0,1 0 0,0 0 0,1 1 0,0 0 0,0 0 0,0 1 0,0 1 0,1 0 0,-1 0 0,1 1 0,20-3 0,5 3-1365,-4 2-5461</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7:21.442"/>
    </inkml:context>
    <inkml:brush xml:id="br0">
      <inkml:brushProperty name="width" value="0.1" units="cm"/>
      <inkml:brushProperty name="height" value="0.1" units="cm"/>
    </inkml:brush>
  </inkml:definitions>
  <inkml:trace contextRef="#ctx0" brushRef="#br0">1 1 24575,'6'0'0,"1"0"0,0 0 0,-1 1 0,1 0 0,-1 0 0,1 1 0,-1 0 0,1 0 0,-1 0 0,0 1 0,0 0 0,0 0 0,0 0 0,-1 1 0,1 0 0,-1 0 0,0 1 0,0-1 0,0 1 0,-1 0 0,0 0 0,0 1 0,6 10 0,13 23 0,-2 1 0,-1 0 0,-3 1 0,24 85 0,23 183 0,-39-167 0,-10-70 0,63 363 0,-61-302 0,2 174 0,-19-255 60,-10 88 0,7-123-209,-1 0 1,0-1-1,-1 1 1,-1-1-1,0 0 1,-1-1-1,-1 1 1,-1-1-1,-10 14 1,0-4-6678</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38.996"/>
    </inkml:context>
    <inkml:brush xml:id="br0">
      <inkml:brushProperty name="width" value="0.1" units="cm"/>
      <inkml:brushProperty name="height" value="0.1" units="cm"/>
    </inkml:brush>
  </inkml:definitions>
  <inkml:trace contextRef="#ctx0" brushRef="#br0">119 1 24575,'0'5'0,"0"8"0,0 6 0,0 6 0,0 4 0,0 2 0,0 2 0,0 0 0,-5 0 0,-8 0 0,-6 0 0,-1-1 0,4 0 0,4 0 0,-1 0 0,1-1 0,4-4-8191</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7:23.349"/>
    </inkml:context>
    <inkml:brush xml:id="br0">
      <inkml:brushProperty name="width" value="0.1" units="cm"/>
      <inkml:brushProperty name="height" value="0.1" units="cm"/>
    </inkml:brush>
  </inkml:definitions>
  <inkml:trace contextRef="#ctx0" brushRef="#br0">1 0 24575,'0'1084'-1365,"0"-1059"-5461</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7:24.240"/>
    </inkml:context>
    <inkml:brush xml:id="br0">
      <inkml:brushProperty name="width" value="0.1" units="cm"/>
      <inkml:brushProperty name="height" value="0.1" units="cm"/>
    </inkml:brush>
  </inkml:definitions>
  <inkml:trace contextRef="#ctx0" brushRef="#br0">0 149 24575,'0'-6'0,"0"-6"0,6-2 0,7 1 0,11-2 0,14-4 0,5 2 0,1 3 0,-2 4 0,-3 3 0,-2 4 0,-2 2 0,-2 1 0,-6-5 0,-3-1 0,-5-1-8191</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7:25.866"/>
    </inkml:context>
    <inkml:brush xml:id="br0">
      <inkml:brushProperty name="width" value="0.1" units="cm"/>
      <inkml:brushProperty name="height" value="0.1" units="cm"/>
    </inkml:brush>
  </inkml:definitions>
  <inkml:trace contextRef="#ctx0" brushRef="#br0">1 0 24575,'0'6'0,"5"1"0,8-1 0,7 0 0,5-2 0,4-2 0,2-1 0,2 0 0,0-1 0,5 0 0,2-1 0,0-4 0,-3-3 0,-1 2 0,-1 0 0,-8 2-8191</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23.527"/>
    </inkml:context>
    <inkml:brush xml:id="br0">
      <inkml:brushProperty name="width" value="0.1" units="cm"/>
      <inkml:brushProperty name="height" value="0.1" units="cm"/>
    </inkml:brush>
  </inkml:definitions>
  <inkml:trace contextRef="#ctx0" brushRef="#br0">293 186 24575,'-2'-10'0,"0"1"0,-1 0 0,0-1 0,0 1 0,-1 0 0,0 1 0,-1-1 0,0 1 0,-7-10 0,7 11 0,-1-1 0,0 1 0,0 0 0,-1 1 0,1-1 0,-2 1 0,1 1 0,0-1 0,-1 1 0,0 1 0,0-1 0,-11-3 0,15 7 0,1 0 0,-1 0 0,0 0 0,0 0 0,0 1 0,1-1 0,-1 1 0,0 0 0,0 0 0,0 1 0,0-1 0,0 1 0,0 0 0,1 0 0,-1 0 0,0 0 0,1 1 0,-1-1 0,1 1 0,-1 0 0,1 0 0,0 0 0,0 1 0,0-1 0,0 1 0,0 0 0,1-1 0,-1 1 0,1 0 0,-1 1 0,-1 2 0,-1 4 0,0 0 0,0-1 0,1 2 0,0-1 0,1 0 0,0 1 0,1 0 0,0-1 0,-1 16 0,2 14 0,4 50 0,-1-31 0,-1-39 0,1 0 0,1 0 0,1 0 0,0 0 0,1 0 0,2-1 0,0 0 0,18 35 0,-20-45 0,0 0 0,0 0 0,1-1 0,0 0 0,1 0 0,0-1 0,0 1 0,1-1 0,0-1 0,0 0 0,0 0 0,1 0 0,0-1 0,0-1 0,0 1 0,0-1 0,1-1 0,0 0 0,15 3 0,-21-5 0,0-1 0,0 0 0,0 0 0,0 0 0,0 0 0,0-1 0,0 0 0,0 0 0,0 0 0,0 0 0,0 0 0,0-1 0,-1 0 0,1 0 0,-1 0 0,1 0 0,3-3 0,-1 0 0,-1-1 0,1 0 0,-1 0 0,-1 0 0,1 0 0,-1-1 0,0 1 0,5-12 0,-1-2 0,-1-1 0,-1 0 0,-1 0 0,0 0 0,1-36 0,-7-86 0,-2 96 0,5-55 0,-2 100 0,0 0 0,0 0 0,0 0 0,0 0 0,1 0 0,-1 1 0,0-1 0,1 0 0,-1 0 0,1 0 0,0 1 0,0-1 0,0 0 0,0 1 0,0-1 0,2-2 0,-3 4 0,1 0 0,0 0 0,0 0 0,-1 0 0,1 0 0,0 0 0,-1 0 0,1 0 0,0 0 0,-1 0 0,1 0 0,0 0 0,-1 1 0,1-1 0,0 0 0,-1 0 0,1 1 0,0-1 0,-1 1 0,1-1 0,-1 0 0,1 1 0,-1-1 0,1 1 0,-1-1 0,1 1 0,-1-1 0,1 2 0,6 7 0,0 1 0,-1-1 0,10 21 0,5 26 0,-2 0 0,-2 1 0,-3 1 0,11 99 0,17 67 0,-41-217-170,1-1-1,0 0 0,0 0 1,0 0-1,1 0 0,0-1 1,6 11-1,9 3-6655</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24.527"/>
    </inkml:context>
    <inkml:brush xml:id="br0">
      <inkml:brushProperty name="width" value="0.1" units="cm"/>
      <inkml:brushProperty name="height" value="0.1" units="cm"/>
    </inkml:brush>
  </inkml:definitions>
  <inkml:trace contextRef="#ctx0" brushRef="#br0">1 227 24575,'2'1'0,"0"0"0,0 1 0,1-1 0,-1 0 0,0 1 0,0 0 0,0-1 0,0 1 0,-1 0 0,1 0 0,0 0 0,-1 0 0,0 1 0,1-1 0,-1 0 0,0 1 0,0-1 0,0 0 0,0 1 0,0 2 0,2 4 0,15 31 0,-3 2 0,-1 0 0,-2 0 0,-2 1 0,-2 1 0,-1 0 0,0 61 0,-7-96 0,-1-1 0,0 0 0,0 1 0,-1-1 0,-4 12 0,6-19 0,0 0 0,0 0 0,0 0 0,0-1 0,-1 1 0,1 0 0,0 0 0,-1 0 0,1 0 0,-1 0 0,1-1 0,-1 1 0,1 0 0,-1 0 0,0-1 0,1 1 0,-1 0 0,0-1 0,1 1 0,-1-1 0,0 1 0,0-1 0,0 1 0,1-1 0,-1 0 0,0 1 0,0-1 0,0 0 0,0 0 0,0 1 0,0-1 0,0 0 0,0 0 0,0 0 0,1 0 0,-1 0 0,0 0 0,0-1 0,0 1 0,0 0 0,0 0 0,0-1 0,0 1 0,1 0 0,-1-1 0,0 1 0,0-1 0,0 1 0,1-1 0,-1 0 0,0 1 0,1-1 0,-1 1 0,0-1 0,1 0 0,-1 0 0,1 0 0,-1 1 0,1-1 0,-1-1 0,-4-5 0,1 0 0,-1 0 0,2-1 0,-1 1 0,1-1 0,0 0 0,0 1 0,1-1 0,-2-15 0,-5-80 0,8 83 0,-2-28 0,2-1 0,2 1 0,15-96 0,-13 129 0,0 0 0,1 0 0,1 0 0,0 1 0,1 0 0,1 0 0,0 1 0,1-1 0,0 2 0,1-1 0,1 1 0,0 0 0,0 1 0,1 1 0,0-1 0,24-15 0,-33 24-76,0 1 1,0 0-1,0 0 0,-1 0 0,1 0 0,0 0 0,0 1 0,0-1 1,1 1-1,-1-1 0,0 1 0,0-1 0,0 1 0,0 0 1,0 0-1,0 0 0,3 1 0</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25.496"/>
    </inkml:context>
    <inkml:brush xml:id="br0">
      <inkml:brushProperty name="width" value="0.1" units="cm"/>
      <inkml:brushProperty name="height" value="0.1" units="cm"/>
    </inkml:brush>
  </inkml:definitions>
  <inkml:trace contextRef="#ctx0" brushRef="#br0">1 383 24575,'2'0'0,"0"1"0,1 0 0,-1 0 0,0 0 0,0 0 0,0 0 0,0 0 0,0 1 0,0-1 0,-1 1 0,1-1 0,0 1 0,-1 0 0,1-1 0,-1 1 0,0 0 0,1 0 0,0 2 0,22 41 0,-23-43 0,9 25 0,-1 1 0,-1-1 0,-2 1 0,0 0 0,2 52 0,2 4 0,-7-64 0,-1-12 0,0 1 0,-1-1 0,1 1 0,-2-1 0,1 1 0,-1-1 0,-1 1 0,0 0 0,-3 15 0,4-24 0,0 0 0,0 0 0,0 0 0,0 0 0,0 0 0,0 1 0,0-1 0,0 0 0,0 0 0,0 0 0,-1 0 0,1 0 0,0 0 0,0 0 0,0 0 0,0 1 0,0-1 0,0 0 0,0 0 0,0 0 0,-1 0 0,1 0 0,0 0 0,0 0 0,0 0 0,0 0 0,0 0 0,0 0 0,-1 0 0,1 0 0,0 0 0,0 0 0,0 0 0,0 0 0,0 0 0,0 0 0,-1 0 0,1 0 0,0 0 0,0 0 0,0 0 0,0 0 0,0 0 0,0 0 0,0 0 0,-1 0 0,1-1 0,0 1 0,0 0 0,0 0 0,0 0 0,0 0 0,0 0 0,0 0 0,0 0 0,0-1 0,-7-10 0,0-16 0,1-29 0,2 0 0,3-1 0,2 1 0,3-1 0,2 1 0,2 0 0,3 1 0,24-71 0,-25 97 40,0 1 0,30-54 0,-32 69-226,0 1 1,0-1-1,1 1 0,1 1 1,0 0-1,1 0 1,21-16-1,-2 8-6640</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26.387"/>
    </inkml:context>
    <inkml:brush xml:id="br0">
      <inkml:brushProperty name="width" value="0.1" units="cm"/>
      <inkml:brushProperty name="height" value="0.1" units="cm"/>
    </inkml:brush>
  </inkml:definitions>
  <inkml:trace contextRef="#ctx0" brushRef="#br0">162 19 24575,'0'0'0,"0"-1"0,0 0 0,0 1 0,0-1 0,0 0 0,0 0 0,0 1 0,0-1 0,-1 0 0,1 1 0,0-1 0,0 0 0,-1 1 0,1-1 0,0 0 0,-1 1 0,1-1 0,0 1 0,-1-1 0,1 1 0,-1-1 0,1 1 0,-1-1 0,0 1 0,1-1 0,-1 1 0,1 0 0,-1-1 0,0 1 0,1 0 0,-1 0 0,0-1 0,1 1 0,-1 0 0,0 0 0,1 0 0,-1 0 0,0 0 0,1 0 0,-1 0 0,0 0 0,0 0 0,1 0 0,-1 0 0,0 0 0,1 1 0,-1-1 0,0 0 0,1 0 0,-1 1 0,0-1 0,1 0 0,-1 1 0,0 0 0,-34 23 0,25-12 0,1 0 0,0 1 0,1 0 0,1 1 0,0 0 0,1 0 0,0 0 0,1 1 0,1 0 0,-4 22 0,0 15 0,-3 90 0,10 362 0,4-226 0,-3-264 9,1 1 0,0-1 0,2 1 0,-1-1 0,2 0 0,0 0 0,1 0-1,0 0 1,1-1 0,0 0 0,1 0 0,13 18 0,7 3-458,1-2 1,61 55-1,-83-82 314,15 15-6691</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31.139"/>
    </inkml:context>
    <inkml:brush xml:id="br0">
      <inkml:brushProperty name="width" value="0.1" units="cm"/>
      <inkml:brushProperty name="height" value="0.1" units="cm"/>
    </inkml:brush>
  </inkml:definitions>
  <inkml:trace contextRef="#ctx0" brushRef="#br0">0 36 24575,'1'-2'0,"-1"1"0,1 0 0,-1 0 0,1-1 0,0 1 0,0 0 0,-1 0 0,1 0 0,0 0 0,0 0 0,0 0 0,0 0 0,1 0 0,-1 0 0,0 1 0,0-1 0,0 0 0,1 1 0,-1-1 0,0 1 0,1-1 0,-1 1 0,0 0 0,1-1 0,-1 1 0,3 0 0,46-6 0,-43 6 0,17-3 0,60-1 0,-80 3 0,1 2 0,0-1 0,-1 0 0,1 1 0,0 0 0,-1 0 0,1 0 0,-1 1 0,0-1 0,1 1 0,-1 0 0,0 0 0,0 1 0,4 2 0,-7-3 0,0 0 0,0 0 0,0 0 0,0 0 0,0 0 0,0 0 0,-1 1 0,1-1 0,-1 0 0,1 0 0,-1 1 0,0-1 0,0 0 0,0 0 0,0 1 0,0-1 0,0 0 0,-1 0 0,1 1 0,-1-1 0,0 0 0,1 0 0,-1 0 0,0 0 0,0 0 0,0 0 0,-3 4 0,-41 56 0,41-57 0,-28 29 0,-14 15 0,43-46 0,0 0 0,1 1 0,0-1 0,0 1 0,0 0 0,0 0 0,0-1 0,1 1 0,-1 0 0,1 0 0,-1 8 0,2-11 0,0 0 0,1 1 0,-1-1 0,0 1 0,1-1 0,-1 0 0,1 1 0,-1-1 0,1 1 0,-1-1 0,1 0 0,0 0 0,0 0 0,0 1 0,-1-1 0,1 0 0,0 0 0,1 0 0,-1 0 0,0 0 0,0-1 0,0 1 0,0 0 0,1 0 0,-1-1 0,0 1 0,1-1 0,-1 1 0,1-1 0,-1 0 0,2 1 0,54 5 0,-41-5 0,7 0 0,-1 2 0,1 1 0,-1 0 0,30 11 0,-47-13 0,0 0 0,1 0 0,-1 0 0,0 1 0,-1-1 0,1 1 0,0 0 0,-1 1 0,0-1 0,1 1 0,-2 0 0,1 0 0,0 0 0,-1 1 0,0-1 0,0 1 0,0 0 0,0 0 0,-1 0 0,0 0 0,0 0 0,0 1 0,1 7 0,-2 0-40,0-1 0,-2 1 0,1-1 0,-2 1-1,1 0 1,-2-1 0,0 0 0,0 1 0,-1-1 0,-1-1 0,0 1-1,0-1 1,-1 1 0,0-2 0,-1 1 0,-1-1 0,0 0-1,0 0 1,-1-1 0,0 0 0,0-1 0,-1 0 0,0 0 0,0-1-1,-1 0 1,0-1 0,0-1 0,-1 1 0,0-2 0,0 0-1,0 0 1,0-1 0,-22 3 0,6-4-6786</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32.108"/>
    </inkml:context>
    <inkml:brush xml:id="br0">
      <inkml:brushProperty name="width" value="0.1" units="cm"/>
      <inkml:brushProperty name="height" value="0.1" units="cm"/>
    </inkml:brush>
  </inkml:definitions>
  <inkml:trace contextRef="#ctx0" brushRef="#br0">55 1 24575,'2'0'0,"0"1"0,0-1 0,0 1 0,0 0 0,0 0 0,0 0 0,0 0 0,0 0 0,0 0 0,0 1 0,0-1 0,-1 1 0,1-1 0,-1 1 0,1 0 0,-1-1 0,0 1 0,1 0 0,0 2 0,25 47 0,-19-35 0,3 7 0,-2 0 0,0 1 0,-1 0 0,-1 0 0,-2 1 0,0-1 0,1 34 0,-6 181 0,-3-129 0,2-85 0,0 0 0,-2 0 0,0-1 0,-2 1 0,-1-1 0,0 0 0,-2 0 0,-21 44 0,-41 83 0,58-121-272,2 1 0,-8 34-1,16-55-275,-7 24-6278</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33.046"/>
    </inkml:context>
    <inkml:brush xml:id="br0">
      <inkml:brushProperty name="width" value="0.1" units="cm"/>
      <inkml:brushProperty name="height" value="0.1" units="cm"/>
    </inkml:brush>
  </inkml:definitions>
  <inkml:trace contextRef="#ctx0" brushRef="#br0">66 0 24575,'5'6'0,"0"-1"0,-1 1 0,0 0 0,0 1 0,0-1 0,-1 1 0,0-1 0,0 1 0,3 11 0,12 71 0,-10-46 0,18 79 0,-2-18 0,16 166 0,-39 261 0,-4-496 0,-2 1 0,-1-1 0,-20 66 0,-50 97 0,21-61 0,20-59-1365,17-50-5461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39.824"/>
    </inkml:context>
    <inkml:brush xml:id="br0">
      <inkml:brushProperty name="width" value="0.1" units="cm"/>
      <inkml:brushProperty name="height" value="0.1" units="cm"/>
    </inkml:brush>
  </inkml:definitions>
  <inkml:trace contextRef="#ctx0" brushRef="#br0">74 1 24575,'-6'5'0,"-1"7"0,0 8 0,2 5 0,1 4 0,2 7 0,0 4 0,2 0 0,0-1 0,-5-2 0,-2-2 0,0-2 0,-4 0 0,0-7-8191</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34.749"/>
    </inkml:context>
    <inkml:brush xml:id="br0">
      <inkml:brushProperty name="width" value="0.1" units="cm"/>
      <inkml:brushProperty name="height" value="0.1" units="cm"/>
    </inkml:brush>
  </inkml:definitions>
  <inkml:trace contextRef="#ctx0" brushRef="#br0">322 1 24575,'-3'1'0,"0"0"0,0 0 0,1 1 0,-1-1 0,1 1 0,-1-1 0,1 1 0,0 0 0,0 0 0,-1 0 0,1 0 0,1 1 0,-4 3 0,-3 3 0,-35 41 0,1 2 0,3 2 0,-60 111 0,89-146 0,2 1 0,0 0 0,1 0 0,1 1 0,1-1 0,1 1 0,-2 34 0,6 155 0,3-112 0,-2-66 0,1 0 0,2 0 0,1 0 0,2-1 0,1 0 0,1 0 0,1-1 0,2 0 0,1-1 0,2 0 0,0-1 0,2-1 0,1 0 0,1-2 0,2 0 0,0-1 0,1-1 0,2-1 0,0-1 0,1-1 0,43 26 0,-61-42 12,0 0 0,0 0 0,0 1 0,-1 0 0,0 1 0,0-1 0,0 1 0,-1 0 0,7 9 0,-10-10-111,1 0 0,-1 0 0,0 0 0,0 1 0,0-1 0,-1 1 0,0-1 0,0 1 0,0-1 0,-1 1 0,0 0 0,0-1 0,0 1 0,-2 6 0,-4 20-6727</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43.768"/>
    </inkml:context>
    <inkml:brush xml:id="br0">
      <inkml:brushProperty name="width" value="0.1" units="cm"/>
      <inkml:brushProperty name="height" value="0.1" units="cm"/>
    </inkml:brush>
  </inkml:definitions>
  <inkml:trace contextRef="#ctx0" brushRef="#br0">277 64 24575,'0'21'0,"1"47"0,-3 0 0,-16 94 0,10-93 0,2 0 0,6 134 0,2-84 0,-2-102 0,1-1 0,1 0 0,0 1 0,1-1 0,1 0 0,0-1 0,1 1 0,1-1 0,0 0 0,2 0 0,13 22 0,-16-29 0,1-1 0,0 0 0,0 0 0,0-1 0,1 1 0,0-2 0,0 1 0,0-1 0,1 0 0,0 0 0,0-1 0,0 0 0,1 0 0,-1-1 0,1 0 0,0-1 0,0 0 0,0 0 0,0-1 0,0 0 0,0-1 0,12 0 0,-17-1 0,-1 1 0,0-1 0,0 1 0,0-1 0,1 0 0,-1 0 0,0-1 0,0 1 0,-1-1 0,1 1 0,0-1 0,0 0 0,-1 0 0,1 0 0,-1 0 0,0 0 0,1-1 0,-1 1 0,0-1 0,-1 0 0,1 1 0,0-1 0,-1 0 0,1 0 0,-1 0 0,0 0 0,0 0 0,0 0 0,-1-1 0,1 1 0,0-5 0,1-13 0,-1 0 0,0 0 0,-5-40 0,2 25 0,1 11 0,-1 0 0,-1 0 0,-2 1 0,0-1 0,-1 1 0,-2 0 0,-11-26 0,14 40 0,0 0 0,0-1 0,-1 2 0,-1-1 0,0 1 0,0 0 0,0 1 0,-1-1 0,-1 1 0,1 1 0,-1 0 0,-1 0 0,1 1 0,-1 0 0,0 0 0,0 1 0,-20-6 0,-13-2 0,0-1 0,1-2 0,-42-23 0,73 33 0,1 1 0,1-1 0,-1 0 0,1-1 0,0 0 0,1-1 0,0 0 0,0 0 0,0-1 0,1 0 0,1 0 0,-1 0 0,1-1 0,1 0 0,0 0 0,1-1 0,-7-18 0,10 20 0,1 0 0,-1 0 0,2 0 0,-1 0 0,1 0 0,0 0 0,1 0 0,0 1 0,0-1 0,1 1 0,0-1 0,1 1 0,0 0 0,0 0 0,10-14 0,-7 11 0,1 2 0,-1-1 0,1 1 0,1 0 0,0 1 0,0 0 0,1 0 0,0 1 0,0 0 0,0 1 0,15-6 0,-3 3 24,2 2 0,-1 0 0,1 1 0,37-3 0,-51 8-130,-1 0 0,1 1 0,0 0 0,0 0 0,-1 1 0,1 1-1,0 0 1,-1 0 0,1 1 0,-1 0 0,0 0 0,0 1 0,16 10 0,-1 6-6720</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44.737"/>
    </inkml:context>
    <inkml:brush xml:id="br0">
      <inkml:brushProperty name="width" value="0.1" units="cm"/>
      <inkml:brushProperty name="height" value="0.1" units="cm"/>
    </inkml:brush>
  </inkml:definitions>
  <inkml:trace contextRef="#ctx0" brushRef="#br0">1 1 24575,'11'1'0,"1"1"0,-1 1 0,0 0 0,0 1 0,0 0 0,0 1 0,-1 0 0,0 0 0,0 1 0,16 12 0,11 6 0,-13-11 0,1 1 0,0 1 0,37 30 0,-55-39 0,0 1 0,0-1 0,-1 2 0,0-1 0,0 0 0,-1 1 0,0 0 0,-1 1 0,0-1 0,0 1 0,0 0 0,2 11 0,-1 3 0,-1 0 0,-1 0 0,-2 1 0,0-1 0,-1 1 0,-1-1 0,-2 0 0,0 1 0,-1-1 0,-2 0 0,0-1 0,-1 0 0,-2 0 0,0 0 0,-1-1 0,-1 0 0,-21 29 0,-9 4 0,23-31 0,0 0 0,-16 32 0,32-53-4,1 0 0,0 0-1,0 0 1,0 0 0,0 1-1,1-1 1,-1 0 0,1 0-1,-1 1 1,1-1 0,0 0-1,0 0 1,0 1 0,0-1 0,0 0-1,1 4 1,-1-5 12,1 0 0,-1 0 0,1 0 0,0 0 0,-1 0 0,1 0-1,0 0 1,0 0 0,0-1 0,0 1 0,0 0 0,0 0 0,0-1 0,0 1 0,0-1 0,0 1 0,0-1 0,0 1 0,0-1 0,0 0 0,1 1 0,0-1-1,5 1-154,0-1 0,-1 0-1,1-1 1,-1 1-1,1-1 1,-1 0-1,1-1 1,-1 0-1,10-3 1,34-18-6679</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46.237"/>
    </inkml:context>
    <inkml:brush xml:id="br0">
      <inkml:brushProperty name="width" value="0.1" units="cm"/>
      <inkml:brushProperty name="height" value="0.1" units="cm"/>
    </inkml:brush>
  </inkml:definitions>
  <inkml:trace contextRef="#ctx0" brushRef="#br0">475 1 24575,'-1'6'0,"-1"1"0,0-1 0,0 1 0,0-1 0,-1 0 0,0 0 0,0 0 0,0 0 0,-1 0 0,0-1 0,0 0 0,-1 1 0,1-1 0,-8 5 0,-20 29 0,-194 320 0,197-300 0,2 1 0,-26 89 0,29-77 0,18-53 0,0 0 0,1 1 0,0 0 0,2 0 0,1 1 0,0-1 0,1 1 0,2-1 0,2 24 0,-1-35 0,-1 0 0,1-1 0,1 1 0,0-1 0,0 1 0,1-1 0,-1 0 0,2 0 0,-1-1 0,1 1 0,1-1 0,-1 0 0,1 0 0,0-1 0,1 0 0,-1 0 0,1 0 0,0-1 0,1 0 0,-1 0 0,1-1 0,0 0 0,10 3 0,-7-2 0,1-1 0,-1-1 0,1 0 0,0 0 0,0-1 0,0-1 0,0 0 0,0-1 0,0 0 0,0 0 0,0-2 0,19-3 0,-28 3 0,0 0 0,0 0 0,-1 0 0,1 0 0,0 0 0,-1-1 0,1 1 0,-1-1 0,0 0 0,0 0 0,0 0 0,0 0 0,0 0 0,-1 0 0,0 0 0,1-1 0,-1 1 0,0 0 0,-1-1 0,1 1 0,0-1 0,-1-3 0,2-13 0,-1-1 0,-2-32 0,0 34 0,1 19 0,0-32 0,-1 0 0,-2 1 0,0 0 0,-3-1 0,0 1 0,-2 1 0,-14-37 0,15 54-195,1-1 0,1 0 0,0 0 0,0 0 0,2-1 0,-3-19 0,5-1-6631</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47.362"/>
    </inkml:context>
    <inkml:brush xml:id="br0">
      <inkml:brushProperty name="width" value="0.1" units="cm"/>
      <inkml:brushProperty name="height" value="0.1" units="cm"/>
    </inkml:brush>
  </inkml:definitions>
  <inkml:trace contextRef="#ctx0" brushRef="#br0">460 1 24575,'1'5'0,"0"0"0,0 0 0,1 0 0,0-1 0,-1 1 0,2 0 0,-1-1 0,0 1 0,1-1 0,0 0 0,3 4 0,6 9 0,6 17 0,-1 0 0,-1 2 0,-2 0 0,-2 0 0,-1 1 0,-2 0 0,8 68 0,-9-9 0,-9 188 0,-2-245 0,-2 0 0,-2-1 0,-1 1 0,-2-2 0,-2 1 0,-1-2 0,-2 1 0,-1-2 0,-2 0 0,-31 45 0,22-42 0,-1-2 0,-2-1 0,-1-1 0,-2-2 0,-1-1 0,-2-1 0,-1-3 0,-60 36 0,58-39 0,-20 10 0,46-31-1365</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48.300"/>
    </inkml:context>
    <inkml:brush xml:id="br0">
      <inkml:brushProperty name="width" value="0.1" units="cm"/>
      <inkml:brushProperty name="height" value="0.1" units="cm"/>
    </inkml:brush>
  </inkml:definitions>
  <inkml:trace contextRef="#ctx0" brushRef="#br0">1 1 24575,'0'11'0,"0"19"0,0 27 0,0 25 0,0 15 0,0 12 0,0 4 0,0-1 0,0-14 0,0-13 0,0-16 0,0-13 0,0-12 0,0-8 0,0-4 0,0-7-8191</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8:49.488"/>
    </inkml:context>
    <inkml:brush xml:id="br0">
      <inkml:brushProperty name="width" value="0.1" units="cm"/>
      <inkml:brushProperty name="height" value="0.1" units="cm"/>
    </inkml:brush>
  </inkml:definitions>
  <inkml:trace contextRef="#ctx0" brushRef="#br0">1 312 24575,'0'-3'0,"1"0"0,-1 1 0,1-1 0,0 1 0,0-1 0,0 1 0,0-1 0,1 1 0,-1 0 0,1 0 0,-1 0 0,1-1 0,0 1 0,0 1 0,0-1 0,0 0 0,3-2 0,43-28 0,-39 27 0,53-28 0,2 3 0,1 2 0,1 4 0,81-20 0,-44 23 0,-65 14 0,68-20 0,-77 17-1365,-2 2-5461</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0:01.421"/>
    </inkml:context>
    <inkml:brush xml:id="br0">
      <inkml:brushProperty name="width" value="0.1" units="cm"/>
      <inkml:brushProperty name="height" value="0.1" units="cm"/>
    </inkml:brush>
  </inkml:definitions>
  <inkml:trace contextRef="#ctx0" brushRef="#br0">187 57 24575,'0'-2'0,"1"1"0,-1 0 0,1-1 0,0 1 0,0 0 0,-1-1 0,1 1 0,0 0 0,0 0 0,0 0 0,1 0 0,-1 0 0,0 0 0,0 0 0,0 1 0,1-1 0,-1 0 0,2 0 0,30-14 0,-29 13 0,5-2 0,0 1 0,0 0 0,0 1 0,0-1 0,16 0 0,-22 2 0,-1 1 0,0 0 0,0 0 0,1 0 0,-1 1 0,0-1 0,0 0 0,0 1 0,1 0 0,-1-1 0,0 1 0,0 0 0,0 0 0,0 0 0,0 0 0,0 1 0,0-1 0,-1 0 0,1 1 0,0 0 0,-1-1 0,1 1 0,-1 0 0,0-1 0,1 1 0,-1 0 0,0 0 0,0 0 0,1 4 0,2 7 0,0 1 0,-1 0 0,0 0 0,-1 0 0,-1 0 0,0 0 0,-1 1 0,-1-1 0,0 0 0,-1 0 0,0 0 0,-1 0 0,-9 26 0,-7 6 0,-1-1 0,-44 71 0,15-32 0,17-28 0,-48 61 0,13-22 0,62-88 0,1 1 0,0-1 0,0 1 0,0-1 0,1 1 0,1 0 0,-1 1 0,1-1 0,0 0 0,1 1 0,0-1 0,1 0 0,-1 1 0,1-1 0,3 14 0,-2-16 0,1 0 0,0 0 0,0 0 0,0-1 0,1 1 0,0-1 0,0 1 0,0-1 0,1 0 0,-1-1 0,1 1 0,1-1 0,-1 1 0,1-1 0,-1 0 0,1-1 0,0 1 0,0-1 0,1 0 0,-1 0 0,1-1 0,7 3 0,2 0 0,0-1 0,-1-1 0,1 0 0,1-2 0,-1 1 0,0-2 0,0 0 0,0 0 0,1-2 0,-1 0 0,0 0 0,0-2 0,26-9 0,-32 8 0,-1-2 0,1 1 0,-1-1 0,-1 0 0,1-1 0,-1 0 0,0 0 0,-1 0 0,0-1 0,0 0 0,-1 0 0,0-1 0,-1 1 0,0-1 0,4-16 0,1-6 0,-2 1 0,-1-1 0,3-59 0,-7 58 0,1-132 0,-4 146 0,0-1 0,-2 1 0,0 0 0,-1 0 0,-1 0 0,-9-23 0,4 25 0,-1-1 0,0 2 0,-1-1 0,-1 2 0,-1-1 0,0 2 0,-1 0 0,-23-17 0,-47-47 0,77 69-114,0 0 1,0 1-1,-1 0 0,-1 0 0,1 1 1,-1 0-1,0 1 0,-1 0 0,1 1 1,-1 0-1,-12-3 0</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0:02.390"/>
    </inkml:context>
    <inkml:brush xml:id="br0">
      <inkml:brushProperty name="width" value="0.1" units="cm"/>
      <inkml:brushProperty name="height" value="0.1" units="cm"/>
    </inkml:brush>
  </inkml:definitions>
  <inkml:trace contextRef="#ctx0" brushRef="#br0">0 25 24575,'0'-2'0,"1"1"0,-1 0 0,1 0 0,-1-1 0,1 1 0,0 0 0,0 0 0,-1-1 0,1 1 0,0 0 0,0 0 0,0 0 0,0 0 0,0 0 0,0 1 0,0-1 0,1 0 0,-1 0 0,0 1 0,0-1 0,1 1 0,-1-1 0,0 1 0,0-1 0,1 1 0,-1 0 0,1 0 0,-1-1 0,0 1 0,1 0 0,-1 0 0,1 1 0,-1-1 0,2 0 0,50 6 0,-34 1 0,0 1 0,-1 0 0,0 2 0,-1 0 0,0 0 0,30 26 0,-1-2 0,-31-25 0,-1 2 0,0 0 0,-1 1 0,19 21 0,-27-27 0,0 0 0,-1 1 0,0-1 0,-1 1 0,1 0 0,-1 0 0,-1 1 0,1-1 0,-1 1 0,0-1 0,-1 1 0,0-1 0,0 10 0,0-3 0,-2 0 0,0 0 0,0 0 0,-1 1 0,-1-1 0,0-1 0,-1 1 0,-1 0 0,0-1 0,-9 16 0,-1-3 0,-1-2 0,-1 0 0,-1 0 0,-22 20 0,19-23 0,-2-1 0,-26 19 0,-32 28 0,78-65 0,0 1 0,0 0 0,1 0 0,-1 0 0,1 0 0,0 1 0,0-1 0,0 1 0,0-1 0,1 1 0,-2 6 0,3-10 0,0 0 0,0 1 0,0-1 0,0 0 0,0 0 0,0 1 0,0-1 0,0 0 0,0 0 0,0 1 0,0-1 0,0 0 0,0 0 0,0 1 0,1-1 0,-1 0 0,0 0 0,0 0 0,0 1 0,0-1 0,1 0 0,-1 0 0,0 0 0,0 0 0,0 0 0,1 1 0,-1-1 0,0 0 0,0 0 0,1 0 0,-1 0 0,0 0 0,0 0 0,1 0 0,-1 0 0,0 0 0,0 0 0,1 0 0,-1 0 0,0 0 0,0 0 0,1 0 0,-1 0 0,0 0 0,0 0 0,1 0 0,-1 0 0,0 0 0,0 0 0,1-1 0,-1 1 0,17-7 0,-16 6 0,34-17-1365,4-4-5461</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0:03.937"/>
    </inkml:context>
    <inkml:brush xml:id="br0">
      <inkml:brushProperty name="width" value="0.1" units="cm"/>
      <inkml:brushProperty name="height" value="0.1" units="cm"/>
    </inkml:brush>
  </inkml:definitions>
  <inkml:trace contextRef="#ctx0" brushRef="#br0">261 24 24575,'0'-1'0,"0"0"0,0-1 0,0 1 0,1 0 0,-1 0 0,1 0 0,-1 0 0,1 0 0,-1 0 0,1 0 0,-1 0 0,1 0 0,0 0 0,0 0 0,-1 1 0,1-1 0,0 0 0,0 0 0,0 1 0,0-1 0,0 1 0,0-1 0,0 1 0,0-1 0,0 1 0,0-1 0,0 1 0,0 0 0,1 0 0,-1 0 0,0-1 0,0 1 0,0 0 0,0 0 0,0 1 0,1-1 0,1 0 0,2 1 0,0-1 0,1 1 0,-1 0 0,0 0 0,0 0 0,9 4 0,-4 0 0,-1 1 0,0-1 0,0 1 0,0 1 0,-1 0 0,0 0 0,0 1 0,-1-1 0,0 2 0,0-1 0,-1 1 0,0 0 0,-1 0 0,0 1 0,0 0 0,-1-1 0,6 22 0,-4-4 0,-2 0 0,0 0 0,-2 0 0,-1 1 0,-5 51 0,4-71 0,-1 0 0,0-1 0,0 1 0,-1-1 0,0 0 0,0 1 0,-1-1 0,0 0 0,0 0 0,0 0 0,-1-1 0,-9 12 0,9-14 0,-1 1 0,1-1 0,-1 0 0,-1-1 0,1 1 0,0-1 0,-1 0 0,0 0 0,1-1 0,-1 0 0,0 0 0,0 0 0,-1-1 0,1 1 0,-13-1 0,-4 1 0,-1-2 0,1-1 0,-1-1 0,-42-9 0,53 8 0,-1 0 0,1-1 0,0 0 0,0-2 0,1 1 0,-1-2 0,1 1 0,1-2 0,-20-14 0,27 18 0,0 0 0,1 0 0,-1 0 0,1-1 0,0 1 0,1-1 0,-1 0 0,1 1 0,0-1 0,0 0 0,0-1 0,0 1 0,1 0 0,0 0 0,0-1 0,1 1 0,0-1 0,-1 1 0,2 0 0,-1-1 0,1 1 0,0-1 0,0 1 0,0 0 0,1 0 0,-1 0 0,1-1 0,3-4 0,7-12 0,0-1 0,2 2 0,0-1 0,26-28 0,-37 47 0,6-9 0,1 1 0,1 0 0,0 1 0,1 0 0,0 0 0,0 1 0,24-13 0,-31 20 0,-1 0 0,0 0 0,1 0 0,0 1 0,-1 0 0,1-1 0,0 2 0,0-1 0,-1 1 0,1-1 0,0 1 0,0 0 0,0 1 0,0-1 0,-1 1 0,1 0 0,0 1 0,0-1 0,-1 1 0,1-1 0,-1 2 0,0-1 0,1 0 0,-1 1 0,0 0 0,0-1 0,-1 2 0,5 3 0,5 8 0,0 0 0,-1 1 0,-1 0 0,0 1 0,-1 1 0,12 30 0,-3 0 0,18 73 0,5 88 0,1 5 0,-23-135 0,16 126 0,-36-201-114,0 0 1,1 0-1,-1-1 0,1 1 0,0 0 1,0-1-1,1 1 0,-1-1 0,1 1 1,0-1-1,3 5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40.199"/>
    </inkml:context>
    <inkml:brush xml:id="br0">
      <inkml:brushProperty name="width" value="0.1" units="cm"/>
      <inkml:brushProperty name="height" value="0.1" units="cm"/>
    </inkml:brush>
  </inkml:definitions>
  <inkml:trace contextRef="#ctx0" brushRef="#br0">0 1 24575,'0'0'-8191</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0:04.703"/>
    </inkml:context>
    <inkml:brush xml:id="br0">
      <inkml:brushProperty name="width" value="0.1" units="cm"/>
      <inkml:brushProperty name="height" value="0.1" units="cm"/>
    </inkml:brush>
  </inkml:definitions>
  <inkml:trace contextRef="#ctx0" brushRef="#br0">1 1 24575,'2'21'0,"1"-1"0,1 1 0,1-1 0,0 0 0,2 0 0,14 29 0,-3-3 0,17 50 0,-4 2 0,-5 2 0,-4 0 0,-4 1 0,-5 1 0,0 106 0,-11-67 0,-6 0 0,-6 0 0,-40 197 0,36-268-26,8-34-420,-2-1-1,-14 41 1,14-57-6380</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0:05.938"/>
    </inkml:context>
    <inkml:brush xml:id="br0">
      <inkml:brushProperty name="width" value="0.1" units="cm"/>
      <inkml:brushProperty name="height" value="0.1" units="cm"/>
    </inkml:brush>
  </inkml:definitions>
  <inkml:trace contextRef="#ctx0" brushRef="#br0">1 1 24575,'6'130'0,"45"246"0,-42-321 0,31 131 0,-23-117 0,-2 1 0,9 136 0,-19-150-1365,1-38-5461</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0:06.844"/>
    </inkml:context>
    <inkml:brush xml:id="br0">
      <inkml:brushProperty name="width" value="0.1" units="cm"/>
      <inkml:brushProperty name="height" value="0.1" units="cm"/>
    </inkml:brush>
  </inkml:definitions>
  <inkml:trace contextRef="#ctx0" brushRef="#br0">0 33 24575,'0'-6'0,"11"-1"0,14 1 0,8 0 0,4 2 0,12 2 0,3 1 0,-2 0 0,-4 1 0,-4 0 0,-5 1 0,-7-1-8191</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0:08.126"/>
    </inkml:context>
    <inkml:brush xml:id="br0">
      <inkml:brushProperty name="width" value="0.1" units="cm"/>
      <inkml:brushProperty name="height" value="0.1" units="cm"/>
    </inkml:brush>
  </inkml:definitions>
  <inkml:trace contextRef="#ctx0" brushRef="#br0">0 109 24575,'6'0'0,"6"-5"0,8-3 0,5 2 0,3 0 0,9 2 0,-3-3 0,-1-2 0,-1 1 0,0 3 0,-1 1 0,-6-3 0,-1-7 0,1 0 0,-4 2-8191</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2:56.241"/>
    </inkml:context>
    <inkml:brush xml:id="br0">
      <inkml:brushProperty name="width" value="0.1" units="cm"/>
      <inkml:brushProperty name="height" value="0.1" units="cm"/>
    </inkml:brush>
  </inkml:definitions>
  <inkml:trace contextRef="#ctx0" brushRef="#br0">0 0 24575,'0'6'0,"0"6"0,0 13 0,5 13 0,2 5 0,0 0 0,-1-1 0,-3 3 0,0-1 0,-2-2 0,0-4 0,-1-2 0,5-2 0,2-7-8191</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2:56.835"/>
    </inkml:context>
    <inkml:brush xml:id="br0">
      <inkml:brushProperty name="width" value="0.1" units="cm"/>
      <inkml:brushProperty name="height" value="0.1" units="cm"/>
    </inkml:brush>
  </inkml:definitions>
  <inkml:trace contextRef="#ctx0" brushRef="#br0">1 0 24575,'0'0'-8191</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2:57.585"/>
    </inkml:context>
    <inkml:brush xml:id="br0">
      <inkml:brushProperty name="width" value="0.1" units="cm"/>
      <inkml:brushProperty name="height" value="0.1" units="cm"/>
    </inkml:brush>
  </inkml:definitions>
  <inkml:trace contextRef="#ctx0" brushRef="#br0">0 0 24575,'0'6'0,"6"1"0,6 0 0,8-1 0,5-2 0,9-2 0,4-1 0,-4 0-8191</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2:58.320"/>
    </inkml:context>
    <inkml:brush xml:id="br0">
      <inkml:brushProperty name="width" value="0.1" units="cm"/>
      <inkml:brushProperty name="height" value="0.1" units="cm"/>
    </inkml:brush>
  </inkml:definitions>
  <inkml:trace contextRef="#ctx0" brushRef="#br0">0 1 24575,'0'5'0,"11"3"0,9-1 0,6-2 0,4-1 0,3-1 0,1-2 0,-5-1-8191</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2:59.258"/>
    </inkml:context>
    <inkml:brush xml:id="br0">
      <inkml:brushProperty name="width" value="0.1" units="cm"/>
      <inkml:brushProperty name="height" value="0.1" units="cm"/>
    </inkml:brush>
  </inkml:definitions>
  <inkml:trace contextRef="#ctx0" brushRef="#br0">1 0 24575,'-1'20'0,"7"269"0,-1-215 0,28 137 0,-21-153-76,0-4-568,20 59-1,-23-90-6181</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23:00.226"/>
    </inkml:context>
    <inkml:brush xml:id="br0">
      <inkml:brushProperty name="width" value="0.1" units="cm"/>
      <inkml:brushProperty name="height" value="0.1" units="cm"/>
    </inkml:brush>
  </inkml:definitions>
  <inkml:trace contextRef="#ctx0" brushRef="#br0">164 0 24575,'0'6'0,"0"6"0,0 13 0,0 7 0,0 9 0,0 3 0,-5 5 0,-8-6 0,-1-5 0,2-3 0,-3 3 0,-4 0 0,-4-1 0,1-1 0,0-1 0,4-7-8191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41.215"/>
    </inkml:context>
    <inkml:brush xml:id="br0">
      <inkml:brushProperty name="width" value="0.1" units="cm"/>
      <inkml:brushProperty name="height" value="0.1" units="cm"/>
    </inkml:brush>
  </inkml:definitions>
  <inkml:trace contextRef="#ctx0" brushRef="#br0">164 34 24575,'-10'-12'0,"-12"-8"0,21 20 0,0 0 0,0-1 0,0 1 0,0 0 0,0 0 0,-1 0 0,1 0 0,0 0 0,0 0 0,0 0 0,0 1 0,0-1 0,0 0 0,0 1 0,0-1 0,0 0 0,0 1 0,0-1 0,0 1 0,0 0 0,0-1 0,1 1 0,-1 0 0,0-1 0,0 1 0,0 0 0,1 0 0,-2 1 0,-4 6 0,1 1 0,-1 0 0,2 0 0,-1 1 0,1 0 0,0-1 0,1 1 0,-3 15 0,-1 2 0,-9 31 0,4 0 0,2 1 0,-5 99 0,16 187 0,3-141 0,-4-173-1365,0-4-5461</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0:29.681"/>
    </inkml:context>
    <inkml:brush xml:id="br0">
      <inkml:brushProperty name="width" value="0.1" units="cm"/>
      <inkml:brushProperty name="height" value="0.1" units="cm"/>
    </inkml:brush>
  </inkml:definitions>
  <inkml:trace contextRef="#ctx0" brushRef="#br0">269 0 24575,'-5'0'0,"-8"5"0,-6 2 0,-6 11 0,-4 7 0,-3 5 0,0 9 0,-1 2 0,0-5 0,5-4 0,8-7-8191</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0:32.119"/>
    </inkml:context>
    <inkml:brush xml:id="br0">
      <inkml:brushProperty name="width" value="0.1" units="cm"/>
      <inkml:brushProperty name="height" value="0.1" units="cm"/>
    </inkml:brush>
  </inkml:definitions>
  <inkml:trace contextRef="#ctx0" brushRef="#br0">0 74 24575,'6'0'0,"6"0"0,8 0 0,5 0 0,3 0 0,-2-5 0,5-2 0,2 0 0,2 2 0,-1 1 0,0 2 0,0 0 0,-1-4 0,-1-1 0,0 0 0,0-3 0,-6-1-8191</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1:10.972"/>
    </inkml:context>
    <inkml:brush xml:id="br0">
      <inkml:brushProperty name="width" value="0.35" units="cm"/>
      <inkml:brushProperty name="height" value="0.35" units="cm"/>
    </inkml:brush>
  </inkml:definitions>
  <inkml:trace contextRef="#ctx0" brushRef="#br0">1 858 24575,'1783'0'0,"-1453"29"0,-98-4 0,110-14 0,107 9 0,-284-3 0,634 42 0,612-57 0,-674-5 0,6424 3 0,-6037-42 0,-1061 39 0,152-14 0,299-61 0,-161 17 0,607-27 0,-736 77 0,241-7 0,-195 5 0,287-52 0,206-6 0,-508 53 0,503-4 0,-473 19 0,246-28 0,-14 0 0,10 32 0,225-9 0,-484-20 0,282-66 0,151-20 0,-219 102 0,-331 15 0,-1-7 0,169-26 0,-194 13 0,159-3 0,123 22 0,-158 2 0,107-2 0,472-5 0,-519-29 0,42-1 0,1162 35 0,-1466-4 0,72-13 0,-72 8 0,66-2 0,13 8 0,325-16 0,-292 4-1365</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1:16.708"/>
    </inkml:context>
    <inkml:brush xml:id="br0">
      <inkml:brushProperty name="width" value="0.1" units="cm"/>
      <inkml:brushProperty name="height" value="0.1" units="cm"/>
    </inkml:brush>
  </inkml:definitions>
  <inkml:trace contextRef="#ctx0" brushRef="#br0">1 0 24575,'0'668'-1365,"0"-641"-5461</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1:17.474"/>
    </inkml:context>
    <inkml:brush xml:id="br0">
      <inkml:brushProperty name="width" value="0.1" units="cm"/>
      <inkml:brushProperty name="height" value="0.1" units="cm"/>
    </inkml:brush>
  </inkml:definitions>
  <inkml:trace contextRef="#ctx0" brushRef="#br0">1 1 24575,'0'0'-8191</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1:18.224"/>
    </inkml:context>
    <inkml:brush xml:id="br0">
      <inkml:brushProperty name="width" value="0.1" units="cm"/>
      <inkml:brushProperty name="height" value="0.1" units="cm"/>
    </inkml:brush>
  </inkml:definitions>
  <inkml:trace contextRef="#ctx0" brushRef="#br0">0 57 24575,'0'5'0,"11"3"0,19-2 0,27 0 0,25-7 0,15-10 0,-4-1 0,-2-6 0,-10 2 0,-14 2 0,-18 4-8191</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1:19.271"/>
    </inkml:context>
    <inkml:brush xml:id="br0">
      <inkml:brushProperty name="width" value="0.1" units="cm"/>
      <inkml:brushProperty name="height" value="0.1" units="cm"/>
    </inkml:brush>
  </inkml:definitions>
  <inkml:trace contextRef="#ctx0" brushRef="#br0">0 25 24575,'6'0'0,"6"0"0,8 0 0,5 0 0,3 0 0,4 0 0,0 0 0,2 0 0,-1-5 0,0-2 0,-1 0 0,-5 1-8191</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1:20.943"/>
    </inkml:context>
    <inkml:brush xml:id="br0">
      <inkml:brushProperty name="width" value="0.1" units="cm"/>
      <inkml:brushProperty name="height" value="0.1" units="cm"/>
    </inkml:brush>
  </inkml:definitions>
  <inkml:trace contextRef="#ctx0" brushRef="#br0">1 68 24575,'9'-6'0,"0"0"0,1 1 0,0 0 0,0 0 0,0 1 0,1 1 0,-1 0 0,1 0 0,0 1 0,19-2 0,-13 2 0,-7 0 0,107-14 0,-101 15 0,-1 0 0,1 1 0,-1 1 0,1 0 0,21 5 0,-33-4 0,0 0 0,0-1 0,0 1 0,-1 1 0,1-1 0,0 0 0,-1 1 0,0 0 0,0 0 0,0 0 0,0 0 0,0 0 0,0 1 0,-1-1 0,0 1 0,1 0 0,-1-1 0,-1 1 0,1 0 0,-1 0 0,1 1 0,-1-1 0,0 0 0,-1 0 0,1 0 0,-1 1 0,0 7 0,1 11 0,-2-1 0,0 1 0,-10 42 0,4-40 0,-1 0 0,-1 0 0,-1-1 0,-1 0 0,-1 0 0,-1-2 0,-2 0 0,-25 32 0,16-22 0,-84 136 0,107-166 0,-7 9 0,0 0 0,1 0 0,0 1 0,-7 18 0,13-29 0,1 1 0,-1 0 0,0-1 0,1 1 0,-1-1 0,1 1 0,0 0 0,-1 0 0,1-1 0,0 1 0,0 0 0,0 0 0,0-1 0,0 1 0,1 0 0,-1-1 0,0 1 0,1 0 0,-1-1 0,1 1 0,0 0 0,-1-1 0,1 1 0,0-1 0,0 1 0,0-1 0,0 0 0,0 1 0,1-1 0,-1 0 0,0 0 0,1 0 0,-1 0 0,0 0 0,1 0 0,-1 0 0,1 0 0,0 0 0,-1-1 0,1 1 0,-1-1 0,1 1 0,0-1 0,3 1 0,14 1 0,-1-1 0,1 0 0,0-1 0,0-1 0,19-4 0,16 0 0,609-14 0,-656 20-68,62 5 265,-66-5-285,1 0 0,-1 0 0,1 0 0,-1 1 0,0-1 1,0 1-1,0-1 0,0 1 0,0 0 0,0 0 0,0 1 0,-1-1 0,1 0 1,-1 1-1,0 0 0,4 4 0,5 20-6738</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1:22.022"/>
    </inkml:context>
    <inkml:brush xml:id="br0">
      <inkml:brushProperty name="width" value="0.1" units="cm"/>
      <inkml:brushProperty name="height" value="0.1" units="cm"/>
    </inkml:brush>
  </inkml:definitions>
  <inkml:trace contextRef="#ctx0" brushRef="#br0">432 0 24575,'-1'1'0,"-1"-1"0,1 1 0,-1-1 0,1 1 0,0 0 0,-1 0 0,1 0 0,0 0 0,0 0 0,-1 0 0,1 0 0,0 0 0,0 0 0,0 0 0,0 1 0,1-1 0,-1 0 0,0 1 0,0-1 0,1 0 0,-1 1 0,1-1 0,-1 1 0,1-1 0,0 1 0,-1-1 0,1 1 0,0 1 0,-5 52 0,4-48 0,-1 38 0,-2 0 0,-2 0 0,-3-1 0,-21 70 0,23-95 0,-1 0 0,0 0 0,-2 0 0,0-1 0,-1 0 0,-1-1 0,0-1 0,-1 0 0,-1 0 0,-1-1 0,0-1 0,-24 17 0,-103 67-1365,109-79-5461</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1:23.804"/>
    </inkml:context>
    <inkml:brush xml:id="br0">
      <inkml:brushProperty name="width" value="0.1" units="cm"/>
      <inkml:brushProperty name="height" value="0.1" units="cm"/>
    </inkml:brush>
  </inkml:definitions>
  <inkml:trace contextRef="#ctx0" brushRef="#br0">287 34 24575,'0'-1'0,"0"0"0,1 1 0,-1-1 0,0 0 0,1 0 0,-1 0 0,0 0 0,1 0 0,-1 1 0,1-1 0,-1 0 0,1 0 0,0 1 0,-1-1 0,1 0 0,0 1 0,0-1 0,-1 1 0,1-1 0,0 1 0,0-1 0,0 1 0,0-1 0,-1 1 0,1 0 0,0 0 0,2-1 0,29-4 0,-26 4 0,122-8 0,165 8 0,-135 4 0,-150-3 0,-2 0 0,1 0 0,0 0 0,-1 0 0,1 1 0,11 3 0,-17-3 0,0-1 0,0 0 0,0 1 0,0-1 0,0 1 0,0 0 0,0-1 0,0 1 0,-1 0 0,1-1 0,0 1 0,0 0 0,-1 0 0,1 0 0,-1 0 0,1 0 0,-1 0 0,1 0 0,-1 0 0,1 0 0,-1 0 0,0 0 0,1 0 0,-1 0 0,0 0 0,0 0 0,0 0 0,0 0 0,0 0 0,0 0 0,0 0 0,0 0 0,-1 0 0,1 0 0,0 0 0,-1 0 0,1 0 0,0 0 0,-1 0 0,1 0 0,-1 0 0,-1 2 0,-4 9 0,-1-1 0,-1 1 0,0-1 0,0 0 0,-1-1 0,0 0 0,-19 15 0,-85 58 0,69-53 0,-274 183 0,308-206 0,-1-2 0,1 1 0,-1-1 0,0-1 0,0 0 0,-17 3 0,170-34 0,38-7 0,16-2 0,-192 35 0,0 0 0,1 1 0,-1 0 0,0-1 0,0 1 0,1 1 0,-1-1 0,0 1 0,0-1 0,1 1 0,-1 0 0,0 1 0,0-1 0,0 1 0,-1 0 0,8 4 0,-8-3 0,-1 0 0,1 1 0,-1-1 0,0 0 0,0 1 0,0 0 0,0-1 0,-1 1 0,1 0 0,-1 0 0,0 0 0,0 0 0,-1 0 0,1 0 0,-1 0 0,0 0 0,-1 7 0,1 25 0,-1 0 0,-3 0 0,-1-1 0,-1 1 0,-2-1 0,-13 36 0,16-56 0,-1 0 0,0-1 0,-1 1 0,-1-2 0,0 1 0,-1-1 0,-1 0 0,1-1 0,-2 0 0,0-1 0,0 0 0,-1-1 0,-1 0 0,1-1 0,-1 0 0,-18 9 0,11-10 0,0-1 0,0-1 0,-1-1 0,-38 5 0,-86 0 0,142-10 0,-61 2-273,0-2 0,0-4 0,0-2 0,-98-23 0,133 21-6553</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19:26:42.137"/>
    </inkml:context>
    <inkml:brush xml:id="br0">
      <inkml:brushProperty name="width" value="0.1" units="cm"/>
      <inkml:brushProperty name="height" value="0.1" units="cm"/>
    </inkml:brush>
  </inkml:definitions>
  <inkml:trace contextRef="#ctx0" brushRef="#br0">1 13 24575,'5'0'0,"8"0"0,6 0 0,6 0 0,9 0 0,10 0 0,3 0 0,4 0 0,-1-5 0,-10-2-8191</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1:29.307"/>
    </inkml:context>
    <inkml:brush xml:id="br0">
      <inkml:brushProperty name="width" value="0.1" units="cm"/>
      <inkml:brushProperty name="height" value="0.1" units="cm"/>
    </inkml:brush>
  </inkml:definitions>
  <inkml:trace contextRef="#ctx0" brushRef="#br0">153 0 24575,'-1'5'0,"1"8"0,1 6 0,-1 6 0,-1 14 0,1 7 0,1 0 0,-1 4 0,-6 4 0,-1-3 0,-5 2 0,-6-3 0,0-4 0,-2-6 0,-4-3 0,3-3 0,5-1 0,5-7-8191</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1:31.823"/>
    </inkml:context>
    <inkml:brush xml:id="br0">
      <inkml:brushProperty name="width" value="0.1" units="cm"/>
      <inkml:brushProperty name="height" value="0.1" units="cm"/>
    </inkml:brush>
  </inkml:definitions>
  <inkml:trace contextRef="#ctx0" brushRef="#br0">34 0 24575,'-1'16'0,"0"-1"0,-2 1 0,-6 24 0,-5 28 0,9 6 0,8 145 0,-2-209 0,0 0 0,0 1 0,1-1 0,1 0 0,0 0 0,0 0 0,1-1 0,0 1 0,1-1 0,0 0 0,0 0 0,1 0 0,0-1 0,1 0 0,-1 0 0,2 0 0,-1-1 0,1 0 0,0-1 0,1 0 0,-1 0 0,1-1 0,0 0 0,1 0 0,-1-1 0,1 0 0,0-1 0,0 0 0,0-1 0,0 0 0,13 1 0,-5-2 0,1 0 0,-1-2 0,1 0 0,-1-1 0,28-7 0,-39 7 0,0-1 0,0 1 0,0-1 0,-1 0 0,1-1 0,-1 0 0,1 0 0,-1 0 0,0-1 0,-1 0 0,1 0 0,-1 0 0,0-1 0,-1 0 0,1 0 0,4-8 0,0-5 0,-1 0 0,-1-1 0,-1 0 0,-1 0 0,0-1 0,-2 1 0,0-1 0,-1-33 0,-1 34 0,7-13 0,-2 28 0,0 21 0,1 55 0,-2 0 0,-8 100 0,0-43 0,3 91-1365,0-192-5461</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1:32.620"/>
    </inkml:context>
    <inkml:brush xml:id="br0">
      <inkml:brushProperty name="width" value="0.1" units="cm"/>
      <inkml:brushProperty name="height" value="0.1" units="cm"/>
    </inkml:brush>
  </inkml:definitions>
  <inkml:trace contextRef="#ctx0" brushRef="#br0">257 0 24575,'1'1'0,"0"-1"0,0 0 0,0 1 0,0-1 0,0 1 0,1-1 0,-1 1 0,0 0 0,0-1 0,0 1 0,0 0 0,-1 0 0,1 0 0,0 0 0,0 0 0,0 0 0,-1 0 0,1 0 0,0 0 0,-1 0 0,1 0 0,-1 0 0,1 0 0,-1 0 0,0 1 0,0-1 0,1 2 0,5 40 0,-5-36 0,-1 11 0,0-1 0,0 1 0,-2 0 0,0-1 0,-1 1 0,-8 24 0,-42 103 0,37-104 0,-2-3-227,0-1-1,-3 0 1,-1-2-1,-1-1 1,-54 60-1,57-72-6598</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1:33.464"/>
    </inkml:context>
    <inkml:brush xml:id="br0">
      <inkml:brushProperty name="width" value="0.1" units="cm"/>
      <inkml:brushProperty name="height" value="0.1" units="cm"/>
    </inkml:brush>
  </inkml:definitions>
  <inkml:trace contextRef="#ctx0" brushRef="#br0">1 0 24575,'11'0'0,"14"0"0,14 0 0,11 0 0,13 0 0,7 0 0,2 0 0,-1 0 0,0 0 0,-8 0 0,-15 0-8191</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1:35.372"/>
    </inkml:context>
    <inkml:brush xml:id="br0">
      <inkml:brushProperty name="width" value="0.1" units="cm"/>
      <inkml:brushProperty name="height" value="0.1" units="cm"/>
    </inkml:brush>
  </inkml:definitions>
  <inkml:trace contextRef="#ctx0" brushRef="#br0">1 0 24575,'0'321'0,"0"-318"0,0 1 0,0-1 0,0 1 0,1-1 0,-1 1 0,1-1 0,0 1 0,0-1 0,0 0 0,0 0 0,2 5 0,-1-7 0,-1 0 0,0 0 0,0 0 0,0 0 0,1 0 0,-1 0 0,1 0 0,-1 0 0,1 0 0,-1 0 0,1-1 0,-1 1 0,1-1 0,0 1 0,-1-1 0,1 0 0,-1 1 0,1-1 0,0 0 0,0 0 0,-1 0 0,1-1 0,0 1 0,-1 0 0,3-1 0,51-8 0,-27 3 0,-1 1 0,1 1 0,0 2 0,0 1 0,0 1 0,0 1 0,50 9 0,-72-8 0,-1 0 0,1 0 0,-1 1 0,1 0 0,-1 0 0,0 1 0,0-1 0,0 1 0,0 0 0,-1 1 0,0-1 0,0 1 0,0 0 0,0-1 0,-1 2 0,0-1 0,0 0 0,0 1 0,-1-1 0,1 1 0,-1 0 0,-1 0 0,1 0 0,0 10 0,2 10 0,-1-1 0,-2 0 0,-1 1 0,-4 40 0,2-55 0,0 0 0,0 0 0,-1 0 0,-1 0 0,0-1 0,0 1 0,-1-1 0,0 0 0,-1-1 0,0 1 0,0-1 0,-1 0 0,0-1 0,-1 0 0,0 0 0,-12 9 0,9-9 0,1 0 0,-2-1 0,1 0 0,0-1 0,-1-1 0,0 0 0,-1 0 0,1-1 0,-1-1 0,0 0 0,1-1 0,-1 0 0,-26 0 0,14-6-1365,6-3-5461</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1:37.138"/>
    </inkml:context>
    <inkml:brush xml:id="br0">
      <inkml:brushProperty name="width" value="0.1" units="cm"/>
      <inkml:brushProperty name="height" value="0.1" units="cm"/>
    </inkml:brush>
  </inkml:definitions>
  <inkml:trace contextRef="#ctx0" brushRef="#br0">1 0 24575,'0'795'-1365,"0"-767"-5461</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2:05.038"/>
    </inkml:context>
    <inkml:brush xml:id="br0">
      <inkml:brushProperty name="width" value="0.1" units="cm"/>
      <inkml:brushProperty name="height" value="0.1" units="cm"/>
    </inkml:brush>
  </inkml:definitions>
  <inkml:trace contextRef="#ctx0" brushRef="#br0">126 110 24575,'1'-1'0,"-1"0"0,1-1 0,-1 1 0,1-1 0,0 1 0,-1 0 0,1 0 0,0-1 0,0 1 0,0 0 0,0 0 0,0 0 0,1 0 0,-1 0 0,0 0 0,0 0 0,1 1 0,-1-1 0,0 0 0,1 1 0,-1-1 0,0 1 0,1-1 0,-1 1 0,1 0 0,-1-1 0,4 1 0,47-6 0,-46 6 0,5-1 0,-1 0 0,1 1 0,0 0 0,0 1 0,0 1 0,0-1 0,20 7 0,-27-6 0,0 0 0,-1 0 0,1 0 0,-1 0 0,0 0 0,1 1 0,-1-1 0,0 1 0,-1 0 0,1 0 0,0 0 0,-1 0 0,0 1 0,1-1 0,-1 1 0,-1-1 0,1 1 0,0 0 0,-1-1 0,0 1 0,0 0 0,0 0 0,0 0 0,0 7 0,0 1 0,0 0 0,-1 0 0,0 0 0,0 0 0,-2 0 0,1 1 0,-2-1 0,1-1 0,-2 1 0,1 0 0,-7 12 0,3-11 0,-1-1 0,0 1 0,-1-1 0,0-1 0,-1 1 0,0-2 0,-1 1 0,-21 15 0,15-13 0,0-1 0,0-1 0,-36 16 0,47-24 0,-1 0 0,1-1 0,0 0 0,-1 0 0,0-1 0,1 1 0,-1-1 0,0-1 0,0 1 0,0-1 0,1-1 0,-1 1 0,0-1 0,0 0 0,-11-4 0,16 5 0,0-1 0,0 0 0,0 0 0,0-1 0,1 1 0,-1 0 0,0-1 0,1 1 0,-1-1 0,0 1 0,1-1 0,0 0 0,-1 0 0,1 1 0,0-1 0,0 0 0,0 0 0,0 0 0,-1-4 0,1 1 0,0 0 0,1 0 0,-1 0 0,1 0 0,0 0 0,0-1 0,0 1 0,2-6 0,2-7 0,1 0 0,1 1 0,13-29 0,18-27 0,3 2 0,50-66 0,-86 131 0,0 0 0,1 1 0,0-1 0,1 1 0,-1 1 0,1-1 0,8-5 0,-12 9 0,-1 0 0,0 0 0,1 1 0,-1-1 0,1 0 0,-1 1 0,1-1 0,-1 1 0,1-1 0,-1 1 0,1-1 0,-1 1 0,1 0 0,0 0 0,-1 0 0,1 0 0,-1 0 0,1 1 0,-1-1 0,1 0 0,0 1 0,-1-1 0,1 1 0,-1-1 0,0 1 0,1 0 0,-1-1 0,1 1 0,-1 0 0,0 0 0,0 0 0,1 0 0,-1 0 0,0 1 0,0-1 0,0 0 0,0 0 0,-1 1 0,2 1 0,17 40 0,-2 0 0,-1 1 0,-3 1 0,-2 0 0,6 48 0,5 14 0,-1-7 0,17 66 0,-9-23 124,-13-49-1613,-10-69-5337</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1:40.139"/>
    </inkml:context>
    <inkml:brush xml:id="br0">
      <inkml:brushProperty name="width" value="0.1" units="cm"/>
      <inkml:brushProperty name="height" value="0.1" units="cm"/>
    </inkml:brush>
  </inkml:definitions>
  <inkml:trace contextRef="#ctx0" brushRef="#br0">1 323 24575,'57'-2'0,"0"-2"0,106-22 0,-79 11 0,164-7 0,88 22 0,134-8 0,540-14 0,-677 25 0,112-1 0,522-5 0,-352-28 0,60-2 0,1216 31 0,-918 5 0,-727-14 0,314-56 0,-383 42 0,29-3 0,229-2 0,-309 28 0,264 8 0,-385-6 0,1 0 0,-1 1 0,1 0 0,-1 1 0,1-1 0,-1 1 0,0 0 0,1 0 0,-1 1 0,0-1 0,-1 1 0,1 1 0,0-1 0,-1 0 0,0 1 0,0 0 0,0 0 0,0 0 0,0 1 0,-1-1 0,0 1 0,0 0 0,0-1 0,2 8 0,4 11 0,-2 0 0,0 0 0,-2 1 0,5 35 0,2 12 0,65 299 0,-61-291 0,28 158 0,-36-198 0,-5-30 0,0 0 0,-1 0 0,-1 1 0,0-1 0,0 11 0,-1-18 0,0 1 0,-1-1 0,1 0 0,-1 1 0,1-1 0,-1 1 0,0-1 0,0 0 0,0 1 0,0-1 0,0 0 0,-1 0 0,1 0 0,0 0 0,-1 0 0,0 0 0,1-1 0,-1 1 0,0 0 0,0-1 0,0 1 0,0-1 0,-5 2 0,-6 3 0,0-1 0,-1 0 0,0-2 0,0 1 0,0-2 0,-18 2 0,-91 0 0,88-4 0,-107 2 0,-161 25 0,-158 8 0,-2-36 0,191-2 0,-282 1 0,-775 5 0,838 27 0,43-1 0,-859-22 0,723-10 0,-3323 3 0,3890 1-273,0 0 0,0 2 0,0 0 0,-22 8 0,19-6-6553</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1:41.812"/>
    </inkml:context>
    <inkml:brush xml:id="br0">
      <inkml:brushProperty name="width" value="0.1" units="cm"/>
      <inkml:brushProperty name="height" value="0.1" units="cm"/>
    </inkml:brush>
  </inkml:definitions>
  <inkml:trace contextRef="#ctx0" brushRef="#br0">0 1 24575,'1'0'0,"0"0"0,1 1 0,-1-1 0,0 0 0,0 1 0,0-1 0,0 1 0,0 0 0,0-1 0,0 1 0,0 0 0,0-1 0,0 1 0,-1 0 0,1 0 0,0 0 0,0 0 0,-1 0 0,1 0 0,-1 0 0,1 0 0,-1 0 0,1 0 0,-1 0 0,0 0 0,1 1 0,-1 0 0,7 36 0,-7-35 0,8 118 0,-9 130 0,-3-81 0,4 336-1365,0-479-5461</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3T20:31:43.593"/>
    </inkml:context>
    <inkml:brush xml:id="br0">
      <inkml:brushProperty name="width" value="0.1" units="cm"/>
      <inkml:brushProperty name="height" value="0.1" units="cm"/>
    </inkml:brush>
  </inkml:definitions>
  <inkml:trace contextRef="#ctx0" brushRef="#br0">1 244 24575,'0'-14'0,"1"0"0,1 0 0,0 0 0,1 0 0,1 1 0,0 0 0,1-1 0,7-15 0,-8 21 0,0 1 0,1-1 0,0 0 0,0 1 0,0 0 0,1 0 0,0 1 0,1-1 0,-1 1 0,1 1 0,0-1 0,1 1 0,14-8 0,-20 12 0,-1 1 0,1-1 0,-1 0 0,1 1 0,-1-1 0,1 1 0,0 0 0,-1-1 0,1 1 0,0 0 0,-1 0 0,1 0 0,0 0 0,-1 0 0,1 1 0,0-1 0,-1 0 0,1 1 0,-1-1 0,1 1 0,-1 0 0,1-1 0,1 2 0,-1 0 0,0 0 0,-1 0 0,1 0 0,0 0 0,-1 0 0,1 0 0,-1 1 0,0-1 0,0 0 0,0 1 0,0-1 0,0 1 0,0 3 0,2 9 0,-1 1 0,-1 0 0,-1 30 0,0-38 0,-4 45 0,-2 0 0,-25 97 0,17-86 0,13-60 0,-1 1 0,1 0 0,1-1 0,-1 1 0,1 0 0,0 0 0,0 0 0,0 0 0,1-1 0,-1 1 0,1 0 0,3 8 0,-2-11 0,-1 1 0,1-1 0,0 0 0,0 1 0,0-1 0,0 0 0,1 0 0,-1-1 0,0 1 0,1 0 0,0-1 0,-1 1 0,1-1 0,0 0 0,0 0 0,-1 0 0,1 0 0,0 0 0,0-1 0,0 1 0,6-1 0,50 4 33,110-8 0,-58 0-1464,-81 3-5395</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A3558C4-CFEF-4014-A626-8EA806365A3A}" type="datetimeFigureOut">
              <a:rPr lang="en-US" smtClean="0"/>
              <a:t>1/11/2024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202A0D1C-59FF-4F63-B8E5-BE3E34A04FB5}" type="slidenum">
              <a:rPr lang="en-US" smtClean="0"/>
              <a:t>‹#›</a:t>
            </a:fld>
            <a:endParaRPr lang="en-US"/>
          </a:p>
        </p:txBody>
      </p:sp>
    </p:spTree>
    <p:extLst>
      <p:ext uri="{BB962C8B-B14F-4D97-AF65-F5344CB8AC3E}">
        <p14:creationId xmlns:p14="http://schemas.microsoft.com/office/powerpoint/2010/main" val="13117121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3558C4-CFEF-4014-A626-8EA806365A3A}"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2A0D1C-59FF-4F63-B8E5-BE3E34A04FB5}" type="slidenum">
              <a:rPr lang="en-US" smtClean="0"/>
              <a:t>‹#›</a:t>
            </a:fld>
            <a:endParaRPr lang="en-US"/>
          </a:p>
        </p:txBody>
      </p:sp>
    </p:spTree>
    <p:extLst>
      <p:ext uri="{BB962C8B-B14F-4D97-AF65-F5344CB8AC3E}">
        <p14:creationId xmlns:p14="http://schemas.microsoft.com/office/powerpoint/2010/main" val="2720368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A3558C4-CFEF-4014-A626-8EA806365A3A}" type="datetimeFigureOut">
              <a:rPr lang="en-US" smtClean="0"/>
              <a:t>1/11/2024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02A0D1C-59FF-4F63-B8E5-BE3E34A04FB5}" type="slidenum">
              <a:rPr lang="en-US" smtClean="0"/>
              <a:t>‹#›</a:t>
            </a:fld>
            <a:endParaRPr lang="en-US"/>
          </a:p>
        </p:txBody>
      </p:sp>
    </p:spTree>
    <p:extLst>
      <p:ext uri="{BB962C8B-B14F-4D97-AF65-F5344CB8AC3E}">
        <p14:creationId xmlns:p14="http://schemas.microsoft.com/office/powerpoint/2010/main" val="40468001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A3558C4-CFEF-4014-A626-8EA806365A3A}" type="datetimeFigureOut">
              <a:rPr lang="en-US" smtClean="0"/>
              <a:t>1/11/2024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02A0D1C-59FF-4F63-B8E5-BE3E34A04FB5}"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847406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A3558C4-CFEF-4014-A626-8EA806365A3A}" type="datetimeFigureOut">
              <a:rPr lang="en-US" smtClean="0"/>
              <a:t>1/11/2024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02A0D1C-59FF-4F63-B8E5-BE3E34A04FB5}" type="slidenum">
              <a:rPr lang="en-US" smtClean="0"/>
              <a:t>‹#›</a:t>
            </a:fld>
            <a:endParaRPr lang="en-US"/>
          </a:p>
        </p:txBody>
      </p:sp>
    </p:spTree>
    <p:extLst>
      <p:ext uri="{BB962C8B-B14F-4D97-AF65-F5344CB8AC3E}">
        <p14:creationId xmlns:p14="http://schemas.microsoft.com/office/powerpoint/2010/main" val="12504902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3558C4-CFEF-4014-A626-8EA806365A3A}" type="datetimeFigureOut">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2A0D1C-59FF-4F63-B8E5-BE3E34A04FB5}" type="slidenum">
              <a:rPr lang="en-US" smtClean="0"/>
              <a:t>‹#›</a:t>
            </a:fld>
            <a:endParaRPr lang="en-US"/>
          </a:p>
        </p:txBody>
      </p:sp>
    </p:spTree>
    <p:extLst>
      <p:ext uri="{BB962C8B-B14F-4D97-AF65-F5344CB8AC3E}">
        <p14:creationId xmlns:p14="http://schemas.microsoft.com/office/powerpoint/2010/main" val="38803820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3558C4-CFEF-4014-A626-8EA806365A3A}" type="datetimeFigureOut">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2A0D1C-59FF-4F63-B8E5-BE3E34A04FB5}" type="slidenum">
              <a:rPr lang="en-US" smtClean="0"/>
              <a:t>‹#›</a:t>
            </a:fld>
            <a:endParaRPr lang="en-US"/>
          </a:p>
        </p:txBody>
      </p:sp>
    </p:spTree>
    <p:extLst>
      <p:ext uri="{BB962C8B-B14F-4D97-AF65-F5344CB8AC3E}">
        <p14:creationId xmlns:p14="http://schemas.microsoft.com/office/powerpoint/2010/main" val="23831142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3558C4-CFEF-4014-A626-8EA806365A3A}"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A0D1C-59FF-4F63-B8E5-BE3E34A04FB5}" type="slidenum">
              <a:rPr lang="en-US" smtClean="0"/>
              <a:t>‹#›</a:t>
            </a:fld>
            <a:endParaRPr lang="en-US"/>
          </a:p>
        </p:txBody>
      </p:sp>
    </p:spTree>
    <p:extLst>
      <p:ext uri="{BB962C8B-B14F-4D97-AF65-F5344CB8AC3E}">
        <p14:creationId xmlns:p14="http://schemas.microsoft.com/office/powerpoint/2010/main" val="30349930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A3558C4-CFEF-4014-A626-8EA806365A3A}" type="datetimeFigureOut">
              <a:rPr lang="en-US" smtClean="0"/>
              <a:t>1/11/2024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02A0D1C-59FF-4F63-B8E5-BE3E34A04FB5}" type="slidenum">
              <a:rPr lang="en-US" smtClean="0"/>
              <a:t>‹#›</a:t>
            </a:fld>
            <a:endParaRPr lang="en-US"/>
          </a:p>
        </p:txBody>
      </p:sp>
    </p:spTree>
    <p:extLst>
      <p:ext uri="{BB962C8B-B14F-4D97-AF65-F5344CB8AC3E}">
        <p14:creationId xmlns:p14="http://schemas.microsoft.com/office/powerpoint/2010/main" val="17039095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3558C4-CFEF-4014-A626-8EA806365A3A}"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A0D1C-59FF-4F63-B8E5-BE3E34A04FB5}" type="slidenum">
              <a:rPr lang="en-US" smtClean="0"/>
              <a:t>‹#›</a:t>
            </a:fld>
            <a:endParaRPr lang="en-US"/>
          </a:p>
        </p:txBody>
      </p:sp>
    </p:spTree>
    <p:extLst>
      <p:ext uri="{BB962C8B-B14F-4D97-AF65-F5344CB8AC3E}">
        <p14:creationId xmlns:p14="http://schemas.microsoft.com/office/powerpoint/2010/main" val="28692479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A3558C4-CFEF-4014-A626-8EA806365A3A}" type="datetimeFigureOut">
              <a:rPr lang="en-US" smtClean="0"/>
              <a:t>1/11/2024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02A0D1C-59FF-4F63-B8E5-BE3E34A04FB5}" type="slidenum">
              <a:rPr lang="en-US" smtClean="0"/>
              <a:t>‹#›</a:t>
            </a:fld>
            <a:endParaRPr lang="en-US"/>
          </a:p>
        </p:txBody>
      </p:sp>
    </p:spTree>
    <p:extLst>
      <p:ext uri="{BB962C8B-B14F-4D97-AF65-F5344CB8AC3E}">
        <p14:creationId xmlns:p14="http://schemas.microsoft.com/office/powerpoint/2010/main" val="21107988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3558C4-CFEF-4014-A626-8EA806365A3A}"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2A0D1C-59FF-4F63-B8E5-BE3E34A04FB5}" type="slidenum">
              <a:rPr lang="en-US" smtClean="0"/>
              <a:t>‹#›</a:t>
            </a:fld>
            <a:endParaRPr lang="en-US"/>
          </a:p>
        </p:txBody>
      </p:sp>
    </p:spTree>
    <p:extLst>
      <p:ext uri="{BB962C8B-B14F-4D97-AF65-F5344CB8AC3E}">
        <p14:creationId xmlns:p14="http://schemas.microsoft.com/office/powerpoint/2010/main" val="31509829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3558C4-CFEF-4014-A626-8EA806365A3A}" type="datetimeFigureOut">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2A0D1C-59FF-4F63-B8E5-BE3E34A04FB5}" type="slidenum">
              <a:rPr lang="en-US" smtClean="0"/>
              <a:t>‹#›</a:t>
            </a:fld>
            <a:endParaRPr lang="en-US"/>
          </a:p>
        </p:txBody>
      </p:sp>
    </p:spTree>
    <p:extLst>
      <p:ext uri="{BB962C8B-B14F-4D97-AF65-F5344CB8AC3E}">
        <p14:creationId xmlns:p14="http://schemas.microsoft.com/office/powerpoint/2010/main" val="36420027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3558C4-CFEF-4014-A626-8EA806365A3A}" type="datetimeFigureOut">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2A0D1C-59FF-4F63-B8E5-BE3E34A04FB5}" type="slidenum">
              <a:rPr lang="en-US" smtClean="0"/>
              <a:t>‹#›</a:t>
            </a:fld>
            <a:endParaRPr lang="en-US"/>
          </a:p>
        </p:txBody>
      </p:sp>
    </p:spTree>
    <p:extLst>
      <p:ext uri="{BB962C8B-B14F-4D97-AF65-F5344CB8AC3E}">
        <p14:creationId xmlns:p14="http://schemas.microsoft.com/office/powerpoint/2010/main" val="2037817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3558C4-CFEF-4014-A626-8EA806365A3A}" type="datetimeFigureOut">
              <a:rPr lang="en-US" smtClean="0"/>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2A0D1C-59FF-4F63-B8E5-BE3E34A04FB5}" type="slidenum">
              <a:rPr lang="en-US" smtClean="0"/>
              <a:t>‹#›</a:t>
            </a:fld>
            <a:endParaRPr lang="en-US"/>
          </a:p>
        </p:txBody>
      </p:sp>
    </p:spTree>
    <p:extLst>
      <p:ext uri="{BB962C8B-B14F-4D97-AF65-F5344CB8AC3E}">
        <p14:creationId xmlns:p14="http://schemas.microsoft.com/office/powerpoint/2010/main" val="38905061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3558C4-CFEF-4014-A626-8EA806365A3A}"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2A0D1C-59FF-4F63-B8E5-BE3E34A04FB5}" type="slidenum">
              <a:rPr lang="en-US" smtClean="0"/>
              <a:t>‹#›</a:t>
            </a:fld>
            <a:endParaRPr lang="en-US"/>
          </a:p>
        </p:txBody>
      </p:sp>
    </p:spTree>
    <p:extLst>
      <p:ext uri="{BB962C8B-B14F-4D97-AF65-F5344CB8AC3E}">
        <p14:creationId xmlns:p14="http://schemas.microsoft.com/office/powerpoint/2010/main" val="14827627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3558C4-CFEF-4014-A626-8EA806365A3A}"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2A0D1C-59FF-4F63-B8E5-BE3E34A04FB5}" type="slidenum">
              <a:rPr lang="en-US" smtClean="0"/>
              <a:t>‹#›</a:t>
            </a:fld>
            <a:endParaRPr lang="en-US"/>
          </a:p>
        </p:txBody>
      </p:sp>
    </p:spTree>
    <p:extLst>
      <p:ext uri="{BB962C8B-B14F-4D97-AF65-F5344CB8AC3E}">
        <p14:creationId xmlns:p14="http://schemas.microsoft.com/office/powerpoint/2010/main" val="31509664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A3558C4-CFEF-4014-A626-8EA806365A3A}" type="datetimeFigureOut">
              <a:rPr lang="en-US" smtClean="0"/>
              <a:t>1/11/2024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02A0D1C-59FF-4F63-B8E5-BE3E34A04FB5}" type="slidenum">
              <a:rPr lang="en-US" smtClean="0"/>
              <a:t>‹#›</a:t>
            </a:fld>
            <a:endParaRPr lang="en-US"/>
          </a:p>
        </p:txBody>
      </p:sp>
    </p:spTree>
    <p:extLst>
      <p:ext uri="{BB962C8B-B14F-4D97-AF65-F5344CB8AC3E}">
        <p14:creationId xmlns:p14="http://schemas.microsoft.com/office/powerpoint/2010/main" val="4086687079"/>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7" Type="http://schemas.openxmlformats.org/officeDocument/2006/relationships/customXml" Target="../ink/ink448.xml"/><Relationship Id="rId299" Type="http://schemas.openxmlformats.org/officeDocument/2006/relationships/customXml" Target="../ink/ink544.xml"/><Relationship Id="rId21" Type="http://schemas.openxmlformats.org/officeDocument/2006/relationships/image" Target="../media/image352.png"/><Relationship Id="rId63" Type="http://schemas.openxmlformats.org/officeDocument/2006/relationships/image" Target="../media/image372.png"/><Relationship Id="rId159" Type="http://schemas.openxmlformats.org/officeDocument/2006/relationships/customXml" Target="../ink/ink469.xml"/><Relationship Id="rId324" Type="http://schemas.openxmlformats.org/officeDocument/2006/relationships/customXml" Target="../ink/ink557.xml"/><Relationship Id="rId170" Type="http://schemas.openxmlformats.org/officeDocument/2006/relationships/image" Target="../media/image417.png"/><Relationship Id="rId226" Type="http://schemas.openxmlformats.org/officeDocument/2006/relationships/image" Target="../media/image441.png"/><Relationship Id="rId268" Type="http://schemas.openxmlformats.org/officeDocument/2006/relationships/customXml" Target="../ink/ink528.xml"/><Relationship Id="rId32" Type="http://schemas.openxmlformats.org/officeDocument/2006/relationships/customXml" Target="../ink/ink401.xml"/><Relationship Id="rId74" Type="http://schemas.openxmlformats.org/officeDocument/2006/relationships/image" Target="../media/image374.png"/><Relationship Id="rId128" Type="http://schemas.openxmlformats.org/officeDocument/2006/relationships/image" Target="../media/image397.png"/><Relationship Id="rId5" Type="http://schemas.openxmlformats.org/officeDocument/2006/relationships/image" Target="../media/image344.png"/><Relationship Id="rId181" Type="http://schemas.openxmlformats.org/officeDocument/2006/relationships/customXml" Target="../ink/ink482.xml"/><Relationship Id="rId237" Type="http://schemas.openxmlformats.org/officeDocument/2006/relationships/image" Target="../media/image445.png"/><Relationship Id="rId279" Type="http://schemas.openxmlformats.org/officeDocument/2006/relationships/image" Target="../media/image464.png"/><Relationship Id="rId43" Type="http://schemas.openxmlformats.org/officeDocument/2006/relationships/image" Target="../media/image363.png"/><Relationship Id="rId139" Type="http://schemas.openxmlformats.org/officeDocument/2006/relationships/customXml" Target="../ink/ink459.xml"/><Relationship Id="rId290" Type="http://schemas.openxmlformats.org/officeDocument/2006/relationships/image" Target="../media/image469.png"/><Relationship Id="rId304" Type="http://schemas.openxmlformats.org/officeDocument/2006/relationships/customXml" Target="../ink/ink547.xml"/><Relationship Id="rId85" Type="http://schemas.openxmlformats.org/officeDocument/2006/relationships/image" Target="../media/image378.png"/><Relationship Id="rId150" Type="http://schemas.openxmlformats.org/officeDocument/2006/relationships/image" Target="../media/image408.png"/><Relationship Id="rId192" Type="http://schemas.openxmlformats.org/officeDocument/2006/relationships/image" Target="../media/image427.png"/><Relationship Id="rId206" Type="http://schemas.openxmlformats.org/officeDocument/2006/relationships/image" Target="../media/image434.png"/><Relationship Id="rId248" Type="http://schemas.openxmlformats.org/officeDocument/2006/relationships/customXml" Target="../ink/ink518.xml"/><Relationship Id="rId12" Type="http://schemas.openxmlformats.org/officeDocument/2006/relationships/customXml" Target="../ink/ink391.xml"/><Relationship Id="rId108" Type="http://schemas.openxmlformats.org/officeDocument/2006/relationships/image" Target="../media/image387.png"/><Relationship Id="rId315" Type="http://schemas.openxmlformats.org/officeDocument/2006/relationships/image" Target="../media/image481.png"/><Relationship Id="rId54" Type="http://schemas.openxmlformats.org/officeDocument/2006/relationships/customXml" Target="../ink/ink412.xml"/><Relationship Id="rId96" Type="http://schemas.openxmlformats.org/officeDocument/2006/relationships/customXml" Target="../ink/ink436.xml"/><Relationship Id="rId161" Type="http://schemas.openxmlformats.org/officeDocument/2006/relationships/customXml" Target="../ink/ink471.xml"/><Relationship Id="rId217" Type="http://schemas.openxmlformats.org/officeDocument/2006/relationships/image" Target="../media/image437.png"/><Relationship Id="rId259" Type="http://schemas.openxmlformats.org/officeDocument/2006/relationships/image" Target="../media/image454.png"/><Relationship Id="rId23" Type="http://schemas.openxmlformats.org/officeDocument/2006/relationships/image" Target="../media/image353.png"/><Relationship Id="rId119" Type="http://schemas.openxmlformats.org/officeDocument/2006/relationships/customXml" Target="../ink/ink449.xml"/><Relationship Id="rId270" Type="http://schemas.openxmlformats.org/officeDocument/2006/relationships/customXml" Target="../ink/ink529.xml"/><Relationship Id="rId326" Type="http://schemas.openxmlformats.org/officeDocument/2006/relationships/customXml" Target="../ink/ink558.xml"/><Relationship Id="rId65" Type="http://schemas.openxmlformats.org/officeDocument/2006/relationships/image" Target="../media/image3.png"/><Relationship Id="rId130" Type="http://schemas.openxmlformats.org/officeDocument/2006/relationships/image" Target="../media/image398.png"/><Relationship Id="rId172" Type="http://schemas.openxmlformats.org/officeDocument/2006/relationships/customXml" Target="../ink/ink477.xml"/><Relationship Id="rId228" Type="http://schemas.openxmlformats.org/officeDocument/2006/relationships/image" Target="../media/image442.png"/><Relationship Id="rId281" Type="http://schemas.openxmlformats.org/officeDocument/2006/relationships/image" Target="../media/image465.png"/><Relationship Id="rId34" Type="http://schemas.openxmlformats.org/officeDocument/2006/relationships/customXml" Target="../ink/ink402.xml"/><Relationship Id="rId76" Type="http://schemas.openxmlformats.org/officeDocument/2006/relationships/image" Target="../media/image375.png"/><Relationship Id="rId141" Type="http://schemas.openxmlformats.org/officeDocument/2006/relationships/customXml" Target="../ink/ink460.xml"/><Relationship Id="rId7" Type="http://schemas.openxmlformats.org/officeDocument/2006/relationships/image" Target="../media/image345.png"/><Relationship Id="rId183" Type="http://schemas.openxmlformats.org/officeDocument/2006/relationships/customXml" Target="../ink/ink483.xml"/><Relationship Id="rId239" Type="http://schemas.openxmlformats.org/officeDocument/2006/relationships/customXml" Target="../ink/ink513.xml"/><Relationship Id="rId250" Type="http://schemas.openxmlformats.org/officeDocument/2006/relationships/customXml" Target="../ink/ink519.xml"/><Relationship Id="rId271" Type="http://schemas.openxmlformats.org/officeDocument/2006/relationships/image" Target="../media/image460.png"/><Relationship Id="rId292" Type="http://schemas.openxmlformats.org/officeDocument/2006/relationships/image" Target="../media/image470.png"/><Relationship Id="rId306" Type="http://schemas.openxmlformats.org/officeDocument/2006/relationships/customXml" Target="../ink/ink548.xml"/><Relationship Id="rId24" Type="http://schemas.openxmlformats.org/officeDocument/2006/relationships/customXml" Target="../ink/ink397.xml"/><Relationship Id="rId45" Type="http://schemas.openxmlformats.org/officeDocument/2006/relationships/image" Target="../media/image364.png"/><Relationship Id="rId66" Type="http://schemas.openxmlformats.org/officeDocument/2006/relationships/customXml" Target="../ink/ink418.xml"/><Relationship Id="rId87" Type="http://schemas.openxmlformats.org/officeDocument/2006/relationships/image" Target="../media/image227.png"/><Relationship Id="rId110" Type="http://schemas.openxmlformats.org/officeDocument/2006/relationships/image" Target="../media/image388.png"/><Relationship Id="rId131" Type="http://schemas.openxmlformats.org/officeDocument/2006/relationships/customXml" Target="../ink/ink455.xml"/><Relationship Id="rId327" Type="http://schemas.openxmlformats.org/officeDocument/2006/relationships/image" Target="../media/image487.png"/><Relationship Id="rId152" Type="http://schemas.openxmlformats.org/officeDocument/2006/relationships/image" Target="../media/image409.png"/><Relationship Id="rId173" Type="http://schemas.openxmlformats.org/officeDocument/2006/relationships/image" Target="../media/image418.png"/><Relationship Id="rId194" Type="http://schemas.openxmlformats.org/officeDocument/2006/relationships/image" Target="../media/image428.png"/><Relationship Id="rId208" Type="http://schemas.openxmlformats.org/officeDocument/2006/relationships/image" Target="../media/image78.png"/><Relationship Id="rId229" Type="http://schemas.openxmlformats.org/officeDocument/2006/relationships/customXml" Target="../ink/ink507.xml"/><Relationship Id="rId240" Type="http://schemas.openxmlformats.org/officeDocument/2006/relationships/image" Target="../media/image446.png"/><Relationship Id="rId261" Type="http://schemas.openxmlformats.org/officeDocument/2006/relationships/image" Target="../media/image455.png"/><Relationship Id="rId14" Type="http://schemas.openxmlformats.org/officeDocument/2006/relationships/customXml" Target="../ink/ink392.xml"/><Relationship Id="rId35" Type="http://schemas.openxmlformats.org/officeDocument/2006/relationships/image" Target="../media/image359.png"/><Relationship Id="rId56" Type="http://schemas.openxmlformats.org/officeDocument/2006/relationships/customXml" Target="../ink/ink413.xml"/><Relationship Id="rId77" Type="http://schemas.openxmlformats.org/officeDocument/2006/relationships/customXml" Target="../ink/ink425.xml"/><Relationship Id="rId100" Type="http://schemas.openxmlformats.org/officeDocument/2006/relationships/customXml" Target="../ink/ink438.xml"/><Relationship Id="rId282" Type="http://schemas.openxmlformats.org/officeDocument/2006/relationships/customXml" Target="../ink/ink535.xml"/><Relationship Id="rId317" Type="http://schemas.openxmlformats.org/officeDocument/2006/relationships/image" Target="../media/image482.png"/><Relationship Id="rId8" Type="http://schemas.openxmlformats.org/officeDocument/2006/relationships/customXml" Target="../ink/ink389.xml"/><Relationship Id="rId98" Type="http://schemas.openxmlformats.org/officeDocument/2006/relationships/customXml" Target="../ink/ink437.xml"/><Relationship Id="rId121" Type="http://schemas.openxmlformats.org/officeDocument/2006/relationships/customXml" Target="../ink/ink450.xml"/><Relationship Id="rId142" Type="http://schemas.openxmlformats.org/officeDocument/2006/relationships/image" Target="../media/image404.png"/><Relationship Id="rId163" Type="http://schemas.openxmlformats.org/officeDocument/2006/relationships/customXml" Target="../ink/ink472.xml"/><Relationship Id="rId184" Type="http://schemas.openxmlformats.org/officeDocument/2006/relationships/image" Target="../media/image423.png"/><Relationship Id="rId219" Type="http://schemas.openxmlformats.org/officeDocument/2006/relationships/image" Target="../media/image438.png"/><Relationship Id="rId230" Type="http://schemas.openxmlformats.org/officeDocument/2006/relationships/image" Target="../media/image443.png"/><Relationship Id="rId251" Type="http://schemas.openxmlformats.org/officeDocument/2006/relationships/image" Target="../media/image450.png"/><Relationship Id="rId25" Type="http://schemas.openxmlformats.org/officeDocument/2006/relationships/image" Target="../media/image354.png"/><Relationship Id="rId46" Type="http://schemas.openxmlformats.org/officeDocument/2006/relationships/customXml" Target="../ink/ink408.xml"/><Relationship Id="rId67" Type="http://schemas.openxmlformats.org/officeDocument/2006/relationships/customXml" Target="../ink/ink419.xml"/><Relationship Id="rId272" Type="http://schemas.openxmlformats.org/officeDocument/2006/relationships/customXml" Target="../ink/ink530.xml"/><Relationship Id="rId293" Type="http://schemas.openxmlformats.org/officeDocument/2006/relationships/customXml" Target="../ink/ink541.xml"/><Relationship Id="rId307" Type="http://schemas.openxmlformats.org/officeDocument/2006/relationships/image" Target="../media/image477.png"/><Relationship Id="rId328" Type="http://schemas.openxmlformats.org/officeDocument/2006/relationships/customXml" Target="../ink/ink559.xml"/><Relationship Id="rId88" Type="http://schemas.openxmlformats.org/officeDocument/2006/relationships/customXml" Target="../ink/ink432.xml"/><Relationship Id="rId111" Type="http://schemas.openxmlformats.org/officeDocument/2006/relationships/customXml" Target="../ink/ink445.xml"/><Relationship Id="rId132" Type="http://schemas.openxmlformats.org/officeDocument/2006/relationships/image" Target="../media/image399.png"/><Relationship Id="rId153" Type="http://schemas.openxmlformats.org/officeDocument/2006/relationships/customXml" Target="../ink/ink466.xml"/><Relationship Id="rId174" Type="http://schemas.openxmlformats.org/officeDocument/2006/relationships/customXml" Target="../ink/ink478.xml"/><Relationship Id="rId195" Type="http://schemas.openxmlformats.org/officeDocument/2006/relationships/customXml" Target="../ink/ink489.xml"/><Relationship Id="rId209" Type="http://schemas.openxmlformats.org/officeDocument/2006/relationships/customXml" Target="../ink/ink496.xml"/><Relationship Id="rId220" Type="http://schemas.openxmlformats.org/officeDocument/2006/relationships/customXml" Target="../ink/ink502.xml"/><Relationship Id="rId241" Type="http://schemas.openxmlformats.org/officeDocument/2006/relationships/customXml" Target="../ink/ink514.xml"/><Relationship Id="rId15" Type="http://schemas.openxmlformats.org/officeDocument/2006/relationships/image" Target="../media/image349.png"/><Relationship Id="rId36" Type="http://schemas.openxmlformats.org/officeDocument/2006/relationships/customXml" Target="../ink/ink403.xml"/><Relationship Id="rId57" Type="http://schemas.openxmlformats.org/officeDocument/2006/relationships/image" Target="../media/image369.png"/><Relationship Id="rId262" Type="http://schemas.openxmlformats.org/officeDocument/2006/relationships/customXml" Target="../ink/ink525.xml"/><Relationship Id="rId283" Type="http://schemas.openxmlformats.org/officeDocument/2006/relationships/image" Target="../media/image466.png"/><Relationship Id="rId318" Type="http://schemas.openxmlformats.org/officeDocument/2006/relationships/customXml" Target="../ink/ink554.xml"/><Relationship Id="rId78" Type="http://schemas.openxmlformats.org/officeDocument/2006/relationships/customXml" Target="../ink/ink426.xml"/><Relationship Id="rId99" Type="http://schemas.openxmlformats.org/officeDocument/2006/relationships/image" Target="../media/image384.png"/><Relationship Id="rId101" Type="http://schemas.openxmlformats.org/officeDocument/2006/relationships/image" Target="../media/image385.png"/><Relationship Id="rId122" Type="http://schemas.openxmlformats.org/officeDocument/2006/relationships/image" Target="../media/image394.png"/><Relationship Id="rId143" Type="http://schemas.openxmlformats.org/officeDocument/2006/relationships/customXml" Target="../ink/ink461.xml"/><Relationship Id="rId164" Type="http://schemas.openxmlformats.org/officeDocument/2006/relationships/image" Target="../media/image414.png"/><Relationship Id="rId185" Type="http://schemas.openxmlformats.org/officeDocument/2006/relationships/customXml" Target="../ink/ink484.xml"/><Relationship Id="rId9" Type="http://schemas.openxmlformats.org/officeDocument/2006/relationships/image" Target="../media/image346.png"/><Relationship Id="rId210" Type="http://schemas.openxmlformats.org/officeDocument/2006/relationships/customXml" Target="../ink/ink497.xml"/><Relationship Id="rId26" Type="http://schemas.openxmlformats.org/officeDocument/2006/relationships/customXml" Target="../ink/ink398.xml"/><Relationship Id="rId231" Type="http://schemas.openxmlformats.org/officeDocument/2006/relationships/customXml" Target="../ink/ink508.xml"/><Relationship Id="rId252" Type="http://schemas.openxmlformats.org/officeDocument/2006/relationships/customXml" Target="../ink/ink520.xml"/><Relationship Id="rId273" Type="http://schemas.openxmlformats.org/officeDocument/2006/relationships/image" Target="../media/image461.png"/><Relationship Id="rId294" Type="http://schemas.openxmlformats.org/officeDocument/2006/relationships/image" Target="../media/image471.png"/><Relationship Id="rId308" Type="http://schemas.openxmlformats.org/officeDocument/2006/relationships/customXml" Target="../ink/ink549.xml"/><Relationship Id="rId329" Type="http://schemas.openxmlformats.org/officeDocument/2006/relationships/image" Target="../media/image488.png"/><Relationship Id="rId47" Type="http://schemas.openxmlformats.org/officeDocument/2006/relationships/image" Target="../media/image365.png"/><Relationship Id="rId68" Type="http://schemas.openxmlformats.org/officeDocument/2006/relationships/customXml" Target="../ink/ink420.xml"/><Relationship Id="rId89" Type="http://schemas.openxmlformats.org/officeDocument/2006/relationships/image" Target="../media/image379.png"/><Relationship Id="rId112" Type="http://schemas.openxmlformats.org/officeDocument/2006/relationships/image" Target="../media/image389.png"/><Relationship Id="rId133" Type="http://schemas.openxmlformats.org/officeDocument/2006/relationships/customXml" Target="../ink/ink456.xml"/><Relationship Id="rId154" Type="http://schemas.openxmlformats.org/officeDocument/2006/relationships/image" Target="../media/image410.png"/><Relationship Id="rId175" Type="http://schemas.openxmlformats.org/officeDocument/2006/relationships/image" Target="../media/image419.png"/><Relationship Id="rId196" Type="http://schemas.openxmlformats.org/officeDocument/2006/relationships/image" Target="../media/image429.png"/><Relationship Id="rId200" Type="http://schemas.openxmlformats.org/officeDocument/2006/relationships/image" Target="../media/image431.png"/><Relationship Id="rId16" Type="http://schemas.openxmlformats.org/officeDocument/2006/relationships/customXml" Target="../ink/ink393.xml"/><Relationship Id="rId221" Type="http://schemas.openxmlformats.org/officeDocument/2006/relationships/image" Target="../media/image439.png"/><Relationship Id="rId242" Type="http://schemas.openxmlformats.org/officeDocument/2006/relationships/image" Target="../media/image447.png"/><Relationship Id="rId263" Type="http://schemas.openxmlformats.org/officeDocument/2006/relationships/image" Target="../media/image456.png"/><Relationship Id="rId284" Type="http://schemas.openxmlformats.org/officeDocument/2006/relationships/customXml" Target="../ink/ink536.xml"/><Relationship Id="rId319" Type="http://schemas.openxmlformats.org/officeDocument/2006/relationships/image" Target="../media/image483.png"/><Relationship Id="rId37" Type="http://schemas.openxmlformats.org/officeDocument/2006/relationships/image" Target="../media/image360.png"/><Relationship Id="rId58" Type="http://schemas.openxmlformats.org/officeDocument/2006/relationships/customXml" Target="../ink/ink414.xml"/><Relationship Id="rId79" Type="http://schemas.openxmlformats.org/officeDocument/2006/relationships/image" Target="../media/image376.png"/><Relationship Id="rId102" Type="http://schemas.openxmlformats.org/officeDocument/2006/relationships/customXml" Target="../ink/ink439.xml"/><Relationship Id="rId123" Type="http://schemas.openxmlformats.org/officeDocument/2006/relationships/customXml" Target="../ink/ink451.xml"/><Relationship Id="rId144" Type="http://schemas.openxmlformats.org/officeDocument/2006/relationships/image" Target="../media/image405.png"/><Relationship Id="rId330" Type="http://schemas.openxmlformats.org/officeDocument/2006/relationships/customXml" Target="../ink/ink560.xml"/><Relationship Id="rId90" Type="http://schemas.openxmlformats.org/officeDocument/2006/relationships/customXml" Target="../ink/ink433.xml"/><Relationship Id="rId165" Type="http://schemas.openxmlformats.org/officeDocument/2006/relationships/customXml" Target="../ink/ink473.xml"/><Relationship Id="rId186" Type="http://schemas.openxmlformats.org/officeDocument/2006/relationships/image" Target="../media/image424.png"/><Relationship Id="rId211" Type="http://schemas.openxmlformats.org/officeDocument/2006/relationships/image" Target="../media/image435.png"/><Relationship Id="rId232" Type="http://schemas.openxmlformats.org/officeDocument/2006/relationships/image" Target="../media/image444.png"/><Relationship Id="rId253" Type="http://schemas.openxmlformats.org/officeDocument/2006/relationships/image" Target="../media/image451.png"/><Relationship Id="rId274" Type="http://schemas.openxmlformats.org/officeDocument/2006/relationships/customXml" Target="../ink/ink531.xml"/><Relationship Id="rId295" Type="http://schemas.openxmlformats.org/officeDocument/2006/relationships/customXml" Target="../ink/ink542.xml"/><Relationship Id="rId309" Type="http://schemas.openxmlformats.org/officeDocument/2006/relationships/image" Target="../media/image478.png"/><Relationship Id="rId27" Type="http://schemas.openxmlformats.org/officeDocument/2006/relationships/image" Target="../media/image355.png"/><Relationship Id="rId48" Type="http://schemas.openxmlformats.org/officeDocument/2006/relationships/customXml" Target="../ink/ink409.xml"/><Relationship Id="rId69" Type="http://schemas.openxmlformats.org/officeDocument/2006/relationships/image" Target="../media/image103.png"/><Relationship Id="rId113" Type="http://schemas.openxmlformats.org/officeDocument/2006/relationships/customXml" Target="../ink/ink446.xml"/><Relationship Id="rId134" Type="http://schemas.openxmlformats.org/officeDocument/2006/relationships/image" Target="../media/image400.png"/><Relationship Id="rId320" Type="http://schemas.openxmlformats.org/officeDocument/2006/relationships/customXml" Target="../ink/ink555.xml"/><Relationship Id="rId80" Type="http://schemas.openxmlformats.org/officeDocument/2006/relationships/customXml" Target="../ink/ink427.xml"/><Relationship Id="rId155" Type="http://schemas.openxmlformats.org/officeDocument/2006/relationships/customXml" Target="../ink/ink467.xml"/><Relationship Id="rId176" Type="http://schemas.openxmlformats.org/officeDocument/2006/relationships/customXml" Target="../ink/ink479.xml"/><Relationship Id="rId197" Type="http://schemas.openxmlformats.org/officeDocument/2006/relationships/customXml" Target="../ink/ink490.xml"/><Relationship Id="rId201" Type="http://schemas.openxmlformats.org/officeDocument/2006/relationships/customXml" Target="../ink/ink492.xml"/><Relationship Id="rId222" Type="http://schemas.openxmlformats.org/officeDocument/2006/relationships/customXml" Target="../ink/ink503.xml"/><Relationship Id="rId243" Type="http://schemas.openxmlformats.org/officeDocument/2006/relationships/customXml" Target="../ink/ink515.xml"/><Relationship Id="rId264" Type="http://schemas.openxmlformats.org/officeDocument/2006/relationships/customXml" Target="../ink/ink526.xml"/><Relationship Id="rId285" Type="http://schemas.openxmlformats.org/officeDocument/2006/relationships/image" Target="../media/image467.png"/><Relationship Id="rId17" Type="http://schemas.openxmlformats.org/officeDocument/2006/relationships/image" Target="../media/image350.png"/><Relationship Id="rId38" Type="http://schemas.openxmlformats.org/officeDocument/2006/relationships/customXml" Target="../ink/ink404.xml"/><Relationship Id="rId59" Type="http://schemas.openxmlformats.org/officeDocument/2006/relationships/image" Target="../media/image370.png"/><Relationship Id="rId103" Type="http://schemas.openxmlformats.org/officeDocument/2006/relationships/customXml" Target="../ink/ink440.xml"/><Relationship Id="rId124" Type="http://schemas.openxmlformats.org/officeDocument/2006/relationships/image" Target="../media/image395.png"/><Relationship Id="rId310" Type="http://schemas.openxmlformats.org/officeDocument/2006/relationships/customXml" Target="../ink/ink550.xml"/><Relationship Id="rId70" Type="http://schemas.openxmlformats.org/officeDocument/2006/relationships/customXml" Target="../ink/ink421.xml"/><Relationship Id="rId91" Type="http://schemas.openxmlformats.org/officeDocument/2006/relationships/image" Target="../media/image380.png"/><Relationship Id="rId145" Type="http://schemas.openxmlformats.org/officeDocument/2006/relationships/customXml" Target="../ink/ink462.xml"/><Relationship Id="rId166" Type="http://schemas.openxmlformats.org/officeDocument/2006/relationships/image" Target="../media/image415.png"/><Relationship Id="rId187" Type="http://schemas.openxmlformats.org/officeDocument/2006/relationships/customXml" Target="../ink/ink485.xml"/><Relationship Id="rId331" Type="http://schemas.openxmlformats.org/officeDocument/2006/relationships/image" Target="../media/image489.png"/><Relationship Id="rId1" Type="http://schemas.openxmlformats.org/officeDocument/2006/relationships/slideLayout" Target="../slideLayouts/slideLayout2.xml"/><Relationship Id="rId212" Type="http://schemas.openxmlformats.org/officeDocument/2006/relationships/customXml" Target="../ink/ink498.xml"/><Relationship Id="rId233" Type="http://schemas.openxmlformats.org/officeDocument/2006/relationships/customXml" Target="../ink/ink509.xml"/><Relationship Id="rId254" Type="http://schemas.openxmlformats.org/officeDocument/2006/relationships/customXml" Target="../ink/ink521.xml"/><Relationship Id="rId28" Type="http://schemas.openxmlformats.org/officeDocument/2006/relationships/customXml" Target="../ink/ink399.xml"/><Relationship Id="rId49" Type="http://schemas.openxmlformats.org/officeDocument/2006/relationships/image" Target="../media/image85.png"/><Relationship Id="rId114" Type="http://schemas.openxmlformats.org/officeDocument/2006/relationships/image" Target="../media/image390.png"/><Relationship Id="rId275" Type="http://schemas.openxmlformats.org/officeDocument/2006/relationships/image" Target="../media/image462.png"/><Relationship Id="rId296" Type="http://schemas.openxmlformats.org/officeDocument/2006/relationships/image" Target="../media/image472.png"/><Relationship Id="rId300" Type="http://schemas.openxmlformats.org/officeDocument/2006/relationships/customXml" Target="../ink/ink545.xml"/><Relationship Id="rId60" Type="http://schemas.openxmlformats.org/officeDocument/2006/relationships/customXml" Target="../ink/ink415.xml"/><Relationship Id="rId81" Type="http://schemas.openxmlformats.org/officeDocument/2006/relationships/image" Target="../media/image377.png"/><Relationship Id="rId135" Type="http://schemas.openxmlformats.org/officeDocument/2006/relationships/customXml" Target="../ink/ink457.xml"/><Relationship Id="rId156" Type="http://schemas.openxmlformats.org/officeDocument/2006/relationships/image" Target="../media/image411.png"/><Relationship Id="rId177" Type="http://schemas.openxmlformats.org/officeDocument/2006/relationships/image" Target="../media/image420.png"/><Relationship Id="rId198" Type="http://schemas.openxmlformats.org/officeDocument/2006/relationships/image" Target="../media/image430.png"/><Relationship Id="rId321" Type="http://schemas.openxmlformats.org/officeDocument/2006/relationships/image" Target="../media/image484.png"/><Relationship Id="rId202" Type="http://schemas.openxmlformats.org/officeDocument/2006/relationships/image" Target="../media/image432.png"/><Relationship Id="rId223" Type="http://schemas.openxmlformats.org/officeDocument/2006/relationships/customXml" Target="../ink/ink504.xml"/><Relationship Id="rId244" Type="http://schemas.openxmlformats.org/officeDocument/2006/relationships/image" Target="../media/image16.png"/><Relationship Id="rId18" Type="http://schemas.openxmlformats.org/officeDocument/2006/relationships/customXml" Target="../ink/ink394.xml"/><Relationship Id="rId39" Type="http://schemas.openxmlformats.org/officeDocument/2006/relationships/image" Target="../media/image361.png"/><Relationship Id="rId265" Type="http://schemas.openxmlformats.org/officeDocument/2006/relationships/image" Target="../media/image457.png"/><Relationship Id="rId286" Type="http://schemas.openxmlformats.org/officeDocument/2006/relationships/customXml" Target="../ink/ink537.xml"/><Relationship Id="rId50" Type="http://schemas.openxmlformats.org/officeDocument/2006/relationships/customXml" Target="../ink/ink410.xml"/><Relationship Id="rId104" Type="http://schemas.openxmlformats.org/officeDocument/2006/relationships/customXml" Target="../ink/ink441.xml"/><Relationship Id="rId125" Type="http://schemas.openxmlformats.org/officeDocument/2006/relationships/customXml" Target="../ink/ink452.xml"/><Relationship Id="rId146" Type="http://schemas.openxmlformats.org/officeDocument/2006/relationships/image" Target="../media/image406.png"/><Relationship Id="rId167" Type="http://schemas.openxmlformats.org/officeDocument/2006/relationships/customXml" Target="../ink/ink474.xml"/><Relationship Id="rId188" Type="http://schemas.openxmlformats.org/officeDocument/2006/relationships/image" Target="../media/image425.png"/><Relationship Id="rId311" Type="http://schemas.openxmlformats.org/officeDocument/2006/relationships/image" Target="../media/image479.png"/><Relationship Id="rId71" Type="http://schemas.openxmlformats.org/officeDocument/2006/relationships/customXml" Target="../ink/ink422.xml"/><Relationship Id="rId92" Type="http://schemas.openxmlformats.org/officeDocument/2006/relationships/customXml" Target="../ink/ink434.xml"/><Relationship Id="rId213" Type="http://schemas.openxmlformats.org/officeDocument/2006/relationships/image" Target="../media/image223.png"/><Relationship Id="rId234" Type="http://schemas.openxmlformats.org/officeDocument/2006/relationships/image" Target="../media/image115.png"/><Relationship Id="rId2" Type="http://schemas.openxmlformats.org/officeDocument/2006/relationships/customXml" Target="../ink/ink386.xml"/><Relationship Id="rId29" Type="http://schemas.openxmlformats.org/officeDocument/2006/relationships/image" Target="../media/image356.png"/><Relationship Id="rId255" Type="http://schemas.openxmlformats.org/officeDocument/2006/relationships/image" Target="../media/image452.png"/><Relationship Id="rId276" Type="http://schemas.openxmlformats.org/officeDocument/2006/relationships/customXml" Target="../ink/ink532.xml"/><Relationship Id="rId297" Type="http://schemas.openxmlformats.org/officeDocument/2006/relationships/customXml" Target="../ink/ink543.xml"/><Relationship Id="rId40" Type="http://schemas.openxmlformats.org/officeDocument/2006/relationships/customXml" Target="../ink/ink405.xml"/><Relationship Id="rId115" Type="http://schemas.openxmlformats.org/officeDocument/2006/relationships/customXml" Target="../ink/ink447.xml"/><Relationship Id="rId136" Type="http://schemas.openxmlformats.org/officeDocument/2006/relationships/image" Target="../media/image401.png"/><Relationship Id="rId157" Type="http://schemas.openxmlformats.org/officeDocument/2006/relationships/customXml" Target="../ink/ink468.xml"/><Relationship Id="rId178" Type="http://schemas.openxmlformats.org/officeDocument/2006/relationships/customXml" Target="../ink/ink480.xml"/><Relationship Id="rId301" Type="http://schemas.openxmlformats.org/officeDocument/2006/relationships/image" Target="../media/image474.png"/><Relationship Id="rId322" Type="http://schemas.openxmlformats.org/officeDocument/2006/relationships/customXml" Target="../ink/ink556.xml"/><Relationship Id="rId61" Type="http://schemas.openxmlformats.org/officeDocument/2006/relationships/image" Target="../media/image371.png"/><Relationship Id="rId82" Type="http://schemas.openxmlformats.org/officeDocument/2006/relationships/customXml" Target="../ink/ink428.xml"/><Relationship Id="rId199" Type="http://schemas.openxmlformats.org/officeDocument/2006/relationships/customXml" Target="../ink/ink491.xml"/><Relationship Id="rId203" Type="http://schemas.openxmlformats.org/officeDocument/2006/relationships/customXml" Target="../ink/ink493.xml"/><Relationship Id="rId19" Type="http://schemas.openxmlformats.org/officeDocument/2006/relationships/image" Target="../media/image351.png"/><Relationship Id="rId224" Type="http://schemas.openxmlformats.org/officeDocument/2006/relationships/image" Target="../media/image440.png"/><Relationship Id="rId245" Type="http://schemas.openxmlformats.org/officeDocument/2006/relationships/customXml" Target="../ink/ink516.xml"/><Relationship Id="rId266" Type="http://schemas.openxmlformats.org/officeDocument/2006/relationships/customXml" Target="../ink/ink527.xml"/><Relationship Id="rId287" Type="http://schemas.openxmlformats.org/officeDocument/2006/relationships/image" Target="../media/image468.png"/><Relationship Id="rId30" Type="http://schemas.openxmlformats.org/officeDocument/2006/relationships/customXml" Target="../ink/ink400.xml"/><Relationship Id="rId105" Type="http://schemas.openxmlformats.org/officeDocument/2006/relationships/customXml" Target="../ink/ink442.xml"/><Relationship Id="rId126" Type="http://schemas.openxmlformats.org/officeDocument/2006/relationships/image" Target="../media/image396.png"/><Relationship Id="rId147" Type="http://schemas.openxmlformats.org/officeDocument/2006/relationships/customXml" Target="../ink/ink463.xml"/><Relationship Id="rId168" Type="http://schemas.openxmlformats.org/officeDocument/2006/relationships/image" Target="../media/image416.png"/><Relationship Id="rId312" Type="http://schemas.openxmlformats.org/officeDocument/2006/relationships/customXml" Target="../ink/ink551.xml"/><Relationship Id="rId51" Type="http://schemas.openxmlformats.org/officeDocument/2006/relationships/image" Target="../media/image366.png"/><Relationship Id="rId72" Type="http://schemas.openxmlformats.org/officeDocument/2006/relationships/image" Target="../media/image373.png"/><Relationship Id="rId93" Type="http://schemas.openxmlformats.org/officeDocument/2006/relationships/image" Target="../media/image381.png"/><Relationship Id="rId189" Type="http://schemas.openxmlformats.org/officeDocument/2006/relationships/customXml" Target="../ink/ink486.xml"/><Relationship Id="rId3" Type="http://schemas.openxmlformats.org/officeDocument/2006/relationships/image" Target="../media/image343.png"/><Relationship Id="rId214" Type="http://schemas.openxmlformats.org/officeDocument/2006/relationships/customXml" Target="../ink/ink499.xml"/><Relationship Id="rId235" Type="http://schemas.openxmlformats.org/officeDocument/2006/relationships/customXml" Target="../ink/ink510.xml"/><Relationship Id="rId256" Type="http://schemas.openxmlformats.org/officeDocument/2006/relationships/customXml" Target="../ink/ink522.xml"/><Relationship Id="rId277" Type="http://schemas.openxmlformats.org/officeDocument/2006/relationships/image" Target="../media/image463.png"/><Relationship Id="rId298" Type="http://schemas.openxmlformats.org/officeDocument/2006/relationships/image" Target="../media/image473.png"/><Relationship Id="rId116" Type="http://schemas.openxmlformats.org/officeDocument/2006/relationships/image" Target="../media/image391.png"/><Relationship Id="rId137" Type="http://schemas.openxmlformats.org/officeDocument/2006/relationships/customXml" Target="../ink/ink458.xml"/><Relationship Id="rId158" Type="http://schemas.openxmlformats.org/officeDocument/2006/relationships/image" Target="../media/image412.png"/><Relationship Id="rId302" Type="http://schemas.openxmlformats.org/officeDocument/2006/relationships/customXml" Target="../ink/ink546.xml"/><Relationship Id="rId323" Type="http://schemas.openxmlformats.org/officeDocument/2006/relationships/image" Target="../media/image485.png"/><Relationship Id="rId20" Type="http://schemas.openxmlformats.org/officeDocument/2006/relationships/customXml" Target="../ink/ink395.xml"/><Relationship Id="rId41" Type="http://schemas.openxmlformats.org/officeDocument/2006/relationships/image" Target="../media/image362.png"/><Relationship Id="rId62" Type="http://schemas.openxmlformats.org/officeDocument/2006/relationships/customXml" Target="../ink/ink416.xml"/><Relationship Id="rId83" Type="http://schemas.openxmlformats.org/officeDocument/2006/relationships/customXml" Target="../ink/ink429.xml"/><Relationship Id="rId179" Type="http://schemas.openxmlformats.org/officeDocument/2006/relationships/image" Target="../media/image421.png"/><Relationship Id="rId190" Type="http://schemas.openxmlformats.org/officeDocument/2006/relationships/image" Target="../media/image426.png"/><Relationship Id="rId204" Type="http://schemas.openxmlformats.org/officeDocument/2006/relationships/image" Target="../media/image433.png"/><Relationship Id="rId225" Type="http://schemas.openxmlformats.org/officeDocument/2006/relationships/customXml" Target="../ink/ink505.xml"/><Relationship Id="rId246" Type="http://schemas.openxmlformats.org/officeDocument/2006/relationships/customXml" Target="../ink/ink517.xml"/><Relationship Id="rId267" Type="http://schemas.openxmlformats.org/officeDocument/2006/relationships/image" Target="../media/image458.png"/><Relationship Id="rId288" Type="http://schemas.openxmlformats.org/officeDocument/2006/relationships/customXml" Target="../ink/ink538.xml"/><Relationship Id="rId106" Type="http://schemas.openxmlformats.org/officeDocument/2006/relationships/image" Target="../media/image386.png"/><Relationship Id="rId127" Type="http://schemas.openxmlformats.org/officeDocument/2006/relationships/customXml" Target="../ink/ink453.xml"/><Relationship Id="rId313" Type="http://schemas.openxmlformats.org/officeDocument/2006/relationships/image" Target="../media/image480.png"/><Relationship Id="rId10" Type="http://schemas.openxmlformats.org/officeDocument/2006/relationships/customXml" Target="../ink/ink390.xml"/><Relationship Id="rId31" Type="http://schemas.openxmlformats.org/officeDocument/2006/relationships/image" Target="../media/image357.png"/><Relationship Id="rId52" Type="http://schemas.openxmlformats.org/officeDocument/2006/relationships/customXml" Target="../ink/ink411.xml"/><Relationship Id="rId73" Type="http://schemas.openxmlformats.org/officeDocument/2006/relationships/customXml" Target="../ink/ink423.xml"/><Relationship Id="rId94" Type="http://schemas.openxmlformats.org/officeDocument/2006/relationships/customXml" Target="../ink/ink435.xml"/><Relationship Id="rId148" Type="http://schemas.openxmlformats.org/officeDocument/2006/relationships/image" Target="../media/image407.png"/><Relationship Id="rId169" Type="http://schemas.openxmlformats.org/officeDocument/2006/relationships/customXml" Target="../ink/ink475.xml"/><Relationship Id="rId4" Type="http://schemas.openxmlformats.org/officeDocument/2006/relationships/customXml" Target="../ink/ink387.xml"/><Relationship Id="rId180" Type="http://schemas.openxmlformats.org/officeDocument/2006/relationships/customXml" Target="../ink/ink481.xml"/><Relationship Id="rId215" Type="http://schemas.openxmlformats.org/officeDocument/2006/relationships/image" Target="../media/image436.png"/><Relationship Id="rId236" Type="http://schemas.openxmlformats.org/officeDocument/2006/relationships/customXml" Target="../ink/ink511.xml"/><Relationship Id="rId257" Type="http://schemas.openxmlformats.org/officeDocument/2006/relationships/image" Target="../media/image453.png"/><Relationship Id="rId278" Type="http://schemas.openxmlformats.org/officeDocument/2006/relationships/customXml" Target="../ink/ink533.xml"/><Relationship Id="rId303" Type="http://schemas.openxmlformats.org/officeDocument/2006/relationships/image" Target="../media/image475.png"/><Relationship Id="rId42" Type="http://schemas.openxmlformats.org/officeDocument/2006/relationships/customXml" Target="../ink/ink406.xml"/><Relationship Id="rId84" Type="http://schemas.openxmlformats.org/officeDocument/2006/relationships/customXml" Target="../ink/ink430.xml"/><Relationship Id="rId138" Type="http://schemas.openxmlformats.org/officeDocument/2006/relationships/image" Target="../media/image402.png"/><Relationship Id="rId191" Type="http://schemas.openxmlformats.org/officeDocument/2006/relationships/customXml" Target="../ink/ink487.xml"/><Relationship Id="rId205" Type="http://schemas.openxmlformats.org/officeDocument/2006/relationships/customXml" Target="../ink/ink494.xml"/><Relationship Id="rId247" Type="http://schemas.openxmlformats.org/officeDocument/2006/relationships/image" Target="../media/image448.png"/><Relationship Id="rId107" Type="http://schemas.openxmlformats.org/officeDocument/2006/relationships/customXml" Target="../ink/ink443.xml"/><Relationship Id="rId289" Type="http://schemas.openxmlformats.org/officeDocument/2006/relationships/customXml" Target="../ink/ink539.xml"/><Relationship Id="rId11" Type="http://schemas.openxmlformats.org/officeDocument/2006/relationships/image" Target="../media/image347.png"/><Relationship Id="rId53" Type="http://schemas.openxmlformats.org/officeDocument/2006/relationships/image" Target="../media/image367.png"/><Relationship Id="rId149" Type="http://schemas.openxmlformats.org/officeDocument/2006/relationships/customXml" Target="../ink/ink464.xml"/><Relationship Id="rId314" Type="http://schemas.openxmlformats.org/officeDocument/2006/relationships/customXml" Target="../ink/ink552.xml"/><Relationship Id="rId95" Type="http://schemas.openxmlformats.org/officeDocument/2006/relationships/image" Target="../media/image382.png"/><Relationship Id="rId160" Type="http://schemas.openxmlformats.org/officeDocument/2006/relationships/customXml" Target="../ink/ink470.xml"/><Relationship Id="rId216" Type="http://schemas.openxmlformats.org/officeDocument/2006/relationships/customXml" Target="../ink/ink500.xml"/><Relationship Id="rId258" Type="http://schemas.openxmlformats.org/officeDocument/2006/relationships/customXml" Target="../ink/ink523.xml"/><Relationship Id="rId22" Type="http://schemas.openxmlformats.org/officeDocument/2006/relationships/customXml" Target="../ink/ink396.xml"/><Relationship Id="rId64" Type="http://schemas.openxmlformats.org/officeDocument/2006/relationships/customXml" Target="../ink/ink417.xml"/><Relationship Id="rId118" Type="http://schemas.openxmlformats.org/officeDocument/2006/relationships/image" Target="../media/image392.png"/><Relationship Id="rId325" Type="http://schemas.openxmlformats.org/officeDocument/2006/relationships/image" Target="../media/image486.png"/><Relationship Id="rId171" Type="http://schemas.openxmlformats.org/officeDocument/2006/relationships/customXml" Target="../ink/ink476.xml"/><Relationship Id="rId227" Type="http://schemas.openxmlformats.org/officeDocument/2006/relationships/customXml" Target="../ink/ink506.xml"/><Relationship Id="rId269" Type="http://schemas.openxmlformats.org/officeDocument/2006/relationships/image" Target="../media/image459.png"/><Relationship Id="rId33" Type="http://schemas.openxmlformats.org/officeDocument/2006/relationships/image" Target="../media/image358.png"/><Relationship Id="rId129" Type="http://schemas.openxmlformats.org/officeDocument/2006/relationships/customXml" Target="../ink/ink454.xml"/><Relationship Id="rId280" Type="http://schemas.openxmlformats.org/officeDocument/2006/relationships/customXml" Target="../ink/ink534.xml"/><Relationship Id="rId75" Type="http://schemas.openxmlformats.org/officeDocument/2006/relationships/customXml" Target="../ink/ink424.xml"/><Relationship Id="rId140" Type="http://schemas.openxmlformats.org/officeDocument/2006/relationships/image" Target="../media/image403.png"/><Relationship Id="rId182" Type="http://schemas.openxmlformats.org/officeDocument/2006/relationships/image" Target="../media/image422.png"/><Relationship Id="rId6" Type="http://schemas.openxmlformats.org/officeDocument/2006/relationships/customXml" Target="../ink/ink388.xml"/><Relationship Id="rId238" Type="http://schemas.openxmlformats.org/officeDocument/2006/relationships/customXml" Target="../ink/ink512.xml"/><Relationship Id="rId291" Type="http://schemas.openxmlformats.org/officeDocument/2006/relationships/customXml" Target="../ink/ink540.xml"/><Relationship Id="rId305" Type="http://schemas.openxmlformats.org/officeDocument/2006/relationships/image" Target="../media/image476.png"/><Relationship Id="rId44" Type="http://schemas.openxmlformats.org/officeDocument/2006/relationships/customXml" Target="../ink/ink407.xml"/><Relationship Id="rId86" Type="http://schemas.openxmlformats.org/officeDocument/2006/relationships/customXml" Target="../ink/ink431.xml"/><Relationship Id="rId151" Type="http://schemas.openxmlformats.org/officeDocument/2006/relationships/customXml" Target="../ink/ink465.xml"/><Relationship Id="rId193" Type="http://schemas.openxmlformats.org/officeDocument/2006/relationships/customXml" Target="../ink/ink488.xml"/><Relationship Id="rId207" Type="http://schemas.openxmlformats.org/officeDocument/2006/relationships/customXml" Target="../ink/ink495.xml"/><Relationship Id="rId249" Type="http://schemas.openxmlformats.org/officeDocument/2006/relationships/image" Target="../media/image449.png"/><Relationship Id="rId13" Type="http://schemas.openxmlformats.org/officeDocument/2006/relationships/image" Target="../media/image348.png"/><Relationship Id="rId109" Type="http://schemas.openxmlformats.org/officeDocument/2006/relationships/customXml" Target="../ink/ink444.xml"/><Relationship Id="rId260" Type="http://schemas.openxmlformats.org/officeDocument/2006/relationships/customXml" Target="../ink/ink524.xml"/><Relationship Id="rId316" Type="http://schemas.openxmlformats.org/officeDocument/2006/relationships/customXml" Target="../ink/ink553.xml"/><Relationship Id="rId55" Type="http://schemas.openxmlformats.org/officeDocument/2006/relationships/image" Target="../media/image368.png"/><Relationship Id="rId97" Type="http://schemas.openxmlformats.org/officeDocument/2006/relationships/image" Target="../media/image383.png"/><Relationship Id="rId120" Type="http://schemas.openxmlformats.org/officeDocument/2006/relationships/image" Target="../media/image393.png"/><Relationship Id="rId162" Type="http://schemas.openxmlformats.org/officeDocument/2006/relationships/image" Target="../media/image413.png"/><Relationship Id="rId218" Type="http://schemas.openxmlformats.org/officeDocument/2006/relationships/customXml" Target="../ink/ink501.xml"/></Relationships>
</file>

<file path=ppt/slides/_rels/slide11.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9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17" Type="http://schemas.openxmlformats.org/officeDocument/2006/relationships/image" Target="../media/image543.png"/><Relationship Id="rId299" Type="http://schemas.openxmlformats.org/officeDocument/2006/relationships/image" Target="../media/image624.png"/><Relationship Id="rId21" Type="http://schemas.openxmlformats.org/officeDocument/2006/relationships/customXml" Target="../ink/ink572.xml"/><Relationship Id="rId63" Type="http://schemas.openxmlformats.org/officeDocument/2006/relationships/image" Target="../media/image519.png"/><Relationship Id="rId159" Type="http://schemas.openxmlformats.org/officeDocument/2006/relationships/customXml" Target="../ink/ink643.xml"/><Relationship Id="rId324" Type="http://schemas.openxmlformats.org/officeDocument/2006/relationships/image" Target="../media/image634.png"/><Relationship Id="rId366" Type="http://schemas.openxmlformats.org/officeDocument/2006/relationships/image" Target="../media/image654.png"/><Relationship Id="rId170" Type="http://schemas.openxmlformats.org/officeDocument/2006/relationships/image" Target="../media/image564.png"/><Relationship Id="rId226" Type="http://schemas.openxmlformats.org/officeDocument/2006/relationships/image" Target="../media/image592.png"/><Relationship Id="rId433" Type="http://schemas.openxmlformats.org/officeDocument/2006/relationships/customXml" Target="../ink/ink784.xml"/><Relationship Id="rId268" Type="http://schemas.openxmlformats.org/officeDocument/2006/relationships/image" Target="../media/image610.png"/><Relationship Id="rId475" Type="http://schemas.openxmlformats.org/officeDocument/2006/relationships/image" Target="../media/image705.png"/><Relationship Id="rId32" Type="http://schemas.openxmlformats.org/officeDocument/2006/relationships/customXml" Target="../ink/ink578.xml"/><Relationship Id="rId74" Type="http://schemas.openxmlformats.org/officeDocument/2006/relationships/customXml" Target="../ink/ink599.xml"/><Relationship Id="rId128" Type="http://schemas.openxmlformats.org/officeDocument/2006/relationships/image" Target="../media/image547.png"/><Relationship Id="rId335" Type="http://schemas.openxmlformats.org/officeDocument/2006/relationships/customXml" Target="../ink/ink733.xml"/><Relationship Id="rId377" Type="http://schemas.openxmlformats.org/officeDocument/2006/relationships/image" Target="../media/image659.png"/><Relationship Id="rId5" Type="http://schemas.openxmlformats.org/officeDocument/2006/relationships/image" Target="../media/image492.png"/><Relationship Id="rId181" Type="http://schemas.openxmlformats.org/officeDocument/2006/relationships/customXml" Target="../ink/ink654.xml"/><Relationship Id="rId237" Type="http://schemas.openxmlformats.org/officeDocument/2006/relationships/customXml" Target="../ink/ink682.xml"/><Relationship Id="rId402" Type="http://schemas.openxmlformats.org/officeDocument/2006/relationships/image" Target="../media/image670.png"/><Relationship Id="rId279" Type="http://schemas.openxmlformats.org/officeDocument/2006/relationships/customXml" Target="../ink/ink704.xml"/><Relationship Id="rId444" Type="http://schemas.openxmlformats.org/officeDocument/2006/relationships/image" Target="../media/image690.png"/><Relationship Id="rId486" Type="http://schemas.openxmlformats.org/officeDocument/2006/relationships/customXml" Target="../ink/ink812.xml"/><Relationship Id="rId43" Type="http://schemas.openxmlformats.org/officeDocument/2006/relationships/image" Target="../media/image509.png"/><Relationship Id="rId139" Type="http://schemas.openxmlformats.org/officeDocument/2006/relationships/image" Target="../media/image270.png"/><Relationship Id="rId290" Type="http://schemas.openxmlformats.org/officeDocument/2006/relationships/customXml" Target="../ink/ink710.xml"/><Relationship Id="rId304" Type="http://schemas.openxmlformats.org/officeDocument/2006/relationships/customXml" Target="../ink/ink717.xml"/><Relationship Id="rId346" Type="http://schemas.openxmlformats.org/officeDocument/2006/relationships/image" Target="../media/image645.png"/><Relationship Id="rId388" Type="http://schemas.openxmlformats.org/officeDocument/2006/relationships/image" Target="../media/image664.png"/><Relationship Id="rId85" Type="http://schemas.openxmlformats.org/officeDocument/2006/relationships/image" Target="../media/image530.png"/><Relationship Id="rId150" Type="http://schemas.openxmlformats.org/officeDocument/2006/relationships/customXml" Target="../ink/ink638.xml"/><Relationship Id="rId192" Type="http://schemas.openxmlformats.org/officeDocument/2006/relationships/image" Target="../media/image575.png"/><Relationship Id="rId206" Type="http://schemas.openxmlformats.org/officeDocument/2006/relationships/image" Target="../media/image582.png"/><Relationship Id="rId413" Type="http://schemas.openxmlformats.org/officeDocument/2006/relationships/customXml" Target="../ink/ink774.xml"/><Relationship Id="rId248" Type="http://schemas.openxmlformats.org/officeDocument/2006/relationships/customXml" Target="../ink/ink688.xml"/><Relationship Id="rId455" Type="http://schemas.openxmlformats.org/officeDocument/2006/relationships/customXml" Target="../ink/ink795.xml"/><Relationship Id="rId497" Type="http://schemas.openxmlformats.org/officeDocument/2006/relationships/image" Target="../media/image715.png"/><Relationship Id="rId12" Type="http://schemas.openxmlformats.org/officeDocument/2006/relationships/image" Target="../media/image495.png"/><Relationship Id="rId108" Type="http://schemas.openxmlformats.org/officeDocument/2006/relationships/customXml" Target="../ink/ink616.xml"/><Relationship Id="rId315" Type="http://schemas.openxmlformats.org/officeDocument/2006/relationships/image" Target="../media/image630.png"/><Relationship Id="rId357" Type="http://schemas.openxmlformats.org/officeDocument/2006/relationships/customXml" Target="../ink/ink744.xml"/><Relationship Id="rId54" Type="http://schemas.openxmlformats.org/officeDocument/2006/relationships/customXml" Target="../ink/ink589.xml"/><Relationship Id="rId96" Type="http://schemas.openxmlformats.org/officeDocument/2006/relationships/customXml" Target="../ink/ink610.xml"/><Relationship Id="rId161" Type="http://schemas.openxmlformats.org/officeDocument/2006/relationships/customXml" Target="../ink/ink644.xml"/><Relationship Id="rId217" Type="http://schemas.openxmlformats.org/officeDocument/2006/relationships/customXml" Target="../ink/ink672.xml"/><Relationship Id="rId399" Type="http://schemas.openxmlformats.org/officeDocument/2006/relationships/customXml" Target="../ink/ink767.xml"/><Relationship Id="rId259" Type="http://schemas.openxmlformats.org/officeDocument/2006/relationships/image" Target="../media/image606.png"/><Relationship Id="rId424" Type="http://schemas.openxmlformats.org/officeDocument/2006/relationships/image" Target="../media/image681.png"/><Relationship Id="rId466" Type="http://schemas.openxmlformats.org/officeDocument/2006/relationships/image" Target="../media/image701.png"/><Relationship Id="rId23" Type="http://schemas.openxmlformats.org/officeDocument/2006/relationships/customXml" Target="../ink/ink573.xml"/><Relationship Id="rId119" Type="http://schemas.openxmlformats.org/officeDocument/2006/relationships/image" Target="../media/image544.png"/><Relationship Id="rId270" Type="http://schemas.openxmlformats.org/officeDocument/2006/relationships/image" Target="../media/image611.png"/><Relationship Id="rId326" Type="http://schemas.openxmlformats.org/officeDocument/2006/relationships/image" Target="../media/image635.png"/><Relationship Id="rId65" Type="http://schemas.openxmlformats.org/officeDocument/2006/relationships/image" Target="../media/image520.png"/><Relationship Id="rId130" Type="http://schemas.openxmlformats.org/officeDocument/2006/relationships/image" Target="../media/image548.png"/><Relationship Id="rId368" Type="http://schemas.openxmlformats.org/officeDocument/2006/relationships/image" Target="../media/image655.png"/><Relationship Id="rId172" Type="http://schemas.openxmlformats.org/officeDocument/2006/relationships/image" Target="../media/image565.png"/><Relationship Id="rId228" Type="http://schemas.openxmlformats.org/officeDocument/2006/relationships/image" Target="../media/image593.png"/><Relationship Id="rId435" Type="http://schemas.openxmlformats.org/officeDocument/2006/relationships/customXml" Target="../ink/ink785.xml"/><Relationship Id="rId477" Type="http://schemas.openxmlformats.org/officeDocument/2006/relationships/image" Target="../media/image706.png"/><Relationship Id="rId281" Type="http://schemas.openxmlformats.org/officeDocument/2006/relationships/customXml" Target="../ink/ink705.xml"/><Relationship Id="rId337" Type="http://schemas.openxmlformats.org/officeDocument/2006/relationships/customXml" Target="../ink/ink734.xml"/><Relationship Id="rId34" Type="http://schemas.openxmlformats.org/officeDocument/2006/relationships/customXml" Target="../ink/ink579.xml"/><Relationship Id="rId76" Type="http://schemas.openxmlformats.org/officeDocument/2006/relationships/customXml" Target="../ink/ink600.xml"/><Relationship Id="rId141" Type="http://schemas.openxmlformats.org/officeDocument/2006/relationships/image" Target="../media/image551.png"/><Relationship Id="rId379" Type="http://schemas.openxmlformats.org/officeDocument/2006/relationships/image" Target="../media/image660.png"/><Relationship Id="rId7" Type="http://schemas.openxmlformats.org/officeDocument/2006/relationships/image" Target="../media/image493.png"/><Relationship Id="rId183" Type="http://schemas.openxmlformats.org/officeDocument/2006/relationships/customXml" Target="../ink/ink655.xml"/><Relationship Id="rId239" Type="http://schemas.openxmlformats.org/officeDocument/2006/relationships/customXml" Target="../ink/ink683.xml"/><Relationship Id="rId390" Type="http://schemas.openxmlformats.org/officeDocument/2006/relationships/customXml" Target="../ink/ink762.xml"/><Relationship Id="rId404" Type="http://schemas.openxmlformats.org/officeDocument/2006/relationships/image" Target="../media/image671.png"/><Relationship Id="rId446" Type="http://schemas.openxmlformats.org/officeDocument/2006/relationships/image" Target="../media/image691.png"/><Relationship Id="rId250" Type="http://schemas.openxmlformats.org/officeDocument/2006/relationships/customXml" Target="../ink/ink689.xml"/><Relationship Id="rId292" Type="http://schemas.openxmlformats.org/officeDocument/2006/relationships/customXml" Target="../ink/ink711.xml"/><Relationship Id="rId306" Type="http://schemas.openxmlformats.org/officeDocument/2006/relationships/customXml" Target="../ink/ink718.xml"/><Relationship Id="rId488" Type="http://schemas.openxmlformats.org/officeDocument/2006/relationships/customXml" Target="../ink/ink813.xml"/><Relationship Id="rId45" Type="http://schemas.openxmlformats.org/officeDocument/2006/relationships/image" Target="../media/image510.png"/><Relationship Id="rId87" Type="http://schemas.openxmlformats.org/officeDocument/2006/relationships/image" Target="../media/image531.png"/><Relationship Id="rId110" Type="http://schemas.openxmlformats.org/officeDocument/2006/relationships/customXml" Target="../ink/ink617.xml"/><Relationship Id="rId348" Type="http://schemas.openxmlformats.org/officeDocument/2006/relationships/image" Target="../media/image373.png"/><Relationship Id="rId152" Type="http://schemas.openxmlformats.org/officeDocument/2006/relationships/image" Target="../media/image556.png"/><Relationship Id="rId194" Type="http://schemas.openxmlformats.org/officeDocument/2006/relationships/image" Target="../media/image576.png"/><Relationship Id="rId208" Type="http://schemas.openxmlformats.org/officeDocument/2006/relationships/image" Target="../media/image583.png"/><Relationship Id="rId415" Type="http://schemas.openxmlformats.org/officeDocument/2006/relationships/customXml" Target="../ink/ink775.xml"/><Relationship Id="rId457" Type="http://schemas.openxmlformats.org/officeDocument/2006/relationships/customXml" Target="../ink/ink796.xml"/><Relationship Id="rId261" Type="http://schemas.openxmlformats.org/officeDocument/2006/relationships/image" Target="../media/image607.png"/><Relationship Id="rId14" Type="http://schemas.openxmlformats.org/officeDocument/2006/relationships/image" Target="../media/image496.png"/><Relationship Id="rId56" Type="http://schemas.openxmlformats.org/officeDocument/2006/relationships/customXml" Target="../ink/ink590.xml"/><Relationship Id="rId317" Type="http://schemas.openxmlformats.org/officeDocument/2006/relationships/image" Target="../media/image631.png"/><Relationship Id="rId359" Type="http://schemas.openxmlformats.org/officeDocument/2006/relationships/customXml" Target="../ink/ink745.xml"/><Relationship Id="rId98" Type="http://schemas.openxmlformats.org/officeDocument/2006/relationships/customXml" Target="../ink/ink611.xml"/><Relationship Id="rId121" Type="http://schemas.openxmlformats.org/officeDocument/2006/relationships/customXml" Target="../ink/ink623.xml"/><Relationship Id="rId163" Type="http://schemas.openxmlformats.org/officeDocument/2006/relationships/customXml" Target="../ink/ink645.xml"/><Relationship Id="rId219" Type="http://schemas.openxmlformats.org/officeDocument/2006/relationships/customXml" Target="../ink/ink673.xml"/><Relationship Id="rId370" Type="http://schemas.openxmlformats.org/officeDocument/2006/relationships/customXml" Target="../ink/ink751.xml"/><Relationship Id="rId426" Type="http://schemas.openxmlformats.org/officeDocument/2006/relationships/image" Target="../media/image682.png"/><Relationship Id="rId230" Type="http://schemas.openxmlformats.org/officeDocument/2006/relationships/image" Target="../media/image594.png"/><Relationship Id="rId468" Type="http://schemas.openxmlformats.org/officeDocument/2006/relationships/image" Target="../media/image702.png"/><Relationship Id="rId25" Type="http://schemas.openxmlformats.org/officeDocument/2006/relationships/customXml" Target="../ink/ink574.xml"/><Relationship Id="rId67" Type="http://schemas.openxmlformats.org/officeDocument/2006/relationships/image" Target="../media/image521.png"/><Relationship Id="rId272" Type="http://schemas.openxmlformats.org/officeDocument/2006/relationships/image" Target="../media/image612.png"/><Relationship Id="rId328" Type="http://schemas.openxmlformats.org/officeDocument/2006/relationships/image" Target="../media/image636.png"/><Relationship Id="rId132" Type="http://schemas.openxmlformats.org/officeDocument/2006/relationships/image" Target="../media/image549.png"/><Relationship Id="rId174" Type="http://schemas.openxmlformats.org/officeDocument/2006/relationships/image" Target="../media/image566.png"/><Relationship Id="rId381" Type="http://schemas.openxmlformats.org/officeDocument/2006/relationships/customXml" Target="../ink/ink757.xml"/><Relationship Id="rId241" Type="http://schemas.openxmlformats.org/officeDocument/2006/relationships/image" Target="../media/image598.png"/><Relationship Id="rId437" Type="http://schemas.openxmlformats.org/officeDocument/2006/relationships/customXml" Target="../ink/ink786.xml"/><Relationship Id="rId479" Type="http://schemas.openxmlformats.org/officeDocument/2006/relationships/image" Target="../media/image707.png"/><Relationship Id="rId36" Type="http://schemas.openxmlformats.org/officeDocument/2006/relationships/customXml" Target="../ink/ink580.xml"/><Relationship Id="rId283" Type="http://schemas.openxmlformats.org/officeDocument/2006/relationships/customXml" Target="../ink/ink706.xml"/><Relationship Id="rId339" Type="http://schemas.openxmlformats.org/officeDocument/2006/relationships/customXml" Target="../ink/ink735.xml"/><Relationship Id="rId490" Type="http://schemas.openxmlformats.org/officeDocument/2006/relationships/customXml" Target="../ink/ink814.xml"/><Relationship Id="rId78" Type="http://schemas.openxmlformats.org/officeDocument/2006/relationships/customXml" Target="../ink/ink601.xml"/><Relationship Id="rId101" Type="http://schemas.openxmlformats.org/officeDocument/2006/relationships/image" Target="../media/image537.png"/><Relationship Id="rId143" Type="http://schemas.openxmlformats.org/officeDocument/2006/relationships/image" Target="../media/image552.png"/><Relationship Id="rId185" Type="http://schemas.openxmlformats.org/officeDocument/2006/relationships/customXml" Target="../ink/ink656.xml"/><Relationship Id="rId350" Type="http://schemas.openxmlformats.org/officeDocument/2006/relationships/image" Target="../media/image646.png"/><Relationship Id="rId406" Type="http://schemas.openxmlformats.org/officeDocument/2006/relationships/image" Target="../media/image672.png"/><Relationship Id="rId9" Type="http://schemas.openxmlformats.org/officeDocument/2006/relationships/customXml" Target="../ink/ink565.xml"/><Relationship Id="rId210" Type="http://schemas.openxmlformats.org/officeDocument/2006/relationships/image" Target="../media/image584.png"/><Relationship Id="rId392" Type="http://schemas.openxmlformats.org/officeDocument/2006/relationships/customXml" Target="../ink/ink763.xml"/><Relationship Id="rId448" Type="http://schemas.openxmlformats.org/officeDocument/2006/relationships/image" Target="../media/image692.png"/><Relationship Id="rId252" Type="http://schemas.openxmlformats.org/officeDocument/2006/relationships/customXml" Target="../ink/ink690.xml"/><Relationship Id="rId294" Type="http://schemas.openxmlformats.org/officeDocument/2006/relationships/customXml" Target="../ink/ink712.xml"/><Relationship Id="rId308" Type="http://schemas.openxmlformats.org/officeDocument/2006/relationships/customXml" Target="../ink/ink719.xml"/><Relationship Id="rId47" Type="http://schemas.openxmlformats.org/officeDocument/2006/relationships/image" Target="../media/image511.png"/><Relationship Id="rId89" Type="http://schemas.openxmlformats.org/officeDocument/2006/relationships/image" Target="../media/image532.png"/><Relationship Id="rId112" Type="http://schemas.openxmlformats.org/officeDocument/2006/relationships/customXml" Target="../ink/ink618.xml"/><Relationship Id="rId154" Type="http://schemas.openxmlformats.org/officeDocument/2006/relationships/image" Target="../media/image557.png"/><Relationship Id="rId361" Type="http://schemas.openxmlformats.org/officeDocument/2006/relationships/customXml" Target="../ink/ink746.xml"/><Relationship Id="rId196" Type="http://schemas.openxmlformats.org/officeDocument/2006/relationships/image" Target="../media/image577.png"/><Relationship Id="rId417" Type="http://schemas.openxmlformats.org/officeDocument/2006/relationships/customXml" Target="../ink/ink776.xml"/><Relationship Id="rId459" Type="http://schemas.openxmlformats.org/officeDocument/2006/relationships/customXml" Target="../ink/ink797.xml"/><Relationship Id="rId16" Type="http://schemas.openxmlformats.org/officeDocument/2006/relationships/image" Target="../media/image497.png"/><Relationship Id="rId221" Type="http://schemas.openxmlformats.org/officeDocument/2006/relationships/customXml" Target="../ink/ink674.xml"/><Relationship Id="rId263" Type="http://schemas.openxmlformats.org/officeDocument/2006/relationships/customXml" Target="../ink/ink696.xml"/><Relationship Id="rId319" Type="http://schemas.openxmlformats.org/officeDocument/2006/relationships/image" Target="../media/image632.png"/><Relationship Id="rId470" Type="http://schemas.openxmlformats.org/officeDocument/2006/relationships/image" Target="../media/image703.png"/><Relationship Id="rId58" Type="http://schemas.openxmlformats.org/officeDocument/2006/relationships/customXml" Target="../ink/ink591.xml"/><Relationship Id="rId123" Type="http://schemas.openxmlformats.org/officeDocument/2006/relationships/customXml" Target="../ink/ink624.xml"/><Relationship Id="rId330" Type="http://schemas.openxmlformats.org/officeDocument/2006/relationships/image" Target="../media/image637.png"/><Relationship Id="rId165" Type="http://schemas.openxmlformats.org/officeDocument/2006/relationships/customXml" Target="../ink/ink646.xml"/><Relationship Id="rId372" Type="http://schemas.openxmlformats.org/officeDocument/2006/relationships/customXml" Target="../ink/ink752.xml"/><Relationship Id="rId428" Type="http://schemas.openxmlformats.org/officeDocument/2006/relationships/image" Target="../media/image683.png"/><Relationship Id="rId232" Type="http://schemas.openxmlformats.org/officeDocument/2006/relationships/image" Target="../media/image595.png"/><Relationship Id="rId274" Type="http://schemas.openxmlformats.org/officeDocument/2006/relationships/image" Target="../media/image613.png"/><Relationship Id="rId481" Type="http://schemas.openxmlformats.org/officeDocument/2006/relationships/customXml" Target="../ink/ink809.xml"/><Relationship Id="rId27" Type="http://schemas.openxmlformats.org/officeDocument/2006/relationships/customXml" Target="../ink/ink575.xml"/><Relationship Id="rId69" Type="http://schemas.openxmlformats.org/officeDocument/2006/relationships/image" Target="../media/image522.png"/><Relationship Id="rId134" Type="http://schemas.openxmlformats.org/officeDocument/2006/relationships/customXml" Target="../ink/ink630.xml"/><Relationship Id="rId80" Type="http://schemas.openxmlformats.org/officeDocument/2006/relationships/customXml" Target="../ink/ink602.xml"/><Relationship Id="rId176" Type="http://schemas.openxmlformats.org/officeDocument/2006/relationships/image" Target="../media/image567.png"/><Relationship Id="rId341" Type="http://schemas.openxmlformats.org/officeDocument/2006/relationships/customXml" Target="../ink/ink736.xml"/><Relationship Id="rId383" Type="http://schemas.openxmlformats.org/officeDocument/2006/relationships/customXml" Target="../ink/ink758.xml"/><Relationship Id="rId439" Type="http://schemas.openxmlformats.org/officeDocument/2006/relationships/customXml" Target="../ink/ink787.xml"/><Relationship Id="rId201" Type="http://schemas.openxmlformats.org/officeDocument/2006/relationships/customXml" Target="../ink/ink664.xml"/><Relationship Id="rId243" Type="http://schemas.openxmlformats.org/officeDocument/2006/relationships/image" Target="../media/image599.png"/><Relationship Id="rId285" Type="http://schemas.openxmlformats.org/officeDocument/2006/relationships/customXml" Target="../ink/ink707.xml"/><Relationship Id="rId450" Type="http://schemas.openxmlformats.org/officeDocument/2006/relationships/image" Target="../media/image693.png"/><Relationship Id="rId38" Type="http://schemas.openxmlformats.org/officeDocument/2006/relationships/customXml" Target="../ink/ink581.xml"/><Relationship Id="rId103" Type="http://schemas.openxmlformats.org/officeDocument/2006/relationships/image" Target="../media/image538.png"/><Relationship Id="rId310" Type="http://schemas.openxmlformats.org/officeDocument/2006/relationships/customXml" Target="../ink/ink720.xml"/><Relationship Id="rId492" Type="http://schemas.openxmlformats.org/officeDocument/2006/relationships/customXml" Target="../ink/ink815.xml"/><Relationship Id="rId91" Type="http://schemas.openxmlformats.org/officeDocument/2006/relationships/image" Target="../media/image533.png"/><Relationship Id="rId145" Type="http://schemas.openxmlformats.org/officeDocument/2006/relationships/image" Target="../media/image553.png"/><Relationship Id="rId187" Type="http://schemas.openxmlformats.org/officeDocument/2006/relationships/customXml" Target="../ink/ink657.xml"/><Relationship Id="rId352" Type="http://schemas.openxmlformats.org/officeDocument/2006/relationships/image" Target="../media/image647.png"/><Relationship Id="rId394" Type="http://schemas.openxmlformats.org/officeDocument/2006/relationships/customXml" Target="../ink/ink764.xml"/><Relationship Id="rId408" Type="http://schemas.openxmlformats.org/officeDocument/2006/relationships/image" Target="../media/image673.png"/><Relationship Id="rId212" Type="http://schemas.openxmlformats.org/officeDocument/2006/relationships/image" Target="../media/image585.png"/><Relationship Id="rId254" Type="http://schemas.openxmlformats.org/officeDocument/2006/relationships/customXml" Target="../ink/ink691.xml"/><Relationship Id="rId49" Type="http://schemas.openxmlformats.org/officeDocument/2006/relationships/image" Target="../media/image512.png"/><Relationship Id="rId114" Type="http://schemas.openxmlformats.org/officeDocument/2006/relationships/customXml" Target="../ink/ink619.xml"/><Relationship Id="rId296" Type="http://schemas.openxmlformats.org/officeDocument/2006/relationships/customXml" Target="../ink/ink713.xml"/><Relationship Id="rId461" Type="http://schemas.openxmlformats.org/officeDocument/2006/relationships/customXml" Target="../ink/ink798.xml"/><Relationship Id="rId60" Type="http://schemas.openxmlformats.org/officeDocument/2006/relationships/customXml" Target="../ink/ink592.xml"/><Relationship Id="rId156" Type="http://schemas.openxmlformats.org/officeDocument/2006/relationships/image" Target="../media/image558.png"/><Relationship Id="rId198" Type="http://schemas.openxmlformats.org/officeDocument/2006/relationships/image" Target="../media/image578.png"/><Relationship Id="rId321" Type="http://schemas.openxmlformats.org/officeDocument/2006/relationships/customXml" Target="../ink/ink726.xml"/><Relationship Id="rId363" Type="http://schemas.openxmlformats.org/officeDocument/2006/relationships/customXml" Target="../ink/ink747.xml"/><Relationship Id="rId419" Type="http://schemas.openxmlformats.org/officeDocument/2006/relationships/customXml" Target="../ink/ink777.xml"/><Relationship Id="rId223" Type="http://schemas.openxmlformats.org/officeDocument/2006/relationships/customXml" Target="../ink/ink675.xml"/><Relationship Id="rId430" Type="http://schemas.openxmlformats.org/officeDocument/2006/relationships/image" Target="../media/image684.png"/><Relationship Id="rId18" Type="http://schemas.openxmlformats.org/officeDocument/2006/relationships/customXml" Target="../ink/ink570.xml"/><Relationship Id="rId265" Type="http://schemas.openxmlformats.org/officeDocument/2006/relationships/customXml" Target="../ink/ink697.xml"/><Relationship Id="rId472" Type="http://schemas.openxmlformats.org/officeDocument/2006/relationships/customXml" Target="../ink/ink804.xml"/><Relationship Id="rId125" Type="http://schemas.openxmlformats.org/officeDocument/2006/relationships/customXml" Target="../ink/ink625.xml"/><Relationship Id="rId167" Type="http://schemas.openxmlformats.org/officeDocument/2006/relationships/customXml" Target="../ink/ink647.xml"/><Relationship Id="rId332" Type="http://schemas.openxmlformats.org/officeDocument/2006/relationships/image" Target="../media/image638.png"/><Relationship Id="rId374" Type="http://schemas.openxmlformats.org/officeDocument/2006/relationships/customXml" Target="../ink/ink753.xml"/><Relationship Id="rId71" Type="http://schemas.openxmlformats.org/officeDocument/2006/relationships/image" Target="../media/image523.png"/><Relationship Id="rId234" Type="http://schemas.openxmlformats.org/officeDocument/2006/relationships/image" Target="../media/image596.png"/><Relationship Id="rId2" Type="http://schemas.openxmlformats.org/officeDocument/2006/relationships/customXml" Target="../ink/ink561.xml"/><Relationship Id="rId29" Type="http://schemas.openxmlformats.org/officeDocument/2006/relationships/customXml" Target="../ink/ink576.xml"/><Relationship Id="rId276" Type="http://schemas.openxmlformats.org/officeDocument/2006/relationships/image" Target="../media/image614.png"/><Relationship Id="rId441" Type="http://schemas.openxmlformats.org/officeDocument/2006/relationships/customXml" Target="../ink/ink788.xml"/><Relationship Id="rId483" Type="http://schemas.openxmlformats.org/officeDocument/2006/relationships/customXml" Target="../ink/ink810.xml"/><Relationship Id="rId40" Type="http://schemas.openxmlformats.org/officeDocument/2006/relationships/customXml" Target="../ink/ink582.xml"/><Relationship Id="rId136" Type="http://schemas.openxmlformats.org/officeDocument/2006/relationships/customXml" Target="../ink/ink631.xml"/><Relationship Id="rId178" Type="http://schemas.openxmlformats.org/officeDocument/2006/relationships/image" Target="../media/image568.png"/><Relationship Id="rId301" Type="http://schemas.openxmlformats.org/officeDocument/2006/relationships/image" Target="../media/image625.png"/><Relationship Id="rId343" Type="http://schemas.openxmlformats.org/officeDocument/2006/relationships/customXml" Target="../ink/ink737.xml"/><Relationship Id="rId82" Type="http://schemas.openxmlformats.org/officeDocument/2006/relationships/customXml" Target="../ink/ink603.xml"/><Relationship Id="rId203" Type="http://schemas.openxmlformats.org/officeDocument/2006/relationships/customXml" Target="../ink/ink665.xml"/><Relationship Id="rId385" Type="http://schemas.openxmlformats.org/officeDocument/2006/relationships/customXml" Target="../ink/ink759.xml"/><Relationship Id="rId245" Type="http://schemas.openxmlformats.org/officeDocument/2006/relationships/image" Target="../media/image600.png"/><Relationship Id="rId287" Type="http://schemas.openxmlformats.org/officeDocument/2006/relationships/customXml" Target="../ink/ink708.xml"/><Relationship Id="rId410" Type="http://schemas.openxmlformats.org/officeDocument/2006/relationships/image" Target="../media/image674.png"/><Relationship Id="rId452" Type="http://schemas.openxmlformats.org/officeDocument/2006/relationships/image" Target="../media/image694.png"/><Relationship Id="rId494" Type="http://schemas.openxmlformats.org/officeDocument/2006/relationships/customXml" Target="../ink/ink816.xml"/><Relationship Id="rId105" Type="http://schemas.openxmlformats.org/officeDocument/2006/relationships/image" Target="../media/image539.png"/><Relationship Id="rId147" Type="http://schemas.openxmlformats.org/officeDocument/2006/relationships/image" Target="../media/image554.png"/><Relationship Id="rId312" Type="http://schemas.openxmlformats.org/officeDocument/2006/relationships/customXml" Target="../ink/ink721.xml"/><Relationship Id="rId354" Type="http://schemas.openxmlformats.org/officeDocument/2006/relationships/image" Target="../media/image648.png"/><Relationship Id="rId51" Type="http://schemas.openxmlformats.org/officeDocument/2006/relationships/image" Target="../media/image513.png"/><Relationship Id="rId93" Type="http://schemas.openxmlformats.org/officeDocument/2006/relationships/image" Target="../media/image534.png"/><Relationship Id="rId189" Type="http://schemas.openxmlformats.org/officeDocument/2006/relationships/customXml" Target="../ink/ink658.xml"/><Relationship Id="rId396" Type="http://schemas.openxmlformats.org/officeDocument/2006/relationships/image" Target="../media/image667.png"/><Relationship Id="rId214" Type="http://schemas.openxmlformats.org/officeDocument/2006/relationships/image" Target="../media/image586.png"/><Relationship Id="rId256" Type="http://schemas.openxmlformats.org/officeDocument/2006/relationships/customXml" Target="../ink/ink692.xml"/><Relationship Id="rId298" Type="http://schemas.openxmlformats.org/officeDocument/2006/relationships/customXml" Target="../ink/ink714.xml"/><Relationship Id="rId421" Type="http://schemas.openxmlformats.org/officeDocument/2006/relationships/customXml" Target="../ink/ink778.xml"/><Relationship Id="rId463" Type="http://schemas.openxmlformats.org/officeDocument/2006/relationships/customXml" Target="../ink/ink799.xml"/><Relationship Id="rId116" Type="http://schemas.openxmlformats.org/officeDocument/2006/relationships/customXml" Target="../ink/ink620.xml"/><Relationship Id="rId158" Type="http://schemas.openxmlformats.org/officeDocument/2006/relationships/image" Target="../media/image559.png"/><Relationship Id="rId323" Type="http://schemas.openxmlformats.org/officeDocument/2006/relationships/customXml" Target="../ink/ink727.xml"/><Relationship Id="rId20" Type="http://schemas.openxmlformats.org/officeDocument/2006/relationships/customXml" Target="../ink/ink571.xml"/><Relationship Id="rId62" Type="http://schemas.openxmlformats.org/officeDocument/2006/relationships/customXml" Target="../ink/ink593.xml"/><Relationship Id="rId365" Type="http://schemas.openxmlformats.org/officeDocument/2006/relationships/customXml" Target="../ink/ink748.xml"/><Relationship Id="rId225" Type="http://schemas.openxmlformats.org/officeDocument/2006/relationships/customXml" Target="../ink/ink676.xml"/><Relationship Id="rId267" Type="http://schemas.openxmlformats.org/officeDocument/2006/relationships/customXml" Target="../ink/ink698.xml"/><Relationship Id="rId432" Type="http://schemas.openxmlformats.org/officeDocument/2006/relationships/image" Target="../media/image685.png"/><Relationship Id="rId474" Type="http://schemas.openxmlformats.org/officeDocument/2006/relationships/customXml" Target="../ink/ink805.xml"/><Relationship Id="rId106" Type="http://schemas.openxmlformats.org/officeDocument/2006/relationships/customXml" Target="../ink/ink615.xml"/><Relationship Id="rId127" Type="http://schemas.openxmlformats.org/officeDocument/2006/relationships/customXml" Target="../ink/ink626.xml"/><Relationship Id="rId313" Type="http://schemas.openxmlformats.org/officeDocument/2006/relationships/image" Target="../media/image629.png"/><Relationship Id="rId495" Type="http://schemas.openxmlformats.org/officeDocument/2006/relationships/image" Target="../media/image714.png"/><Relationship Id="rId10" Type="http://schemas.openxmlformats.org/officeDocument/2006/relationships/image" Target="../media/image494.png"/><Relationship Id="rId31" Type="http://schemas.openxmlformats.org/officeDocument/2006/relationships/customXml" Target="../ink/ink577.xml"/><Relationship Id="rId52" Type="http://schemas.openxmlformats.org/officeDocument/2006/relationships/customXml" Target="../ink/ink588.xml"/><Relationship Id="rId73" Type="http://schemas.openxmlformats.org/officeDocument/2006/relationships/image" Target="../media/image524.png"/><Relationship Id="rId94" Type="http://schemas.openxmlformats.org/officeDocument/2006/relationships/customXml" Target="../ink/ink609.xml"/><Relationship Id="rId148" Type="http://schemas.openxmlformats.org/officeDocument/2006/relationships/customXml" Target="../ink/ink637.xml"/><Relationship Id="rId169" Type="http://schemas.openxmlformats.org/officeDocument/2006/relationships/customXml" Target="../ink/ink648.xml"/><Relationship Id="rId334" Type="http://schemas.openxmlformats.org/officeDocument/2006/relationships/image" Target="../media/image639.png"/><Relationship Id="rId355" Type="http://schemas.openxmlformats.org/officeDocument/2006/relationships/customXml" Target="../ink/ink743.xml"/><Relationship Id="rId376" Type="http://schemas.openxmlformats.org/officeDocument/2006/relationships/customXml" Target="../ink/ink754.xml"/><Relationship Id="rId397" Type="http://schemas.openxmlformats.org/officeDocument/2006/relationships/customXml" Target="../ink/ink766.xml"/><Relationship Id="rId4" Type="http://schemas.openxmlformats.org/officeDocument/2006/relationships/customXml" Target="../ink/ink562.xml"/><Relationship Id="rId180" Type="http://schemas.openxmlformats.org/officeDocument/2006/relationships/image" Target="../media/image569.png"/><Relationship Id="rId215" Type="http://schemas.openxmlformats.org/officeDocument/2006/relationships/customXml" Target="../ink/ink671.xml"/><Relationship Id="rId236" Type="http://schemas.openxmlformats.org/officeDocument/2006/relationships/image" Target="../media/image597.png"/><Relationship Id="rId257" Type="http://schemas.openxmlformats.org/officeDocument/2006/relationships/image" Target="../media/image605.png"/><Relationship Id="rId278" Type="http://schemas.openxmlformats.org/officeDocument/2006/relationships/image" Target="../media/image615.png"/><Relationship Id="rId401" Type="http://schemas.openxmlformats.org/officeDocument/2006/relationships/customXml" Target="../ink/ink768.xml"/><Relationship Id="rId422" Type="http://schemas.openxmlformats.org/officeDocument/2006/relationships/image" Target="../media/image680.png"/><Relationship Id="rId443" Type="http://schemas.openxmlformats.org/officeDocument/2006/relationships/customXml" Target="../ink/ink789.xml"/><Relationship Id="rId464" Type="http://schemas.openxmlformats.org/officeDocument/2006/relationships/image" Target="../media/image700.png"/><Relationship Id="rId303" Type="http://schemas.openxmlformats.org/officeDocument/2006/relationships/image" Target="../media/image626.png"/><Relationship Id="rId485" Type="http://schemas.openxmlformats.org/officeDocument/2006/relationships/image" Target="../media/image709.png"/><Relationship Id="rId42" Type="http://schemas.openxmlformats.org/officeDocument/2006/relationships/customXml" Target="../ink/ink583.xml"/><Relationship Id="rId84" Type="http://schemas.openxmlformats.org/officeDocument/2006/relationships/customXml" Target="../ink/ink604.xml"/><Relationship Id="rId138" Type="http://schemas.openxmlformats.org/officeDocument/2006/relationships/customXml" Target="../ink/ink632.xml"/><Relationship Id="rId345" Type="http://schemas.openxmlformats.org/officeDocument/2006/relationships/customXml" Target="../ink/ink738.xml"/><Relationship Id="rId387" Type="http://schemas.openxmlformats.org/officeDocument/2006/relationships/customXml" Target="../ink/ink760.xml"/><Relationship Id="rId191" Type="http://schemas.openxmlformats.org/officeDocument/2006/relationships/customXml" Target="../ink/ink659.xml"/><Relationship Id="rId205" Type="http://schemas.openxmlformats.org/officeDocument/2006/relationships/customXml" Target="../ink/ink666.xml"/><Relationship Id="rId247" Type="http://schemas.openxmlformats.org/officeDocument/2006/relationships/image" Target="../media/image601.png"/><Relationship Id="rId412" Type="http://schemas.openxmlformats.org/officeDocument/2006/relationships/image" Target="../media/image675.png"/><Relationship Id="rId107" Type="http://schemas.openxmlformats.org/officeDocument/2006/relationships/image" Target="../media/image294.png"/><Relationship Id="rId289" Type="http://schemas.openxmlformats.org/officeDocument/2006/relationships/image" Target="../media/image620.png"/><Relationship Id="rId454" Type="http://schemas.openxmlformats.org/officeDocument/2006/relationships/image" Target="../media/image695.png"/><Relationship Id="rId496" Type="http://schemas.openxmlformats.org/officeDocument/2006/relationships/customXml" Target="../ink/ink817.xml"/><Relationship Id="rId11" Type="http://schemas.openxmlformats.org/officeDocument/2006/relationships/customXml" Target="../ink/ink566.xml"/><Relationship Id="rId53" Type="http://schemas.openxmlformats.org/officeDocument/2006/relationships/image" Target="../media/image514.png"/><Relationship Id="rId149" Type="http://schemas.openxmlformats.org/officeDocument/2006/relationships/image" Target="../media/image555.png"/><Relationship Id="rId314" Type="http://schemas.openxmlformats.org/officeDocument/2006/relationships/customXml" Target="../ink/ink722.xml"/><Relationship Id="rId356" Type="http://schemas.openxmlformats.org/officeDocument/2006/relationships/image" Target="../media/image649.png"/><Relationship Id="rId398" Type="http://schemas.openxmlformats.org/officeDocument/2006/relationships/image" Target="../media/image668.png"/><Relationship Id="rId95" Type="http://schemas.openxmlformats.org/officeDocument/2006/relationships/image" Target="../media/image535.png"/><Relationship Id="rId160" Type="http://schemas.openxmlformats.org/officeDocument/2006/relationships/image" Target="../media/image560.png"/><Relationship Id="rId216" Type="http://schemas.openxmlformats.org/officeDocument/2006/relationships/image" Target="../media/image587.png"/><Relationship Id="rId423" Type="http://schemas.openxmlformats.org/officeDocument/2006/relationships/customXml" Target="../ink/ink779.xml"/><Relationship Id="rId258" Type="http://schemas.openxmlformats.org/officeDocument/2006/relationships/customXml" Target="../ink/ink693.xml"/><Relationship Id="rId465" Type="http://schemas.openxmlformats.org/officeDocument/2006/relationships/customXml" Target="../ink/ink800.xml"/><Relationship Id="rId22" Type="http://schemas.openxmlformats.org/officeDocument/2006/relationships/image" Target="../media/image499.png"/><Relationship Id="rId64" Type="http://schemas.openxmlformats.org/officeDocument/2006/relationships/customXml" Target="../ink/ink594.xml"/><Relationship Id="rId118" Type="http://schemas.openxmlformats.org/officeDocument/2006/relationships/customXml" Target="../ink/ink621.xml"/><Relationship Id="rId325" Type="http://schemas.openxmlformats.org/officeDocument/2006/relationships/customXml" Target="../ink/ink728.xml"/><Relationship Id="rId367" Type="http://schemas.openxmlformats.org/officeDocument/2006/relationships/customXml" Target="../ink/ink749.xml"/><Relationship Id="rId171" Type="http://schemas.openxmlformats.org/officeDocument/2006/relationships/customXml" Target="../ink/ink649.xml"/><Relationship Id="rId227" Type="http://schemas.openxmlformats.org/officeDocument/2006/relationships/customXml" Target="../ink/ink677.xml"/><Relationship Id="rId269" Type="http://schemas.openxmlformats.org/officeDocument/2006/relationships/customXml" Target="../ink/ink699.xml"/><Relationship Id="rId434" Type="http://schemas.openxmlformats.org/officeDocument/2006/relationships/image" Target="../media/image686.png"/><Relationship Id="rId476" Type="http://schemas.openxmlformats.org/officeDocument/2006/relationships/customXml" Target="../ink/ink806.xml"/><Relationship Id="rId33" Type="http://schemas.openxmlformats.org/officeDocument/2006/relationships/image" Target="../media/image504.png"/><Relationship Id="rId129" Type="http://schemas.openxmlformats.org/officeDocument/2006/relationships/customXml" Target="../ink/ink627.xml"/><Relationship Id="rId280" Type="http://schemas.openxmlformats.org/officeDocument/2006/relationships/image" Target="../media/image616.png"/><Relationship Id="rId336" Type="http://schemas.openxmlformats.org/officeDocument/2006/relationships/image" Target="../media/image640.png"/><Relationship Id="rId75" Type="http://schemas.openxmlformats.org/officeDocument/2006/relationships/image" Target="../media/image525.png"/><Relationship Id="rId140" Type="http://schemas.openxmlformats.org/officeDocument/2006/relationships/customXml" Target="../ink/ink633.xml"/><Relationship Id="rId182" Type="http://schemas.openxmlformats.org/officeDocument/2006/relationships/image" Target="../media/image570.png"/><Relationship Id="rId378" Type="http://schemas.openxmlformats.org/officeDocument/2006/relationships/customXml" Target="../ink/ink755.xml"/><Relationship Id="rId403" Type="http://schemas.openxmlformats.org/officeDocument/2006/relationships/customXml" Target="../ink/ink769.xml"/><Relationship Id="rId6" Type="http://schemas.openxmlformats.org/officeDocument/2006/relationships/customXml" Target="../ink/ink563.xml"/><Relationship Id="rId238" Type="http://schemas.openxmlformats.org/officeDocument/2006/relationships/image" Target="../media/image435.png"/><Relationship Id="rId445" Type="http://schemas.openxmlformats.org/officeDocument/2006/relationships/customXml" Target="../ink/ink790.xml"/><Relationship Id="rId487" Type="http://schemas.openxmlformats.org/officeDocument/2006/relationships/image" Target="../media/image710.png"/><Relationship Id="rId291" Type="http://schemas.openxmlformats.org/officeDocument/2006/relationships/image" Target="../media/image78.png"/><Relationship Id="rId305" Type="http://schemas.openxmlformats.org/officeDocument/2006/relationships/image" Target="../media/image627.png"/><Relationship Id="rId347" Type="http://schemas.openxmlformats.org/officeDocument/2006/relationships/customXml" Target="../ink/ink739.xml"/><Relationship Id="rId44" Type="http://schemas.openxmlformats.org/officeDocument/2006/relationships/customXml" Target="../ink/ink584.xml"/><Relationship Id="rId86" Type="http://schemas.openxmlformats.org/officeDocument/2006/relationships/customXml" Target="../ink/ink605.xml"/><Relationship Id="rId151" Type="http://schemas.openxmlformats.org/officeDocument/2006/relationships/customXml" Target="../ink/ink639.xml"/><Relationship Id="rId389" Type="http://schemas.openxmlformats.org/officeDocument/2006/relationships/customXml" Target="../ink/ink761.xml"/><Relationship Id="rId193" Type="http://schemas.openxmlformats.org/officeDocument/2006/relationships/customXml" Target="../ink/ink660.xml"/><Relationship Id="rId207" Type="http://schemas.openxmlformats.org/officeDocument/2006/relationships/customXml" Target="../ink/ink667.xml"/><Relationship Id="rId249" Type="http://schemas.openxmlformats.org/officeDocument/2006/relationships/image" Target="../media/image602.png"/><Relationship Id="rId414" Type="http://schemas.openxmlformats.org/officeDocument/2006/relationships/image" Target="../media/image676.png"/><Relationship Id="rId456" Type="http://schemas.openxmlformats.org/officeDocument/2006/relationships/image" Target="../media/image696.png"/><Relationship Id="rId13" Type="http://schemas.openxmlformats.org/officeDocument/2006/relationships/customXml" Target="../ink/ink567.xml"/><Relationship Id="rId109" Type="http://schemas.openxmlformats.org/officeDocument/2006/relationships/image" Target="../media/image540.png"/><Relationship Id="rId260" Type="http://schemas.openxmlformats.org/officeDocument/2006/relationships/customXml" Target="../ink/ink694.xml"/><Relationship Id="rId316" Type="http://schemas.openxmlformats.org/officeDocument/2006/relationships/customXml" Target="../ink/ink723.xml"/><Relationship Id="rId55" Type="http://schemas.openxmlformats.org/officeDocument/2006/relationships/image" Target="../media/image515.png"/><Relationship Id="rId97" Type="http://schemas.openxmlformats.org/officeDocument/2006/relationships/image" Target="../media/image402.png"/><Relationship Id="rId120" Type="http://schemas.openxmlformats.org/officeDocument/2006/relationships/customXml" Target="../ink/ink622.xml"/><Relationship Id="rId358" Type="http://schemas.openxmlformats.org/officeDocument/2006/relationships/image" Target="../media/image650.png"/><Relationship Id="rId162" Type="http://schemas.openxmlformats.org/officeDocument/2006/relationships/image" Target="../media/image561.png"/><Relationship Id="rId218" Type="http://schemas.openxmlformats.org/officeDocument/2006/relationships/image" Target="../media/image588.png"/><Relationship Id="rId425" Type="http://schemas.openxmlformats.org/officeDocument/2006/relationships/customXml" Target="../ink/ink780.xml"/><Relationship Id="rId467" Type="http://schemas.openxmlformats.org/officeDocument/2006/relationships/customXml" Target="../ink/ink801.xml"/><Relationship Id="rId271" Type="http://schemas.openxmlformats.org/officeDocument/2006/relationships/customXml" Target="../ink/ink700.xml"/><Relationship Id="rId24" Type="http://schemas.openxmlformats.org/officeDocument/2006/relationships/image" Target="../media/image500.png"/><Relationship Id="rId66" Type="http://schemas.openxmlformats.org/officeDocument/2006/relationships/customXml" Target="../ink/ink595.xml"/><Relationship Id="rId131" Type="http://schemas.openxmlformats.org/officeDocument/2006/relationships/customXml" Target="../ink/ink628.xml"/><Relationship Id="rId327" Type="http://schemas.openxmlformats.org/officeDocument/2006/relationships/customXml" Target="../ink/ink729.xml"/><Relationship Id="rId369" Type="http://schemas.openxmlformats.org/officeDocument/2006/relationships/customXml" Target="../ink/ink750.xml"/><Relationship Id="rId173" Type="http://schemas.openxmlformats.org/officeDocument/2006/relationships/customXml" Target="../ink/ink650.xml"/><Relationship Id="rId229" Type="http://schemas.openxmlformats.org/officeDocument/2006/relationships/customXml" Target="../ink/ink678.xml"/><Relationship Id="rId380" Type="http://schemas.openxmlformats.org/officeDocument/2006/relationships/customXml" Target="../ink/ink756.xml"/><Relationship Id="rId436" Type="http://schemas.openxmlformats.org/officeDocument/2006/relationships/image" Target="../media/image687.png"/><Relationship Id="rId240" Type="http://schemas.openxmlformats.org/officeDocument/2006/relationships/customXml" Target="../ink/ink684.xml"/><Relationship Id="rId478" Type="http://schemas.openxmlformats.org/officeDocument/2006/relationships/customXml" Target="../ink/ink807.xml"/><Relationship Id="rId35" Type="http://schemas.openxmlformats.org/officeDocument/2006/relationships/image" Target="../media/image505.png"/><Relationship Id="rId77" Type="http://schemas.openxmlformats.org/officeDocument/2006/relationships/image" Target="../media/image526.png"/><Relationship Id="rId100" Type="http://schemas.openxmlformats.org/officeDocument/2006/relationships/customXml" Target="../ink/ink612.xml"/><Relationship Id="rId282" Type="http://schemas.openxmlformats.org/officeDocument/2006/relationships/image" Target="../media/image617.png"/><Relationship Id="rId338" Type="http://schemas.openxmlformats.org/officeDocument/2006/relationships/image" Target="../media/image641.png"/><Relationship Id="rId8" Type="http://schemas.openxmlformats.org/officeDocument/2006/relationships/customXml" Target="../ink/ink564.xml"/><Relationship Id="rId142" Type="http://schemas.openxmlformats.org/officeDocument/2006/relationships/customXml" Target="../ink/ink634.xml"/><Relationship Id="rId184" Type="http://schemas.openxmlformats.org/officeDocument/2006/relationships/image" Target="../media/image571.png"/><Relationship Id="rId391" Type="http://schemas.openxmlformats.org/officeDocument/2006/relationships/image" Target="../media/image665.png"/><Relationship Id="rId405" Type="http://schemas.openxmlformats.org/officeDocument/2006/relationships/customXml" Target="../ink/ink770.xml"/><Relationship Id="rId447" Type="http://schemas.openxmlformats.org/officeDocument/2006/relationships/customXml" Target="../ink/ink791.xml"/><Relationship Id="rId251" Type="http://schemas.openxmlformats.org/officeDocument/2006/relationships/image" Target="../media/image98.png"/><Relationship Id="rId489" Type="http://schemas.openxmlformats.org/officeDocument/2006/relationships/image" Target="../media/image711.png"/><Relationship Id="rId46" Type="http://schemas.openxmlformats.org/officeDocument/2006/relationships/customXml" Target="../ink/ink585.xml"/><Relationship Id="rId293" Type="http://schemas.openxmlformats.org/officeDocument/2006/relationships/image" Target="../media/image621.png"/><Relationship Id="rId307" Type="http://schemas.openxmlformats.org/officeDocument/2006/relationships/image" Target="../media/image232.png"/><Relationship Id="rId349" Type="http://schemas.openxmlformats.org/officeDocument/2006/relationships/customXml" Target="../ink/ink740.xml"/><Relationship Id="rId88" Type="http://schemas.openxmlformats.org/officeDocument/2006/relationships/customXml" Target="../ink/ink606.xml"/><Relationship Id="rId111" Type="http://schemas.openxmlformats.org/officeDocument/2006/relationships/image" Target="../media/image355.png"/><Relationship Id="rId153" Type="http://schemas.openxmlformats.org/officeDocument/2006/relationships/customXml" Target="../ink/ink640.xml"/><Relationship Id="rId195" Type="http://schemas.openxmlformats.org/officeDocument/2006/relationships/customXml" Target="../ink/ink661.xml"/><Relationship Id="rId209" Type="http://schemas.openxmlformats.org/officeDocument/2006/relationships/customXml" Target="../ink/ink668.xml"/><Relationship Id="rId360" Type="http://schemas.openxmlformats.org/officeDocument/2006/relationships/image" Target="../media/image651.png"/><Relationship Id="rId416" Type="http://schemas.openxmlformats.org/officeDocument/2006/relationships/image" Target="../media/image677.png"/><Relationship Id="rId220" Type="http://schemas.openxmlformats.org/officeDocument/2006/relationships/image" Target="../media/image589.png"/><Relationship Id="rId458" Type="http://schemas.openxmlformats.org/officeDocument/2006/relationships/image" Target="../media/image697.png"/><Relationship Id="rId15" Type="http://schemas.openxmlformats.org/officeDocument/2006/relationships/customXml" Target="../ink/ink568.xml"/><Relationship Id="rId57" Type="http://schemas.openxmlformats.org/officeDocument/2006/relationships/image" Target="../media/image516.png"/><Relationship Id="rId262" Type="http://schemas.openxmlformats.org/officeDocument/2006/relationships/customXml" Target="../ink/ink695.xml"/><Relationship Id="rId318" Type="http://schemas.openxmlformats.org/officeDocument/2006/relationships/customXml" Target="../ink/ink724.xml"/><Relationship Id="rId99" Type="http://schemas.openxmlformats.org/officeDocument/2006/relationships/image" Target="../media/image536.png"/><Relationship Id="rId122" Type="http://schemas.openxmlformats.org/officeDocument/2006/relationships/image" Target="../media/image99.png"/><Relationship Id="rId164" Type="http://schemas.openxmlformats.org/officeDocument/2006/relationships/image" Target="../media/image562.png"/><Relationship Id="rId371" Type="http://schemas.openxmlformats.org/officeDocument/2006/relationships/image" Target="../media/image656.png"/><Relationship Id="rId427" Type="http://schemas.openxmlformats.org/officeDocument/2006/relationships/customXml" Target="../ink/ink781.xml"/><Relationship Id="rId469" Type="http://schemas.openxmlformats.org/officeDocument/2006/relationships/customXml" Target="../ink/ink802.xml"/><Relationship Id="rId26" Type="http://schemas.openxmlformats.org/officeDocument/2006/relationships/image" Target="../media/image501.png"/><Relationship Id="rId231" Type="http://schemas.openxmlformats.org/officeDocument/2006/relationships/customXml" Target="../ink/ink679.xml"/><Relationship Id="rId273" Type="http://schemas.openxmlformats.org/officeDocument/2006/relationships/customXml" Target="../ink/ink701.xml"/><Relationship Id="rId329" Type="http://schemas.openxmlformats.org/officeDocument/2006/relationships/customXml" Target="../ink/ink730.xml"/><Relationship Id="rId480" Type="http://schemas.openxmlformats.org/officeDocument/2006/relationships/customXml" Target="../ink/ink808.xml"/><Relationship Id="rId68" Type="http://schemas.openxmlformats.org/officeDocument/2006/relationships/customXml" Target="../ink/ink596.xml"/><Relationship Id="rId133" Type="http://schemas.openxmlformats.org/officeDocument/2006/relationships/customXml" Target="../ink/ink629.xml"/><Relationship Id="rId175" Type="http://schemas.openxmlformats.org/officeDocument/2006/relationships/customXml" Target="../ink/ink651.xml"/><Relationship Id="rId340" Type="http://schemas.openxmlformats.org/officeDocument/2006/relationships/image" Target="../media/image642.png"/><Relationship Id="rId200" Type="http://schemas.openxmlformats.org/officeDocument/2006/relationships/image" Target="../media/image579.png"/><Relationship Id="rId382" Type="http://schemas.openxmlformats.org/officeDocument/2006/relationships/image" Target="../media/image661.png"/><Relationship Id="rId438" Type="http://schemas.openxmlformats.org/officeDocument/2006/relationships/image" Target="../media/image160.png"/><Relationship Id="rId242" Type="http://schemas.openxmlformats.org/officeDocument/2006/relationships/customXml" Target="../ink/ink685.xml"/><Relationship Id="rId284" Type="http://schemas.openxmlformats.org/officeDocument/2006/relationships/image" Target="../media/image618.png"/><Relationship Id="rId491" Type="http://schemas.openxmlformats.org/officeDocument/2006/relationships/image" Target="../media/image712.png"/><Relationship Id="rId37" Type="http://schemas.openxmlformats.org/officeDocument/2006/relationships/image" Target="../media/image506.png"/><Relationship Id="rId79" Type="http://schemas.openxmlformats.org/officeDocument/2006/relationships/image" Target="../media/image527.png"/><Relationship Id="rId102" Type="http://schemas.openxmlformats.org/officeDocument/2006/relationships/customXml" Target="../ink/ink613.xml"/><Relationship Id="rId144" Type="http://schemas.openxmlformats.org/officeDocument/2006/relationships/customXml" Target="../ink/ink635.xml"/><Relationship Id="rId90" Type="http://schemas.openxmlformats.org/officeDocument/2006/relationships/customXml" Target="../ink/ink607.xml"/><Relationship Id="rId186" Type="http://schemas.openxmlformats.org/officeDocument/2006/relationships/image" Target="../media/image572.png"/><Relationship Id="rId351" Type="http://schemas.openxmlformats.org/officeDocument/2006/relationships/customXml" Target="../ink/ink741.xml"/><Relationship Id="rId393" Type="http://schemas.openxmlformats.org/officeDocument/2006/relationships/image" Target="../media/image666.png"/><Relationship Id="rId407" Type="http://schemas.openxmlformats.org/officeDocument/2006/relationships/customXml" Target="../ink/ink771.xml"/><Relationship Id="rId449" Type="http://schemas.openxmlformats.org/officeDocument/2006/relationships/customXml" Target="../ink/ink792.xml"/><Relationship Id="rId211" Type="http://schemas.openxmlformats.org/officeDocument/2006/relationships/customXml" Target="../ink/ink669.xml"/><Relationship Id="rId253" Type="http://schemas.openxmlformats.org/officeDocument/2006/relationships/image" Target="../media/image603.png"/><Relationship Id="rId295" Type="http://schemas.openxmlformats.org/officeDocument/2006/relationships/image" Target="../media/image622.png"/><Relationship Id="rId309" Type="http://schemas.openxmlformats.org/officeDocument/2006/relationships/image" Target="../media/image131.png"/><Relationship Id="rId460" Type="http://schemas.openxmlformats.org/officeDocument/2006/relationships/image" Target="../media/image698.png"/><Relationship Id="rId48" Type="http://schemas.openxmlformats.org/officeDocument/2006/relationships/customXml" Target="../ink/ink586.xml"/><Relationship Id="rId113" Type="http://schemas.openxmlformats.org/officeDocument/2006/relationships/image" Target="../media/image541.png"/><Relationship Id="rId320" Type="http://schemas.openxmlformats.org/officeDocument/2006/relationships/customXml" Target="../ink/ink725.xml"/><Relationship Id="rId155" Type="http://schemas.openxmlformats.org/officeDocument/2006/relationships/customXml" Target="../ink/ink641.xml"/><Relationship Id="rId197" Type="http://schemas.openxmlformats.org/officeDocument/2006/relationships/customXml" Target="../ink/ink662.xml"/><Relationship Id="rId362" Type="http://schemas.openxmlformats.org/officeDocument/2006/relationships/image" Target="../media/image652.png"/><Relationship Id="rId418" Type="http://schemas.openxmlformats.org/officeDocument/2006/relationships/image" Target="../media/image678.png"/><Relationship Id="rId222" Type="http://schemas.openxmlformats.org/officeDocument/2006/relationships/image" Target="../media/image590.png"/><Relationship Id="rId264" Type="http://schemas.openxmlformats.org/officeDocument/2006/relationships/image" Target="../media/image608.png"/><Relationship Id="rId471" Type="http://schemas.openxmlformats.org/officeDocument/2006/relationships/customXml" Target="../ink/ink803.xml"/><Relationship Id="rId17" Type="http://schemas.openxmlformats.org/officeDocument/2006/relationships/customXml" Target="../ink/ink569.xml"/><Relationship Id="rId59" Type="http://schemas.openxmlformats.org/officeDocument/2006/relationships/image" Target="../media/image517.png"/><Relationship Id="rId124" Type="http://schemas.openxmlformats.org/officeDocument/2006/relationships/image" Target="../media/image545.png"/><Relationship Id="rId70" Type="http://schemas.openxmlformats.org/officeDocument/2006/relationships/customXml" Target="../ink/ink597.xml"/><Relationship Id="rId166" Type="http://schemas.openxmlformats.org/officeDocument/2006/relationships/image" Target="../media/image563.png"/><Relationship Id="rId331" Type="http://schemas.openxmlformats.org/officeDocument/2006/relationships/customXml" Target="../ink/ink731.xml"/><Relationship Id="rId373" Type="http://schemas.openxmlformats.org/officeDocument/2006/relationships/image" Target="../media/image657.png"/><Relationship Id="rId429" Type="http://schemas.openxmlformats.org/officeDocument/2006/relationships/customXml" Target="../ink/ink782.xml"/><Relationship Id="rId1" Type="http://schemas.openxmlformats.org/officeDocument/2006/relationships/slideLayout" Target="../slideLayouts/slideLayout2.xml"/><Relationship Id="rId233" Type="http://schemas.openxmlformats.org/officeDocument/2006/relationships/customXml" Target="../ink/ink680.xml"/><Relationship Id="rId440" Type="http://schemas.openxmlformats.org/officeDocument/2006/relationships/image" Target="../media/image688.png"/><Relationship Id="rId28" Type="http://schemas.openxmlformats.org/officeDocument/2006/relationships/image" Target="../media/image502.png"/><Relationship Id="rId275" Type="http://schemas.openxmlformats.org/officeDocument/2006/relationships/customXml" Target="../ink/ink702.xml"/><Relationship Id="rId300" Type="http://schemas.openxmlformats.org/officeDocument/2006/relationships/customXml" Target="../ink/ink715.xml"/><Relationship Id="rId482" Type="http://schemas.openxmlformats.org/officeDocument/2006/relationships/image" Target="../media/image708.png"/><Relationship Id="rId81" Type="http://schemas.openxmlformats.org/officeDocument/2006/relationships/image" Target="../media/image528.png"/><Relationship Id="rId135" Type="http://schemas.openxmlformats.org/officeDocument/2006/relationships/image" Target="../media/image550.png"/><Relationship Id="rId177" Type="http://schemas.openxmlformats.org/officeDocument/2006/relationships/customXml" Target="../ink/ink652.xml"/><Relationship Id="rId342" Type="http://schemas.openxmlformats.org/officeDocument/2006/relationships/image" Target="../media/image643.png"/><Relationship Id="rId384" Type="http://schemas.openxmlformats.org/officeDocument/2006/relationships/image" Target="../media/image662.png"/><Relationship Id="rId202" Type="http://schemas.openxmlformats.org/officeDocument/2006/relationships/image" Target="../media/image580.png"/><Relationship Id="rId244" Type="http://schemas.openxmlformats.org/officeDocument/2006/relationships/customXml" Target="../ink/ink686.xml"/><Relationship Id="rId39" Type="http://schemas.openxmlformats.org/officeDocument/2006/relationships/image" Target="../media/image507.png"/><Relationship Id="rId286" Type="http://schemas.openxmlformats.org/officeDocument/2006/relationships/image" Target="../media/image619.png"/><Relationship Id="rId451" Type="http://schemas.openxmlformats.org/officeDocument/2006/relationships/customXml" Target="../ink/ink793.xml"/><Relationship Id="rId493" Type="http://schemas.openxmlformats.org/officeDocument/2006/relationships/image" Target="../media/image713.png"/><Relationship Id="rId50" Type="http://schemas.openxmlformats.org/officeDocument/2006/relationships/customXml" Target="../ink/ink587.xml"/><Relationship Id="rId104" Type="http://schemas.openxmlformats.org/officeDocument/2006/relationships/customXml" Target="../ink/ink614.xml"/><Relationship Id="rId146" Type="http://schemas.openxmlformats.org/officeDocument/2006/relationships/customXml" Target="../ink/ink636.xml"/><Relationship Id="rId188" Type="http://schemas.openxmlformats.org/officeDocument/2006/relationships/image" Target="../media/image573.png"/><Relationship Id="rId311" Type="http://schemas.openxmlformats.org/officeDocument/2006/relationships/image" Target="../media/image628.png"/><Relationship Id="rId353" Type="http://schemas.openxmlformats.org/officeDocument/2006/relationships/customXml" Target="../ink/ink742.xml"/><Relationship Id="rId395" Type="http://schemas.openxmlformats.org/officeDocument/2006/relationships/customXml" Target="../ink/ink765.xml"/><Relationship Id="rId409" Type="http://schemas.openxmlformats.org/officeDocument/2006/relationships/customXml" Target="../ink/ink772.xml"/><Relationship Id="rId92" Type="http://schemas.openxmlformats.org/officeDocument/2006/relationships/customXml" Target="../ink/ink608.xml"/><Relationship Id="rId213" Type="http://schemas.openxmlformats.org/officeDocument/2006/relationships/customXml" Target="../ink/ink670.xml"/><Relationship Id="rId420" Type="http://schemas.openxmlformats.org/officeDocument/2006/relationships/image" Target="../media/image679.png"/><Relationship Id="rId255" Type="http://schemas.openxmlformats.org/officeDocument/2006/relationships/image" Target="../media/image604.png"/><Relationship Id="rId297" Type="http://schemas.openxmlformats.org/officeDocument/2006/relationships/image" Target="../media/image623.png"/><Relationship Id="rId462" Type="http://schemas.openxmlformats.org/officeDocument/2006/relationships/image" Target="../media/image699.png"/><Relationship Id="rId115" Type="http://schemas.openxmlformats.org/officeDocument/2006/relationships/image" Target="../media/image542.png"/><Relationship Id="rId157" Type="http://schemas.openxmlformats.org/officeDocument/2006/relationships/customXml" Target="../ink/ink642.xml"/><Relationship Id="rId322" Type="http://schemas.openxmlformats.org/officeDocument/2006/relationships/image" Target="../media/image633.png"/><Relationship Id="rId364" Type="http://schemas.openxmlformats.org/officeDocument/2006/relationships/image" Target="../media/image653.png"/><Relationship Id="rId61" Type="http://schemas.openxmlformats.org/officeDocument/2006/relationships/image" Target="../media/image518.png"/><Relationship Id="rId199" Type="http://schemas.openxmlformats.org/officeDocument/2006/relationships/customXml" Target="../ink/ink663.xml"/><Relationship Id="rId19" Type="http://schemas.openxmlformats.org/officeDocument/2006/relationships/image" Target="../media/image498.png"/><Relationship Id="rId224" Type="http://schemas.openxmlformats.org/officeDocument/2006/relationships/image" Target="../media/image591.png"/><Relationship Id="rId266" Type="http://schemas.openxmlformats.org/officeDocument/2006/relationships/image" Target="../media/image609.png"/><Relationship Id="rId431" Type="http://schemas.openxmlformats.org/officeDocument/2006/relationships/customXml" Target="../ink/ink783.xml"/><Relationship Id="rId473" Type="http://schemas.openxmlformats.org/officeDocument/2006/relationships/image" Target="../media/image704.png"/><Relationship Id="rId30" Type="http://schemas.openxmlformats.org/officeDocument/2006/relationships/image" Target="../media/image503.png"/><Relationship Id="rId126" Type="http://schemas.openxmlformats.org/officeDocument/2006/relationships/image" Target="../media/image546.png"/><Relationship Id="rId168" Type="http://schemas.openxmlformats.org/officeDocument/2006/relationships/image" Target="../media/image86.png"/><Relationship Id="rId333" Type="http://schemas.openxmlformats.org/officeDocument/2006/relationships/customXml" Target="../ink/ink732.xml"/><Relationship Id="rId72" Type="http://schemas.openxmlformats.org/officeDocument/2006/relationships/customXml" Target="../ink/ink598.xml"/><Relationship Id="rId375" Type="http://schemas.openxmlformats.org/officeDocument/2006/relationships/image" Target="../media/image658.png"/><Relationship Id="rId3" Type="http://schemas.openxmlformats.org/officeDocument/2006/relationships/image" Target="../media/image3.png"/><Relationship Id="rId235" Type="http://schemas.openxmlformats.org/officeDocument/2006/relationships/customXml" Target="../ink/ink681.xml"/><Relationship Id="rId277" Type="http://schemas.openxmlformats.org/officeDocument/2006/relationships/customXml" Target="../ink/ink703.xml"/><Relationship Id="rId400" Type="http://schemas.openxmlformats.org/officeDocument/2006/relationships/image" Target="../media/image669.png"/><Relationship Id="rId442" Type="http://schemas.openxmlformats.org/officeDocument/2006/relationships/image" Target="../media/image689.png"/><Relationship Id="rId484" Type="http://schemas.openxmlformats.org/officeDocument/2006/relationships/customXml" Target="../ink/ink811.xml"/><Relationship Id="rId137" Type="http://schemas.openxmlformats.org/officeDocument/2006/relationships/image" Target="../media/image418.png"/><Relationship Id="rId302" Type="http://schemas.openxmlformats.org/officeDocument/2006/relationships/customXml" Target="../ink/ink716.xml"/><Relationship Id="rId344" Type="http://schemas.openxmlformats.org/officeDocument/2006/relationships/image" Target="../media/image644.png"/><Relationship Id="rId41" Type="http://schemas.openxmlformats.org/officeDocument/2006/relationships/image" Target="../media/image508.png"/><Relationship Id="rId83" Type="http://schemas.openxmlformats.org/officeDocument/2006/relationships/image" Target="../media/image529.png"/><Relationship Id="rId179" Type="http://schemas.openxmlformats.org/officeDocument/2006/relationships/customXml" Target="../ink/ink653.xml"/><Relationship Id="rId386" Type="http://schemas.openxmlformats.org/officeDocument/2006/relationships/image" Target="../media/image663.png"/><Relationship Id="rId190" Type="http://schemas.openxmlformats.org/officeDocument/2006/relationships/image" Target="../media/image574.png"/><Relationship Id="rId204" Type="http://schemas.openxmlformats.org/officeDocument/2006/relationships/image" Target="../media/image581.png"/><Relationship Id="rId246" Type="http://schemas.openxmlformats.org/officeDocument/2006/relationships/customXml" Target="../ink/ink687.xml"/><Relationship Id="rId288" Type="http://schemas.openxmlformats.org/officeDocument/2006/relationships/customXml" Target="../ink/ink709.xml"/><Relationship Id="rId411" Type="http://schemas.openxmlformats.org/officeDocument/2006/relationships/customXml" Target="../ink/ink773.xml"/><Relationship Id="rId453" Type="http://schemas.openxmlformats.org/officeDocument/2006/relationships/customXml" Target="../ink/ink794.xml"/></Relationships>
</file>

<file path=ppt/slides/_rels/slide14.xml.rels><?xml version="1.0" encoding="UTF-8" standalone="yes"?>
<Relationships xmlns="http://schemas.openxmlformats.org/package/2006/relationships"><Relationship Id="rId117" Type="http://schemas.openxmlformats.org/officeDocument/2006/relationships/customXml" Target="../ink/ink877.xml"/><Relationship Id="rId299" Type="http://schemas.openxmlformats.org/officeDocument/2006/relationships/image" Target="../media/image851.png"/><Relationship Id="rId21" Type="http://schemas.openxmlformats.org/officeDocument/2006/relationships/customXml" Target="../ink/ink828.xml"/><Relationship Id="rId63" Type="http://schemas.openxmlformats.org/officeDocument/2006/relationships/customXml" Target="../ink/ink850.xml"/><Relationship Id="rId159" Type="http://schemas.openxmlformats.org/officeDocument/2006/relationships/image" Target="../media/image785.png"/><Relationship Id="rId324" Type="http://schemas.openxmlformats.org/officeDocument/2006/relationships/image" Target="../media/image221.png"/><Relationship Id="rId366" Type="http://schemas.openxmlformats.org/officeDocument/2006/relationships/customXml" Target="../ink/ink1005.xml"/><Relationship Id="rId170" Type="http://schemas.openxmlformats.org/officeDocument/2006/relationships/image" Target="../media/image789.png"/><Relationship Id="rId226" Type="http://schemas.openxmlformats.org/officeDocument/2006/relationships/customXml" Target="../ink/ink934.xml"/><Relationship Id="rId268" Type="http://schemas.openxmlformats.org/officeDocument/2006/relationships/customXml" Target="../ink/ink955.xml"/><Relationship Id="rId32" Type="http://schemas.openxmlformats.org/officeDocument/2006/relationships/customXml" Target="../ink/ink834.xml"/><Relationship Id="rId74" Type="http://schemas.openxmlformats.org/officeDocument/2006/relationships/image" Target="../media/image749.png"/><Relationship Id="rId128" Type="http://schemas.openxmlformats.org/officeDocument/2006/relationships/customXml" Target="../ink/ink883.xml"/><Relationship Id="rId335" Type="http://schemas.openxmlformats.org/officeDocument/2006/relationships/image" Target="../media/image866.png"/><Relationship Id="rId377" Type="http://schemas.openxmlformats.org/officeDocument/2006/relationships/image" Target="../media/image887.png"/><Relationship Id="rId5" Type="http://schemas.openxmlformats.org/officeDocument/2006/relationships/image" Target="../media/image716.png"/><Relationship Id="rId181" Type="http://schemas.openxmlformats.org/officeDocument/2006/relationships/customXml" Target="../ink/ink911.xml"/><Relationship Id="rId237" Type="http://schemas.openxmlformats.org/officeDocument/2006/relationships/image" Target="../media/image821.png"/><Relationship Id="rId402" Type="http://schemas.openxmlformats.org/officeDocument/2006/relationships/customXml" Target="../ink/ink1023.xml"/><Relationship Id="rId279" Type="http://schemas.openxmlformats.org/officeDocument/2006/relationships/image" Target="../media/image841.png"/><Relationship Id="rId43" Type="http://schemas.openxmlformats.org/officeDocument/2006/relationships/customXml" Target="../ink/ink840.xml"/><Relationship Id="rId139" Type="http://schemas.openxmlformats.org/officeDocument/2006/relationships/customXml" Target="../ink/ink889.xml"/><Relationship Id="rId290" Type="http://schemas.openxmlformats.org/officeDocument/2006/relationships/customXml" Target="../ink/ink966.xml"/><Relationship Id="rId304" Type="http://schemas.openxmlformats.org/officeDocument/2006/relationships/customXml" Target="../ink/ink973.xml"/><Relationship Id="rId346" Type="http://schemas.openxmlformats.org/officeDocument/2006/relationships/customXml" Target="../ink/ink995.xml"/><Relationship Id="rId388" Type="http://schemas.openxmlformats.org/officeDocument/2006/relationships/customXml" Target="../ink/ink1016.xml"/><Relationship Id="rId85" Type="http://schemas.openxmlformats.org/officeDocument/2006/relationships/customXml" Target="../ink/ink861.xml"/><Relationship Id="rId150" Type="http://schemas.openxmlformats.org/officeDocument/2006/relationships/image" Target="../media/image380.png"/><Relationship Id="rId192" Type="http://schemas.openxmlformats.org/officeDocument/2006/relationships/image" Target="../media/image800.png"/><Relationship Id="rId206" Type="http://schemas.openxmlformats.org/officeDocument/2006/relationships/image" Target="../media/image807.png"/><Relationship Id="rId248" Type="http://schemas.openxmlformats.org/officeDocument/2006/relationships/customXml" Target="../ink/ink945.xml"/><Relationship Id="rId12" Type="http://schemas.openxmlformats.org/officeDocument/2006/relationships/image" Target="../media/image719.png"/><Relationship Id="rId108" Type="http://schemas.openxmlformats.org/officeDocument/2006/relationships/image" Target="../media/image764.png"/><Relationship Id="rId315" Type="http://schemas.openxmlformats.org/officeDocument/2006/relationships/customXml" Target="../ink/ink979.xml"/><Relationship Id="rId357" Type="http://schemas.openxmlformats.org/officeDocument/2006/relationships/image" Target="../media/image877.png"/><Relationship Id="rId54" Type="http://schemas.openxmlformats.org/officeDocument/2006/relationships/image" Target="../media/image739.png"/><Relationship Id="rId96" Type="http://schemas.openxmlformats.org/officeDocument/2006/relationships/image" Target="../media/image758.png"/><Relationship Id="rId161" Type="http://schemas.openxmlformats.org/officeDocument/2006/relationships/image" Target="../media/image604.png"/><Relationship Id="rId217" Type="http://schemas.openxmlformats.org/officeDocument/2006/relationships/image" Target="../media/image811.png"/><Relationship Id="rId399" Type="http://schemas.openxmlformats.org/officeDocument/2006/relationships/image" Target="../media/image898.png"/><Relationship Id="rId259" Type="http://schemas.openxmlformats.org/officeDocument/2006/relationships/image" Target="../media/image404.png"/><Relationship Id="rId23" Type="http://schemas.openxmlformats.org/officeDocument/2006/relationships/image" Target="../media/image724.png"/><Relationship Id="rId119" Type="http://schemas.openxmlformats.org/officeDocument/2006/relationships/customXml" Target="../ink/ink878.xml"/><Relationship Id="rId270" Type="http://schemas.openxmlformats.org/officeDocument/2006/relationships/customXml" Target="../ink/ink956.xml"/><Relationship Id="rId326" Type="http://schemas.openxmlformats.org/officeDocument/2006/relationships/customXml" Target="../ink/ink985.xml"/><Relationship Id="rId65" Type="http://schemas.openxmlformats.org/officeDocument/2006/relationships/customXml" Target="../ink/ink851.xml"/><Relationship Id="rId130" Type="http://schemas.openxmlformats.org/officeDocument/2006/relationships/image" Target="../media/image772.png"/><Relationship Id="rId368" Type="http://schemas.openxmlformats.org/officeDocument/2006/relationships/customXml" Target="../ink/ink1006.xml"/><Relationship Id="rId172" Type="http://schemas.openxmlformats.org/officeDocument/2006/relationships/image" Target="../media/image790.png"/><Relationship Id="rId228" Type="http://schemas.openxmlformats.org/officeDocument/2006/relationships/customXml" Target="../ink/ink935.xml"/><Relationship Id="rId281" Type="http://schemas.openxmlformats.org/officeDocument/2006/relationships/image" Target="../media/image842.png"/><Relationship Id="rId337" Type="http://schemas.openxmlformats.org/officeDocument/2006/relationships/image" Target="../media/image867.png"/><Relationship Id="rId34" Type="http://schemas.openxmlformats.org/officeDocument/2006/relationships/customXml" Target="../ink/ink835.xml"/><Relationship Id="rId76" Type="http://schemas.openxmlformats.org/officeDocument/2006/relationships/image" Target="../media/image750.png"/><Relationship Id="rId141" Type="http://schemas.openxmlformats.org/officeDocument/2006/relationships/customXml" Target="../ink/ink890.xml"/><Relationship Id="rId379" Type="http://schemas.openxmlformats.org/officeDocument/2006/relationships/image" Target="../media/image888.png"/><Relationship Id="rId7" Type="http://schemas.openxmlformats.org/officeDocument/2006/relationships/customXml" Target="../ink/ink821.xml"/><Relationship Id="rId183" Type="http://schemas.openxmlformats.org/officeDocument/2006/relationships/customXml" Target="../ink/ink912.xml"/><Relationship Id="rId239" Type="http://schemas.openxmlformats.org/officeDocument/2006/relationships/image" Target="../media/image822.png"/><Relationship Id="rId390" Type="http://schemas.openxmlformats.org/officeDocument/2006/relationships/customXml" Target="../ink/ink1017.xml"/><Relationship Id="rId404" Type="http://schemas.openxmlformats.org/officeDocument/2006/relationships/customXml" Target="../ink/ink1024.xml"/><Relationship Id="rId250" Type="http://schemas.openxmlformats.org/officeDocument/2006/relationships/customXml" Target="../ink/ink946.xml"/><Relationship Id="rId292" Type="http://schemas.openxmlformats.org/officeDocument/2006/relationships/customXml" Target="../ink/ink967.xml"/><Relationship Id="rId306" Type="http://schemas.openxmlformats.org/officeDocument/2006/relationships/customXml" Target="../ink/ink974.xml"/><Relationship Id="rId45" Type="http://schemas.openxmlformats.org/officeDocument/2006/relationships/customXml" Target="../ink/ink841.xml"/><Relationship Id="rId87" Type="http://schemas.openxmlformats.org/officeDocument/2006/relationships/customXml" Target="../ink/ink862.xml"/><Relationship Id="rId110" Type="http://schemas.openxmlformats.org/officeDocument/2006/relationships/image" Target="../media/image765.png"/><Relationship Id="rId348" Type="http://schemas.openxmlformats.org/officeDocument/2006/relationships/customXml" Target="../ink/ink996.xml"/><Relationship Id="rId152" Type="http://schemas.openxmlformats.org/officeDocument/2006/relationships/image" Target="../media/image782.png"/><Relationship Id="rId194" Type="http://schemas.openxmlformats.org/officeDocument/2006/relationships/image" Target="../media/image801.png"/><Relationship Id="rId208" Type="http://schemas.openxmlformats.org/officeDocument/2006/relationships/image" Target="../media/image808.png"/><Relationship Id="rId261" Type="http://schemas.openxmlformats.org/officeDocument/2006/relationships/image" Target="../media/image832.png"/><Relationship Id="rId14" Type="http://schemas.openxmlformats.org/officeDocument/2006/relationships/image" Target="../media/image720.png"/><Relationship Id="rId56" Type="http://schemas.openxmlformats.org/officeDocument/2006/relationships/image" Target="../media/image740.png"/><Relationship Id="rId317" Type="http://schemas.openxmlformats.org/officeDocument/2006/relationships/customXml" Target="../ink/ink980.xml"/><Relationship Id="rId359" Type="http://schemas.openxmlformats.org/officeDocument/2006/relationships/image" Target="../media/image878.png"/><Relationship Id="rId98" Type="http://schemas.openxmlformats.org/officeDocument/2006/relationships/image" Target="../media/image759.png"/><Relationship Id="rId121" Type="http://schemas.openxmlformats.org/officeDocument/2006/relationships/customXml" Target="../ink/ink879.xml"/><Relationship Id="rId163" Type="http://schemas.openxmlformats.org/officeDocument/2006/relationships/image" Target="../media/image786.png"/><Relationship Id="rId219" Type="http://schemas.openxmlformats.org/officeDocument/2006/relationships/image" Target="../media/image812.png"/><Relationship Id="rId370" Type="http://schemas.openxmlformats.org/officeDocument/2006/relationships/customXml" Target="../ink/ink1007.xml"/><Relationship Id="rId230" Type="http://schemas.openxmlformats.org/officeDocument/2006/relationships/customXml" Target="../ink/ink936.xml"/><Relationship Id="rId25" Type="http://schemas.openxmlformats.org/officeDocument/2006/relationships/image" Target="../media/image725.png"/><Relationship Id="rId67" Type="http://schemas.openxmlformats.org/officeDocument/2006/relationships/customXml" Target="../ink/ink852.xml"/><Relationship Id="rId272" Type="http://schemas.openxmlformats.org/officeDocument/2006/relationships/customXml" Target="../ink/ink957.xml"/><Relationship Id="rId328" Type="http://schemas.openxmlformats.org/officeDocument/2006/relationships/customXml" Target="../ink/ink986.xml"/><Relationship Id="rId132" Type="http://schemas.openxmlformats.org/officeDocument/2006/relationships/image" Target="../media/image773.png"/><Relationship Id="rId174" Type="http://schemas.openxmlformats.org/officeDocument/2006/relationships/image" Target="../media/image791.png"/><Relationship Id="rId381" Type="http://schemas.openxmlformats.org/officeDocument/2006/relationships/image" Target="../media/image889.png"/><Relationship Id="rId241" Type="http://schemas.openxmlformats.org/officeDocument/2006/relationships/image" Target="../media/image823.png"/><Relationship Id="rId36" Type="http://schemas.openxmlformats.org/officeDocument/2006/relationships/image" Target="../media/image730.png"/><Relationship Id="rId283" Type="http://schemas.openxmlformats.org/officeDocument/2006/relationships/image" Target="../media/image843.png"/><Relationship Id="rId339" Type="http://schemas.openxmlformats.org/officeDocument/2006/relationships/image" Target="../media/image868.png"/><Relationship Id="rId78" Type="http://schemas.openxmlformats.org/officeDocument/2006/relationships/image" Target="../media/image751.png"/><Relationship Id="rId101" Type="http://schemas.openxmlformats.org/officeDocument/2006/relationships/customXml" Target="../ink/ink869.xml"/><Relationship Id="rId143" Type="http://schemas.openxmlformats.org/officeDocument/2006/relationships/customXml" Target="../ink/ink891.xml"/><Relationship Id="rId185" Type="http://schemas.openxmlformats.org/officeDocument/2006/relationships/customXml" Target="../ink/ink913.xml"/><Relationship Id="rId350" Type="http://schemas.openxmlformats.org/officeDocument/2006/relationships/customXml" Target="../ink/ink997.xml"/><Relationship Id="rId406" Type="http://schemas.openxmlformats.org/officeDocument/2006/relationships/customXml" Target="../ink/ink1025.xml"/><Relationship Id="rId9" Type="http://schemas.openxmlformats.org/officeDocument/2006/relationships/customXml" Target="../ink/ink822.xml"/><Relationship Id="rId210" Type="http://schemas.openxmlformats.org/officeDocument/2006/relationships/image" Target="../media/image809.png"/><Relationship Id="rId392" Type="http://schemas.openxmlformats.org/officeDocument/2006/relationships/customXml" Target="../ink/ink1018.xml"/><Relationship Id="rId252" Type="http://schemas.openxmlformats.org/officeDocument/2006/relationships/customXml" Target="../ink/ink947.xml"/><Relationship Id="rId294" Type="http://schemas.openxmlformats.org/officeDocument/2006/relationships/customXml" Target="../ink/ink968.xml"/><Relationship Id="rId308" Type="http://schemas.openxmlformats.org/officeDocument/2006/relationships/customXml" Target="../ink/ink975.xml"/><Relationship Id="rId47" Type="http://schemas.openxmlformats.org/officeDocument/2006/relationships/customXml" Target="../ink/ink842.xml"/><Relationship Id="rId89" Type="http://schemas.openxmlformats.org/officeDocument/2006/relationships/customXml" Target="../ink/ink863.xml"/><Relationship Id="rId112" Type="http://schemas.openxmlformats.org/officeDocument/2006/relationships/image" Target="../media/image766.png"/><Relationship Id="rId154" Type="http://schemas.openxmlformats.org/officeDocument/2006/relationships/image" Target="../media/image783.png"/><Relationship Id="rId361" Type="http://schemas.openxmlformats.org/officeDocument/2006/relationships/image" Target="../media/image879.png"/><Relationship Id="rId196" Type="http://schemas.openxmlformats.org/officeDocument/2006/relationships/image" Target="../media/image802.png"/><Relationship Id="rId16" Type="http://schemas.openxmlformats.org/officeDocument/2006/relationships/image" Target="../media/image721.png"/><Relationship Id="rId221" Type="http://schemas.openxmlformats.org/officeDocument/2006/relationships/image" Target="../media/image813.png"/><Relationship Id="rId263" Type="http://schemas.openxmlformats.org/officeDocument/2006/relationships/image" Target="../media/image833.png"/><Relationship Id="rId319" Type="http://schemas.openxmlformats.org/officeDocument/2006/relationships/customXml" Target="../ink/ink981.xml"/><Relationship Id="rId58" Type="http://schemas.openxmlformats.org/officeDocument/2006/relationships/image" Target="../media/image741.png"/><Relationship Id="rId123" Type="http://schemas.openxmlformats.org/officeDocument/2006/relationships/image" Target="../media/image770.png"/><Relationship Id="rId330" Type="http://schemas.openxmlformats.org/officeDocument/2006/relationships/customXml" Target="../ink/ink987.xml"/><Relationship Id="rId165" Type="http://schemas.openxmlformats.org/officeDocument/2006/relationships/image" Target="../media/image787.png"/><Relationship Id="rId372" Type="http://schemas.openxmlformats.org/officeDocument/2006/relationships/customXml" Target="../ink/ink1008.xml"/><Relationship Id="rId232" Type="http://schemas.openxmlformats.org/officeDocument/2006/relationships/customXml" Target="../ink/ink937.xml"/><Relationship Id="rId274" Type="http://schemas.openxmlformats.org/officeDocument/2006/relationships/customXml" Target="../ink/ink958.xml"/><Relationship Id="rId27" Type="http://schemas.openxmlformats.org/officeDocument/2006/relationships/image" Target="../media/image726.png"/><Relationship Id="rId48" Type="http://schemas.openxmlformats.org/officeDocument/2006/relationships/image" Target="../media/image736.png"/><Relationship Id="rId69" Type="http://schemas.openxmlformats.org/officeDocument/2006/relationships/customXml" Target="../ink/ink853.xml"/><Relationship Id="rId113" Type="http://schemas.openxmlformats.org/officeDocument/2006/relationships/customXml" Target="../ink/ink875.xml"/><Relationship Id="rId134" Type="http://schemas.openxmlformats.org/officeDocument/2006/relationships/image" Target="../media/image774.png"/><Relationship Id="rId320" Type="http://schemas.openxmlformats.org/officeDocument/2006/relationships/image" Target="../media/image860.png"/><Relationship Id="rId80" Type="http://schemas.openxmlformats.org/officeDocument/2006/relationships/image" Target="../media/image211.png"/><Relationship Id="rId155" Type="http://schemas.openxmlformats.org/officeDocument/2006/relationships/customXml" Target="../ink/ink897.xml"/><Relationship Id="rId176" Type="http://schemas.openxmlformats.org/officeDocument/2006/relationships/image" Target="../media/image792.png"/><Relationship Id="rId197" Type="http://schemas.openxmlformats.org/officeDocument/2006/relationships/customXml" Target="../ink/ink919.xml"/><Relationship Id="rId341" Type="http://schemas.openxmlformats.org/officeDocument/2006/relationships/image" Target="../media/image869.png"/><Relationship Id="rId362" Type="http://schemas.openxmlformats.org/officeDocument/2006/relationships/customXml" Target="../ink/ink1003.xml"/><Relationship Id="rId383" Type="http://schemas.openxmlformats.org/officeDocument/2006/relationships/image" Target="../media/image890.png"/><Relationship Id="rId201" Type="http://schemas.openxmlformats.org/officeDocument/2006/relationships/customXml" Target="../ink/ink921.xml"/><Relationship Id="rId222" Type="http://schemas.openxmlformats.org/officeDocument/2006/relationships/customXml" Target="../ink/ink932.xml"/><Relationship Id="rId243" Type="http://schemas.openxmlformats.org/officeDocument/2006/relationships/image" Target="../media/image824.png"/><Relationship Id="rId264" Type="http://schemas.openxmlformats.org/officeDocument/2006/relationships/customXml" Target="../ink/ink953.xml"/><Relationship Id="rId285" Type="http://schemas.openxmlformats.org/officeDocument/2006/relationships/image" Target="../media/image844.png"/><Relationship Id="rId17" Type="http://schemas.openxmlformats.org/officeDocument/2006/relationships/customXml" Target="../ink/ink826.xml"/><Relationship Id="rId38" Type="http://schemas.openxmlformats.org/officeDocument/2006/relationships/image" Target="../media/image731.png"/><Relationship Id="rId59" Type="http://schemas.openxmlformats.org/officeDocument/2006/relationships/customXml" Target="../ink/ink848.xml"/><Relationship Id="rId103" Type="http://schemas.openxmlformats.org/officeDocument/2006/relationships/customXml" Target="../ink/ink870.xml"/><Relationship Id="rId124" Type="http://schemas.openxmlformats.org/officeDocument/2006/relationships/customXml" Target="../ink/ink881.xml"/><Relationship Id="rId310" Type="http://schemas.openxmlformats.org/officeDocument/2006/relationships/image" Target="../media/image855.png"/><Relationship Id="rId70" Type="http://schemas.openxmlformats.org/officeDocument/2006/relationships/image" Target="../media/image747.png"/><Relationship Id="rId91" Type="http://schemas.openxmlformats.org/officeDocument/2006/relationships/customXml" Target="../ink/ink864.xml"/><Relationship Id="rId145" Type="http://schemas.openxmlformats.org/officeDocument/2006/relationships/customXml" Target="../ink/ink892.xml"/><Relationship Id="rId166" Type="http://schemas.openxmlformats.org/officeDocument/2006/relationships/customXml" Target="../ink/ink903.xml"/><Relationship Id="rId187" Type="http://schemas.openxmlformats.org/officeDocument/2006/relationships/customXml" Target="../ink/ink914.xml"/><Relationship Id="rId331" Type="http://schemas.openxmlformats.org/officeDocument/2006/relationships/image" Target="../media/image864.png"/><Relationship Id="rId352" Type="http://schemas.openxmlformats.org/officeDocument/2006/relationships/customXml" Target="../ink/ink998.xml"/><Relationship Id="rId373" Type="http://schemas.openxmlformats.org/officeDocument/2006/relationships/image" Target="../media/image885.png"/><Relationship Id="rId394" Type="http://schemas.openxmlformats.org/officeDocument/2006/relationships/customXml" Target="../ink/ink1019.xml"/><Relationship Id="rId408" Type="http://schemas.openxmlformats.org/officeDocument/2006/relationships/customXml" Target="../ink/ink1026.xml"/><Relationship Id="rId1" Type="http://schemas.openxmlformats.org/officeDocument/2006/relationships/slideLayout" Target="../slideLayouts/slideLayout2.xml"/><Relationship Id="rId212" Type="http://schemas.openxmlformats.org/officeDocument/2006/relationships/customXml" Target="../ink/ink927.xml"/><Relationship Id="rId233" Type="http://schemas.openxmlformats.org/officeDocument/2006/relationships/image" Target="../media/image819.png"/><Relationship Id="rId254" Type="http://schemas.openxmlformats.org/officeDocument/2006/relationships/customXml" Target="../ink/ink948.xml"/><Relationship Id="rId28" Type="http://schemas.openxmlformats.org/officeDocument/2006/relationships/customXml" Target="../ink/ink832.xml"/><Relationship Id="rId49" Type="http://schemas.openxmlformats.org/officeDocument/2006/relationships/customXml" Target="../ink/ink843.xml"/><Relationship Id="rId114" Type="http://schemas.openxmlformats.org/officeDocument/2006/relationships/image" Target="../media/image767.png"/><Relationship Id="rId275" Type="http://schemas.openxmlformats.org/officeDocument/2006/relationships/image" Target="../media/image839.png"/><Relationship Id="rId296" Type="http://schemas.openxmlformats.org/officeDocument/2006/relationships/customXml" Target="../ink/ink969.xml"/><Relationship Id="rId300" Type="http://schemas.openxmlformats.org/officeDocument/2006/relationships/customXml" Target="../ink/ink971.xml"/><Relationship Id="rId60" Type="http://schemas.openxmlformats.org/officeDocument/2006/relationships/image" Target="../media/image742.png"/><Relationship Id="rId81" Type="http://schemas.openxmlformats.org/officeDocument/2006/relationships/customXml" Target="../ink/ink859.xml"/><Relationship Id="rId135" Type="http://schemas.openxmlformats.org/officeDocument/2006/relationships/customXml" Target="../ink/ink887.xml"/><Relationship Id="rId156" Type="http://schemas.openxmlformats.org/officeDocument/2006/relationships/image" Target="../media/image784.png"/><Relationship Id="rId177" Type="http://schemas.openxmlformats.org/officeDocument/2006/relationships/customXml" Target="../ink/ink909.xml"/><Relationship Id="rId198" Type="http://schemas.openxmlformats.org/officeDocument/2006/relationships/image" Target="../media/image803.png"/><Relationship Id="rId321" Type="http://schemas.openxmlformats.org/officeDocument/2006/relationships/customXml" Target="../ink/ink982.xml"/><Relationship Id="rId342" Type="http://schemas.openxmlformats.org/officeDocument/2006/relationships/customXml" Target="../ink/ink993.xml"/><Relationship Id="rId363" Type="http://schemas.openxmlformats.org/officeDocument/2006/relationships/image" Target="../media/image880.png"/><Relationship Id="rId384" Type="http://schemas.openxmlformats.org/officeDocument/2006/relationships/customXml" Target="../ink/ink1014.xml"/><Relationship Id="rId202" Type="http://schemas.openxmlformats.org/officeDocument/2006/relationships/image" Target="../media/image805.png"/><Relationship Id="rId223" Type="http://schemas.openxmlformats.org/officeDocument/2006/relationships/image" Target="../media/image814.png"/><Relationship Id="rId244" Type="http://schemas.openxmlformats.org/officeDocument/2006/relationships/customXml" Target="../ink/ink943.xml"/><Relationship Id="rId18" Type="http://schemas.openxmlformats.org/officeDocument/2006/relationships/image" Target="../media/image722.png"/><Relationship Id="rId39" Type="http://schemas.openxmlformats.org/officeDocument/2006/relationships/customXml" Target="../ink/ink838.xml"/><Relationship Id="rId265" Type="http://schemas.openxmlformats.org/officeDocument/2006/relationships/image" Target="../media/image834.png"/><Relationship Id="rId286" Type="http://schemas.openxmlformats.org/officeDocument/2006/relationships/customXml" Target="../ink/ink964.xml"/><Relationship Id="rId50" Type="http://schemas.openxmlformats.org/officeDocument/2006/relationships/image" Target="../media/image737.png"/><Relationship Id="rId104" Type="http://schemas.openxmlformats.org/officeDocument/2006/relationships/image" Target="../media/image762.png"/><Relationship Id="rId125" Type="http://schemas.openxmlformats.org/officeDocument/2006/relationships/image" Target="../media/image86.png"/><Relationship Id="rId146" Type="http://schemas.openxmlformats.org/officeDocument/2006/relationships/image" Target="../media/image780.png"/><Relationship Id="rId167" Type="http://schemas.openxmlformats.org/officeDocument/2006/relationships/customXml" Target="../ink/ink904.xml"/><Relationship Id="rId188" Type="http://schemas.openxmlformats.org/officeDocument/2006/relationships/image" Target="../media/image798.png"/><Relationship Id="rId311" Type="http://schemas.openxmlformats.org/officeDocument/2006/relationships/customXml" Target="../ink/ink977.xml"/><Relationship Id="rId332" Type="http://schemas.openxmlformats.org/officeDocument/2006/relationships/customXml" Target="../ink/ink988.xml"/><Relationship Id="rId353" Type="http://schemas.openxmlformats.org/officeDocument/2006/relationships/image" Target="../media/image875.png"/><Relationship Id="rId374" Type="http://schemas.openxmlformats.org/officeDocument/2006/relationships/customXml" Target="../ink/ink1009.xml"/><Relationship Id="rId395" Type="http://schemas.openxmlformats.org/officeDocument/2006/relationships/image" Target="../media/image896.png"/><Relationship Id="rId409" Type="http://schemas.openxmlformats.org/officeDocument/2006/relationships/image" Target="../media/image903.png"/><Relationship Id="rId71" Type="http://schemas.openxmlformats.org/officeDocument/2006/relationships/customXml" Target="../ink/ink854.xml"/><Relationship Id="rId92" Type="http://schemas.openxmlformats.org/officeDocument/2006/relationships/image" Target="../media/image756.png"/><Relationship Id="rId213" Type="http://schemas.openxmlformats.org/officeDocument/2006/relationships/image" Target="../media/image810.png"/><Relationship Id="rId234" Type="http://schemas.openxmlformats.org/officeDocument/2006/relationships/customXml" Target="../ink/ink938.xml"/><Relationship Id="rId2" Type="http://schemas.openxmlformats.org/officeDocument/2006/relationships/customXml" Target="../ink/ink818.xml"/><Relationship Id="rId29" Type="http://schemas.openxmlformats.org/officeDocument/2006/relationships/image" Target="../media/image727.png"/><Relationship Id="rId255" Type="http://schemas.openxmlformats.org/officeDocument/2006/relationships/image" Target="../media/image830.png"/><Relationship Id="rId276" Type="http://schemas.openxmlformats.org/officeDocument/2006/relationships/customXml" Target="../ink/ink959.xml"/><Relationship Id="rId297" Type="http://schemas.openxmlformats.org/officeDocument/2006/relationships/image" Target="../media/image850.png"/><Relationship Id="rId40" Type="http://schemas.openxmlformats.org/officeDocument/2006/relationships/image" Target="../media/image732.png"/><Relationship Id="rId115" Type="http://schemas.openxmlformats.org/officeDocument/2006/relationships/customXml" Target="../ink/ink876.xml"/><Relationship Id="rId136" Type="http://schemas.openxmlformats.org/officeDocument/2006/relationships/image" Target="../media/image775.png"/><Relationship Id="rId157" Type="http://schemas.openxmlformats.org/officeDocument/2006/relationships/customXml" Target="../ink/ink898.xml"/><Relationship Id="rId178" Type="http://schemas.openxmlformats.org/officeDocument/2006/relationships/image" Target="../media/image793.png"/><Relationship Id="rId301" Type="http://schemas.openxmlformats.org/officeDocument/2006/relationships/image" Target="../media/image852.png"/><Relationship Id="rId322" Type="http://schemas.openxmlformats.org/officeDocument/2006/relationships/image" Target="../media/image861.png"/><Relationship Id="rId343" Type="http://schemas.openxmlformats.org/officeDocument/2006/relationships/image" Target="../media/image870.png"/><Relationship Id="rId364" Type="http://schemas.openxmlformats.org/officeDocument/2006/relationships/customXml" Target="../ink/ink1004.xml"/><Relationship Id="rId61" Type="http://schemas.openxmlformats.org/officeDocument/2006/relationships/customXml" Target="../ink/ink849.xml"/><Relationship Id="rId82" Type="http://schemas.openxmlformats.org/officeDocument/2006/relationships/image" Target="../media/image149.png"/><Relationship Id="rId199" Type="http://schemas.openxmlformats.org/officeDocument/2006/relationships/customXml" Target="../ink/ink920.xml"/><Relationship Id="rId203" Type="http://schemas.openxmlformats.org/officeDocument/2006/relationships/customXml" Target="../ink/ink922.xml"/><Relationship Id="rId385" Type="http://schemas.openxmlformats.org/officeDocument/2006/relationships/image" Target="../media/image891.png"/><Relationship Id="rId19" Type="http://schemas.openxmlformats.org/officeDocument/2006/relationships/customXml" Target="../ink/ink827.xml"/><Relationship Id="rId224" Type="http://schemas.openxmlformats.org/officeDocument/2006/relationships/customXml" Target="../ink/ink933.xml"/><Relationship Id="rId245" Type="http://schemas.openxmlformats.org/officeDocument/2006/relationships/image" Target="../media/image825.png"/><Relationship Id="rId266" Type="http://schemas.openxmlformats.org/officeDocument/2006/relationships/customXml" Target="../ink/ink954.xml"/><Relationship Id="rId287" Type="http://schemas.openxmlformats.org/officeDocument/2006/relationships/image" Target="../media/image845.png"/><Relationship Id="rId30" Type="http://schemas.openxmlformats.org/officeDocument/2006/relationships/customXml" Target="../ink/ink833.xml"/><Relationship Id="rId105" Type="http://schemas.openxmlformats.org/officeDocument/2006/relationships/customXml" Target="../ink/ink871.xml"/><Relationship Id="rId126" Type="http://schemas.openxmlformats.org/officeDocument/2006/relationships/customXml" Target="../ink/ink882.xml"/><Relationship Id="rId147" Type="http://schemas.openxmlformats.org/officeDocument/2006/relationships/customXml" Target="../ink/ink893.xml"/><Relationship Id="rId168" Type="http://schemas.openxmlformats.org/officeDocument/2006/relationships/image" Target="../media/image788.png"/><Relationship Id="rId312" Type="http://schemas.openxmlformats.org/officeDocument/2006/relationships/image" Target="../media/image856.png"/><Relationship Id="rId333" Type="http://schemas.openxmlformats.org/officeDocument/2006/relationships/image" Target="../media/image865.png"/><Relationship Id="rId354" Type="http://schemas.openxmlformats.org/officeDocument/2006/relationships/customXml" Target="../ink/ink999.xml"/><Relationship Id="rId51" Type="http://schemas.openxmlformats.org/officeDocument/2006/relationships/customXml" Target="../ink/ink844.xml"/><Relationship Id="rId72" Type="http://schemas.openxmlformats.org/officeDocument/2006/relationships/image" Target="../media/image748.png"/><Relationship Id="rId93" Type="http://schemas.openxmlformats.org/officeDocument/2006/relationships/customXml" Target="../ink/ink865.xml"/><Relationship Id="rId189" Type="http://schemas.openxmlformats.org/officeDocument/2006/relationships/customXml" Target="../ink/ink915.xml"/><Relationship Id="rId375" Type="http://schemas.openxmlformats.org/officeDocument/2006/relationships/image" Target="../media/image886.png"/><Relationship Id="rId396" Type="http://schemas.openxmlformats.org/officeDocument/2006/relationships/customXml" Target="../ink/ink1020.xml"/><Relationship Id="rId3" Type="http://schemas.openxmlformats.org/officeDocument/2006/relationships/image" Target="../media/image3.png"/><Relationship Id="rId214" Type="http://schemas.openxmlformats.org/officeDocument/2006/relationships/customXml" Target="../ink/ink928.xml"/><Relationship Id="rId235" Type="http://schemas.openxmlformats.org/officeDocument/2006/relationships/image" Target="../media/image820.png"/><Relationship Id="rId256" Type="http://schemas.openxmlformats.org/officeDocument/2006/relationships/customXml" Target="../ink/ink949.xml"/><Relationship Id="rId277" Type="http://schemas.openxmlformats.org/officeDocument/2006/relationships/image" Target="../media/image840.png"/><Relationship Id="rId298" Type="http://schemas.openxmlformats.org/officeDocument/2006/relationships/customXml" Target="../ink/ink970.xml"/><Relationship Id="rId400" Type="http://schemas.openxmlformats.org/officeDocument/2006/relationships/customXml" Target="../ink/ink1022.xml"/><Relationship Id="rId116" Type="http://schemas.openxmlformats.org/officeDocument/2006/relationships/image" Target="../media/image768.png"/><Relationship Id="rId137" Type="http://schemas.openxmlformats.org/officeDocument/2006/relationships/customXml" Target="../ink/ink888.xml"/><Relationship Id="rId158" Type="http://schemas.openxmlformats.org/officeDocument/2006/relationships/customXml" Target="../ink/ink899.xml"/><Relationship Id="rId302" Type="http://schemas.openxmlformats.org/officeDocument/2006/relationships/customXml" Target="../ink/ink972.xml"/><Relationship Id="rId323" Type="http://schemas.openxmlformats.org/officeDocument/2006/relationships/customXml" Target="../ink/ink983.xml"/><Relationship Id="rId344" Type="http://schemas.openxmlformats.org/officeDocument/2006/relationships/customXml" Target="../ink/ink994.xml"/><Relationship Id="rId20" Type="http://schemas.openxmlformats.org/officeDocument/2006/relationships/image" Target="../media/image723.png"/><Relationship Id="rId41" Type="http://schemas.openxmlformats.org/officeDocument/2006/relationships/customXml" Target="../ink/ink839.xml"/><Relationship Id="rId62" Type="http://schemas.openxmlformats.org/officeDocument/2006/relationships/image" Target="../media/image743.png"/><Relationship Id="rId83" Type="http://schemas.openxmlformats.org/officeDocument/2006/relationships/customXml" Target="../ink/ink860.xml"/><Relationship Id="rId179" Type="http://schemas.openxmlformats.org/officeDocument/2006/relationships/customXml" Target="../ink/ink910.xml"/><Relationship Id="rId365" Type="http://schemas.openxmlformats.org/officeDocument/2006/relationships/image" Target="../media/image881.png"/><Relationship Id="rId386" Type="http://schemas.openxmlformats.org/officeDocument/2006/relationships/customXml" Target="../ink/ink1015.xml"/><Relationship Id="rId190" Type="http://schemas.openxmlformats.org/officeDocument/2006/relationships/image" Target="../media/image799.png"/><Relationship Id="rId204" Type="http://schemas.openxmlformats.org/officeDocument/2006/relationships/image" Target="../media/image806.png"/><Relationship Id="rId225" Type="http://schemas.openxmlformats.org/officeDocument/2006/relationships/image" Target="../media/image815.png"/><Relationship Id="rId246" Type="http://schemas.openxmlformats.org/officeDocument/2006/relationships/customXml" Target="../ink/ink944.xml"/><Relationship Id="rId267" Type="http://schemas.openxmlformats.org/officeDocument/2006/relationships/image" Target="../media/image835.png"/><Relationship Id="rId288" Type="http://schemas.openxmlformats.org/officeDocument/2006/relationships/customXml" Target="../ink/ink965.xml"/><Relationship Id="rId106" Type="http://schemas.openxmlformats.org/officeDocument/2006/relationships/image" Target="../media/image763.png"/><Relationship Id="rId127" Type="http://schemas.openxmlformats.org/officeDocument/2006/relationships/image" Target="../media/image771.png"/><Relationship Id="rId313" Type="http://schemas.openxmlformats.org/officeDocument/2006/relationships/customXml" Target="../ink/ink978.xml"/><Relationship Id="rId10" Type="http://schemas.openxmlformats.org/officeDocument/2006/relationships/image" Target="../media/image718.png"/><Relationship Id="rId31" Type="http://schemas.openxmlformats.org/officeDocument/2006/relationships/image" Target="../media/image728.png"/><Relationship Id="rId52" Type="http://schemas.openxmlformats.org/officeDocument/2006/relationships/image" Target="../media/image738.png"/><Relationship Id="rId73" Type="http://schemas.openxmlformats.org/officeDocument/2006/relationships/customXml" Target="../ink/ink855.xml"/><Relationship Id="rId94" Type="http://schemas.openxmlformats.org/officeDocument/2006/relationships/image" Target="../media/image757.png"/><Relationship Id="rId148" Type="http://schemas.openxmlformats.org/officeDocument/2006/relationships/image" Target="../media/image781.png"/><Relationship Id="rId169" Type="http://schemas.openxmlformats.org/officeDocument/2006/relationships/customXml" Target="../ink/ink905.xml"/><Relationship Id="rId334" Type="http://schemas.openxmlformats.org/officeDocument/2006/relationships/customXml" Target="../ink/ink989.xml"/><Relationship Id="rId355" Type="http://schemas.openxmlformats.org/officeDocument/2006/relationships/image" Target="../media/image876.png"/><Relationship Id="rId376" Type="http://schemas.openxmlformats.org/officeDocument/2006/relationships/customXml" Target="../ink/ink1010.xml"/><Relationship Id="rId397" Type="http://schemas.openxmlformats.org/officeDocument/2006/relationships/image" Target="../media/image897.png"/><Relationship Id="rId4" Type="http://schemas.openxmlformats.org/officeDocument/2006/relationships/customXml" Target="../ink/ink819.xml"/><Relationship Id="rId180" Type="http://schemas.openxmlformats.org/officeDocument/2006/relationships/image" Target="../media/image794.png"/><Relationship Id="rId215" Type="http://schemas.openxmlformats.org/officeDocument/2006/relationships/image" Target="../media/image104.png"/><Relationship Id="rId236" Type="http://schemas.openxmlformats.org/officeDocument/2006/relationships/customXml" Target="../ink/ink939.xml"/><Relationship Id="rId257" Type="http://schemas.openxmlformats.org/officeDocument/2006/relationships/image" Target="../media/image831.png"/><Relationship Id="rId278" Type="http://schemas.openxmlformats.org/officeDocument/2006/relationships/customXml" Target="../ink/ink960.xml"/><Relationship Id="rId401" Type="http://schemas.openxmlformats.org/officeDocument/2006/relationships/image" Target="../media/image899.png"/><Relationship Id="rId303" Type="http://schemas.openxmlformats.org/officeDocument/2006/relationships/image" Target="../media/image157.png"/><Relationship Id="rId42" Type="http://schemas.openxmlformats.org/officeDocument/2006/relationships/image" Target="../media/image733.png"/><Relationship Id="rId84" Type="http://schemas.openxmlformats.org/officeDocument/2006/relationships/image" Target="../media/image752.png"/><Relationship Id="rId138" Type="http://schemas.openxmlformats.org/officeDocument/2006/relationships/image" Target="../media/image776.png"/><Relationship Id="rId345" Type="http://schemas.openxmlformats.org/officeDocument/2006/relationships/image" Target="../media/image871.png"/><Relationship Id="rId387" Type="http://schemas.openxmlformats.org/officeDocument/2006/relationships/image" Target="../media/image892.png"/><Relationship Id="rId191" Type="http://schemas.openxmlformats.org/officeDocument/2006/relationships/customXml" Target="../ink/ink916.xml"/><Relationship Id="rId205" Type="http://schemas.openxmlformats.org/officeDocument/2006/relationships/customXml" Target="../ink/ink923.xml"/><Relationship Id="rId247" Type="http://schemas.openxmlformats.org/officeDocument/2006/relationships/image" Target="../media/image826.png"/><Relationship Id="rId107" Type="http://schemas.openxmlformats.org/officeDocument/2006/relationships/customXml" Target="../ink/ink872.xml"/><Relationship Id="rId289" Type="http://schemas.openxmlformats.org/officeDocument/2006/relationships/image" Target="../media/image846.png"/><Relationship Id="rId11" Type="http://schemas.openxmlformats.org/officeDocument/2006/relationships/customXml" Target="../ink/ink823.xml"/><Relationship Id="rId53" Type="http://schemas.openxmlformats.org/officeDocument/2006/relationships/customXml" Target="../ink/ink845.xml"/><Relationship Id="rId149" Type="http://schemas.openxmlformats.org/officeDocument/2006/relationships/customXml" Target="../ink/ink894.xml"/><Relationship Id="rId314" Type="http://schemas.openxmlformats.org/officeDocument/2006/relationships/image" Target="../media/image857.png"/><Relationship Id="rId356" Type="http://schemas.openxmlformats.org/officeDocument/2006/relationships/customXml" Target="../ink/ink1000.xml"/><Relationship Id="rId398" Type="http://schemas.openxmlformats.org/officeDocument/2006/relationships/customXml" Target="../ink/ink1021.xml"/><Relationship Id="rId95" Type="http://schemas.openxmlformats.org/officeDocument/2006/relationships/customXml" Target="../ink/ink866.xml"/><Relationship Id="rId160" Type="http://schemas.openxmlformats.org/officeDocument/2006/relationships/customXml" Target="../ink/ink900.xml"/><Relationship Id="rId216" Type="http://schemas.openxmlformats.org/officeDocument/2006/relationships/customXml" Target="../ink/ink929.xml"/><Relationship Id="rId258" Type="http://schemas.openxmlformats.org/officeDocument/2006/relationships/customXml" Target="../ink/ink950.xml"/><Relationship Id="rId22" Type="http://schemas.openxmlformats.org/officeDocument/2006/relationships/customXml" Target="../ink/ink829.xml"/><Relationship Id="rId64" Type="http://schemas.openxmlformats.org/officeDocument/2006/relationships/image" Target="../media/image744.png"/><Relationship Id="rId118" Type="http://schemas.openxmlformats.org/officeDocument/2006/relationships/image" Target="../media/image769.png"/><Relationship Id="rId325" Type="http://schemas.openxmlformats.org/officeDocument/2006/relationships/customXml" Target="../ink/ink984.xml"/><Relationship Id="rId367" Type="http://schemas.openxmlformats.org/officeDocument/2006/relationships/image" Target="../media/image882.png"/><Relationship Id="rId171" Type="http://schemas.openxmlformats.org/officeDocument/2006/relationships/customXml" Target="../ink/ink906.xml"/><Relationship Id="rId227" Type="http://schemas.openxmlformats.org/officeDocument/2006/relationships/image" Target="../media/image816.png"/><Relationship Id="rId269" Type="http://schemas.openxmlformats.org/officeDocument/2006/relationships/image" Target="../media/image836.png"/><Relationship Id="rId33" Type="http://schemas.openxmlformats.org/officeDocument/2006/relationships/image" Target="../media/image729.png"/><Relationship Id="rId129" Type="http://schemas.openxmlformats.org/officeDocument/2006/relationships/customXml" Target="../ink/ink884.xml"/><Relationship Id="rId280" Type="http://schemas.openxmlformats.org/officeDocument/2006/relationships/customXml" Target="../ink/ink961.xml"/><Relationship Id="rId336" Type="http://schemas.openxmlformats.org/officeDocument/2006/relationships/customXml" Target="../ink/ink990.xml"/><Relationship Id="rId75" Type="http://schemas.openxmlformats.org/officeDocument/2006/relationships/customXml" Target="../ink/ink856.xml"/><Relationship Id="rId140" Type="http://schemas.openxmlformats.org/officeDocument/2006/relationships/image" Target="../media/image777.png"/><Relationship Id="rId182" Type="http://schemas.openxmlformats.org/officeDocument/2006/relationships/image" Target="../media/image795.png"/><Relationship Id="rId378" Type="http://schemas.openxmlformats.org/officeDocument/2006/relationships/customXml" Target="../ink/ink1011.xml"/><Relationship Id="rId403" Type="http://schemas.openxmlformats.org/officeDocument/2006/relationships/image" Target="../media/image900.png"/><Relationship Id="rId6" Type="http://schemas.openxmlformats.org/officeDocument/2006/relationships/customXml" Target="../ink/ink820.xml"/><Relationship Id="rId238" Type="http://schemas.openxmlformats.org/officeDocument/2006/relationships/customXml" Target="../ink/ink940.xml"/><Relationship Id="rId291" Type="http://schemas.openxmlformats.org/officeDocument/2006/relationships/image" Target="../media/image847.png"/><Relationship Id="rId305" Type="http://schemas.openxmlformats.org/officeDocument/2006/relationships/image" Target="../media/image853.png"/><Relationship Id="rId347" Type="http://schemas.openxmlformats.org/officeDocument/2006/relationships/image" Target="../media/image872.png"/><Relationship Id="rId44" Type="http://schemas.openxmlformats.org/officeDocument/2006/relationships/image" Target="../media/image734.png"/><Relationship Id="rId86" Type="http://schemas.openxmlformats.org/officeDocument/2006/relationships/image" Target="../media/image753.png"/><Relationship Id="rId151" Type="http://schemas.openxmlformats.org/officeDocument/2006/relationships/customXml" Target="../ink/ink895.xml"/><Relationship Id="rId389" Type="http://schemas.openxmlformats.org/officeDocument/2006/relationships/image" Target="../media/image893.png"/><Relationship Id="rId193" Type="http://schemas.openxmlformats.org/officeDocument/2006/relationships/customXml" Target="../ink/ink917.xml"/><Relationship Id="rId207" Type="http://schemas.openxmlformats.org/officeDocument/2006/relationships/customXml" Target="../ink/ink924.xml"/><Relationship Id="rId249" Type="http://schemas.openxmlformats.org/officeDocument/2006/relationships/image" Target="../media/image827.png"/><Relationship Id="rId13" Type="http://schemas.openxmlformats.org/officeDocument/2006/relationships/customXml" Target="../ink/ink824.xml"/><Relationship Id="rId109" Type="http://schemas.openxmlformats.org/officeDocument/2006/relationships/customXml" Target="../ink/ink873.xml"/><Relationship Id="rId260" Type="http://schemas.openxmlformats.org/officeDocument/2006/relationships/customXml" Target="../ink/ink951.xml"/><Relationship Id="rId316" Type="http://schemas.openxmlformats.org/officeDocument/2006/relationships/image" Target="../media/image858.png"/><Relationship Id="rId55" Type="http://schemas.openxmlformats.org/officeDocument/2006/relationships/customXml" Target="../ink/ink846.xml"/><Relationship Id="rId97" Type="http://schemas.openxmlformats.org/officeDocument/2006/relationships/customXml" Target="../ink/ink867.xml"/><Relationship Id="rId120" Type="http://schemas.openxmlformats.org/officeDocument/2006/relationships/image" Target="../media/image16.png"/><Relationship Id="rId358" Type="http://schemas.openxmlformats.org/officeDocument/2006/relationships/customXml" Target="../ink/ink1001.xml"/><Relationship Id="rId162" Type="http://schemas.openxmlformats.org/officeDocument/2006/relationships/customXml" Target="../ink/ink901.xml"/><Relationship Id="rId218" Type="http://schemas.openxmlformats.org/officeDocument/2006/relationships/customXml" Target="../ink/ink930.xml"/><Relationship Id="rId271" Type="http://schemas.openxmlformats.org/officeDocument/2006/relationships/image" Target="../media/image837.png"/><Relationship Id="rId24" Type="http://schemas.openxmlformats.org/officeDocument/2006/relationships/customXml" Target="../ink/ink830.xml"/><Relationship Id="rId66" Type="http://schemas.openxmlformats.org/officeDocument/2006/relationships/image" Target="../media/image745.png"/><Relationship Id="rId131" Type="http://schemas.openxmlformats.org/officeDocument/2006/relationships/customXml" Target="../ink/ink885.xml"/><Relationship Id="rId327" Type="http://schemas.openxmlformats.org/officeDocument/2006/relationships/image" Target="../media/image862.png"/><Relationship Id="rId369" Type="http://schemas.openxmlformats.org/officeDocument/2006/relationships/image" Target="../media/image883.png"/><Relationship Id="rId173" Type="http://schemas.openxmlformats.org/officeDocument/2006/relationships/customXml" Target="../ink/ink907.xml"/><Relationship Id="rId229" Type="http://schemas.openxmlformats.org/officeDocument/2006/relationships/image" Target="../media/image817.png"/><Relationship Id="rId380" Type="http://schemas.openxmlformats.org/officeDocument/2006/relationships/customXml" Target="../ink/ink1012.xml"/><Relationship Id="rId240" Type="http://schemas.openxmlformats.org/officeDocument/2006/relationships/customXml" Target="../ink/ink941.xml"/><Relationship Id="rId35" Type="http://schemas.openxmlformats.org/officeDocument/2006/relationships/customXml" Target="../ink/ink836.xml"/><Relationship Id="rId77" Type="http://schemas.openxmlformats.org/officeDocument/2006/relationships/customXml" Target="../ink/ink857.xml"/><Relationship Id="rId100" Type="http://schemas.openxmlformats.org/officeDocument/2006/relationships/image" Target="../media/image760.png"/><Relationship Id="rId282" Type="http://schemas.openxmlformats.org/officeDocument/2006/relationships/customXml" Target="../ink/ink962.xml"/><Relationship Id="rId338" Type="http://schemas.openxmlformats.org/officeDocument/2006/relationships/customXml" Target="../ink/ink991.xml"/><Relationship Id="rId8" Type="http://schemas.openxmlformats.org/officeDocument/2006/relationships/image" Target="../media/image717.png"/><Relationship Id="rId142" Type="http://schemas.openxmlformats.org/officeDocument/2006/relationships/image" Target="../media/image778.png"/><Relationship Id="rId184" Type="http://schemas.openxmlformats.org/officeDocument/2006/relationships/image" Target="../media/image796.png"/><Relationship Id="rId391" Type="http://schemas.openxmlformats.org/officeDocument/2006/relationships/image" Target="../media/image894.png"/><Relationship Id="rId405" Type="http://schemas.openxmlformats.org/officeDocument/2006/relationships/image" Target="../media/image901.png"/><Relationship Id="rId251" Type="http://schemas.openxmlformats.org/officeDocument/2006/relationships/image" Target="../media/image828.png"/><Relationship Id="rId46" Type="http://schemas.openxmlformats.org/officeDocument/2006/relationships/image" Target="../media/image735.png"/><Relationship Id="rId293" Type="http://schemas.openxmlformats.org/officeDocument/2006/relationships/image" Target="../media/image848.png"/><Relationship Id="rId307" Type="http://schemas.openxmlformats.org/officeDocument/2006/relationships/image" Target="../media/image854.png"/><Relationship Id="rId349" Type="http://schemas.openxmlformats.org/officeDocument/2006/relationships/image" Target="../media/image873.png"/><Relationship Id="rId88" Type="http://schemas.openxmlformats.org/officeDocument/2006/relationships/image" Target="../media/image754.png"/><Relationship Id="rId111" Type="http://schemas.openxmlformats.org/officeDocument/2006/relationships/customXml" Target="../ink/ink874.xml"/><Relationship Id="rId153" Type="http://schemas.openxmlformats.org/officeDocument/2006/relationships/customXml" Target="../ink/ink896.xml"/><Relationship Id="rId195" Type="http://schemas.openxmlformats.org/officeDocument/2006/relationships/customXml" Target="../ink/ink918.xml"/><Relationship Id="rId209" Type="http://schemas.openxmlformats.org/officeDocument/2006/relationships/customXml" Target="../ink/ink925.xml"/><Relationship Id="rId360" Type="http://schemas.openxmlformats.org/officeDocument/2006/relationships/customXml" Target="../ink/ink1002.xml"/><Relationship Id="rId220" Type="http://schemas.openxmlformats.org/officeDocument/2006/relationships/customXml" Target="../ink/ink931.xml"/><Relationship Id="rId15" Type="http://schemas.openxmlformats.org/officeDocument/2006/relationships/customXml" Target="../ink/ink825.xml"/><Relationship Id="rId57" Type="http://schemas.openxmlformats.org/officeDocument/2006/relationships/customXml" Target="../ink/ink847.xml"/><Relationship Id="rId262" Type="http://schemas.openxmlformats.org/officeDocument/2006/relationships/customXml" Target="../ink/ink952.xml"/><Relationship Id="rId318" Type="http://schemas.openxmlformats.org/officeDocument/2006/relationships/image" Target="../media/image859.png"/><Relationship Id="rId99" Type="http://schemas.openxmlformats.org/officeDocument/2006/relationships/customXml" Target="../ink/ink868.xml"/><Relationship Id="rId122" Type="http://schemas.openxmlformats.org/officeDocument/2006/relationships/customXml" Target="../ink/ink880.xml"/><Relationship Id="rId164" Type="http://schemas.openxmlformats.org/officeDocument/2006/relationships/customXml" Target="../ink/ink902.xml"/><Relationship Id="rId371" Type="http://schemas.openxmlformats.org/officeDocument/2006/relationships/image" Target="../media/image884.png"/><Relationship Id="rId26" Type="http://schemas.openxmlformats.org/officeDocument/2006/relationships/customXml" Target="../ink/ink831.xml"/><Relationship Id="rId231" Type="http://schemas.openxmlformats.org/officeDocument/2006/relationships/image" Target="../media/image818.png"/><Relationship Id="rId273" Type="http://schemas.openxmlformats.org/officeDocument/2006/relationships/image" Target="../media/image838.png"/><Relationship Id="rId329" Type="http://schemas.openxmlformats.org/officeDocument/2006/relationships/image" Target="../media/image863.png"/><Relationship Id="rId68" Type="http://schemas.openxmlformats.org/officeDocument/2006/relationships/image" Target="../media/image746.png"/><Relationship Id="rId133" Type="http://schemas.openxmlformats.org/officeDocument/2006/relationships/customXml" Target="../ink/ink886.xml"/><Relationship Id="rId175" Type="http://schemas.openxmlformats.org/officeDocument/2006/relationships/customXml" Target="../ink/ink908.xml"/><Relationship Id="rId340" Type="http://schemas.openxmlformats.org/officeDocument/2006/relationships/customXml" Target="../ink/ink992.xml"/><Relationship Id="rId200" Type="http://schemas.openxmlformats.org/officeDocument/2006/relationships/image" Target="../media/image804.png"/><Relationship Id="rId382" Type="http://schemas.openxmlformats.org/officeDocument/2006/relationships/customXml" Target="../ink/ink1013.xml"/><Relationship Id="rId242" Type="http://schemas.openxmlformats.org/officeDocument/2006/relationships/customXml" Target="../ink/ink942.xml"/><Relationship Id="rId284" Type="http://schemas.openxmlformats.org/officeDocument/2006/relationships/customXml" Target="../ink/ink963.xml"/><Relationship Id="rId37" Type="http://schemas.openxmlformats.org/officeDocument/2006/relationships/customXml" Target="../ink/ink837.xml"/><Relationship Id="rId79" Type="http://schemas.openxmlformats.org/officeDocument/2006/relationships/customXml" Target="../ink/ink858.xml"/><Relationship Id="rId102" Type="http://schemas.openxmlformats.org/officeDocument/2006/relationships/image" Target="../media/image761.png"/><Relationship Id="rId144" Type="http://schemas.openxmlformats.org/officeDocument/2006/relationships/image" Target="../media/image779.png"/><Relationship Id="rId90" Type="http://schemas.openxmlformats.org/officeDocument/2006/relationships/image" Target="../media/image755.png"/><Relationship Id="rId186" Type="http://schemas.openxmlformats.org/officeDocument/2006/relationships/image" Target="../media/image797.png"/><Relationship Id="rId351" Type="http://schemas.openxmlformats.org/officeDocument/2006/relationships/image" Target="../media/image874.png"/><Relationship Id="rId393" Type="http://schemas.openxmlformats.org/officeDocument/2006/relationships/image" Target="../media/image895.png"/><Relationship Id="rId407" Type="http://schemas.openxmlformats.org/officeDocument/2006/relationships/image" Target="../media/image902.png"/><Relationship Id="rId211" Type="http://schemas.openxmlformats.org/officeDocument/2006/relationships/customXml" Target="../ink/ink926.xml"/><Relationship Id="rId253" Type="http://schemas.openxmlformats.org/officeDocument/2006/relationships/image" Target="../media/image829.png"/><Relationship Id="rId295" Type="http://schemas.openxmlformats.org/officeDocument/2006/relationships/image" Target="../media/image849.png"/><Relationship Id="rId309" Type="http://schemas.openxmlformats.org/officeDocument/2006/relationships/customXml" Target="../ink/ink97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17" Type="http://schemas.openxmlformats.org/officeDocument/2006/relationships/image" Target="../media/image59.png"/><Relationship Id="rId299" Type="http://schemas.openxmlformats.org/officeDocument/2006/relationships/image" Target="../media/image146.png"/><Relationship Id="rId21" Type="http://schemas.openxmlformats.org/officeDocument/2006/relationships/image" Target="../media/image15.png"/><Relationship Id="rId63" Type="http://schemas.openxmlformats.org/officeDocument/2006/relationships/image" Target="../media/image34.png"/><Relationship Id="rId159" Type="http://schemas.openxmlformats.org/officeDocument/2006/relationships/image" Target="../media/image79.png"/><Relationship Id="rId324" Type="http://schemas.openxmlformats.org/officeDocument/2006/relationships/customXml" Target="../ink/ink171.xml"/><Relationship Id="rId366" Type="http://schemas.openxmlformats.org/officeDocument/2006/relationships/customXml" Target="../ink/ink194.xml"/><Relationship Id="rId170" Type="http://schemas.openxmlformats.org/officeDocument/2006/relationships/image" Target="../media/image84.png"/><Relationship Id="rId226" Type="http://schemas.openxmlformats.org/officeDocument/2006/relationships/customXml" Target="../ink/ink120.xml"/><Relationship Id="rId268" Type="http://schemas.openxmlformats.org/officeDocument/2006/relationships/image" Target="../media/image131.png"/><Relationship Id="rId32" Type="http://schemas.openxmlformats.org/officeDocument/2006/relationships/customXml" Target="../ink/ink17.xml"/><Relationship Id="rId74" Type="http://schemas.openxmlformats.org/officeDocument/2006/relationships/customXml" Target="../ink/ink39.xml"/><Relationship Id="rId128" Type="http://schemas.openxmlformats.org/officeDocument/2006/relationships/customXml" Target="../ink/ink68.xml"/><Relationship Id="rId335" Type="http://schemas.openxmlformats.org/officeDocument/2006/relationships/customXml" Target="../ink/ink178.xml"/><Relationship Id="rId377" Type="http://schemas.openxmlformats.org/officeDocument/2006/relationships/customXml" Target="../ink/ink200.xml"/><Relationship Id="rId5" Type="http://schemas.openxmlformats.org/officeDocument/2006/relationships/image" Target="../media/image7.png"/><Relationship Id="rId181" Type="http://schemas.openxmlformats.org/officeDocument/2006/relationships/customXml" Target="../ink/ink96.xml"/><Relationship Id="rId237" Type="http://schemas.openxmlformats.org/officeDocument/2006/relationships/customXml" Target="../ink/ink126.xml"/><Relationship Id="rId402" Type="http://schemas.openxmlformats.org/officeDocument/2006/relationships/customXml" Target="../ink/ink215.xml"/><Relationship Id="rId279" Type="http://schemas.openxmlformats.org/officeDocument/2006/relationships/customXml" Target="../ink/ink147.xml"/><Relationship Id="rId43" Type="http://schemas.openxmlformats.org/officeDocument/2006/relationships/image" Target="../media/image25.png"/><Relationship Id="rId139" Type="http://schemas.openxmlformats.org/officeDocument/2006/relationships/customXml" Target="../ink/ink74.xml"/><Relationship Id="rId290" Type="http://schemas.openxmlformats.org/officeDocument/2006/relationships/customXml" Target="../ink/ink153.xml"/><Relationship Id="rId304" Type="http://schemas.openxmlformats.org/officeDocument/2006/relationships/image" Target="../media/image148.png"/><Relationship Id="rId346" Type="http://schemas.openxmlformats.org/officeDocument/2006/relationships/image" Target="../media/image167.png"/><Relationship Id="rId388" Type="http://schemas.openxmlformats.org/officeDocument/2006/relationships/image" Target="../media/image186.png"/><Relationship Id="rId85" Type="http://schemas.openxmlformats.org/officeDocument/2006/relationships/customXml" Target="../ink/ink45.xml"/><Relationship Id="rId150" Type="http://schemas.openxmlformats.org/officeDocument/2006/relationships/image" Target="../media/image75.png"/><Relationship Id="rId192" Type="http://schemas.openxmlformats.org/officeDocument/2006/relationships/customXml" Target="../ink/ink102.xml"/><Relationship Id="rId206" Type="http://schemas.openxmlformats.org/officeDocument/2006/relationships/customXml" Target="../ink/ink109.xml"/><Relationship Id="rId413" Type="http://schemas.openxmlformats.org/officeDocument/2006/relationships/image" Target="../media/image197.png"/><Relationship Id="rId248" Type="http://schemas.openxmlformats.org/officeDocument/2006/relationships/image" Target="../media/image121.png"/><Relationship Id="rId12" Type="http://schemas.openxmlformats.org/officeDocument/2006/relationships/customXml" Target="../ink/ink7.xml"/><Relationship Id="rId108" Type="http://schemas.openxmlformats.org/officeDocument/2006/relationships/customXml" Target="../ink/ink57.xml"/><Relationship Id="rId315" Type="http://schemas.openxmlformats.org/officeDocument/2006/relationships/customXml" Target="../ink/ink166.xml"/><Relationship Id="rId357" Type="http://schemas.openxmlformats.org/officeDocument/2006/relationships/image" Target="../media/image172.png"/><Relationship Id="rId54" Type="http://schemas.openxmlformats.org/officeDocument/2006/relationships/customXml" Target="../ink/ink29.xml"/><Relationship Id="rId96" Type="http://schemas.openxmlformats.org/officeDocument/2006/relationships/customXml" Target="../ink/ink51.xml"/><Relationship Id="rId161" Type="http://schemas.openxmlformats.org/officeDocument/2006/relationships/image" Target="../media/image80.png"/><Relationship Id="rId217" Type="http://schemas.openxmlformats.org/officeDocument/2006/relationships/customXml" Target="../ink/ink115.xml"/><Relationship Id="rId399" Type="http://schemas.openxmlformats.org/officeDocument/2006/relationships/image" Target="../media/image191.png"/><Relationship Id="rId259" Type="http://schemas.openxmlformats.org/officeDocument/2006/relationships/customXml" Target="../ink/ink137.xml"/><Relationship Id="rId23" Type="http://schemas.openxmlformats.org/officeDocument/2006/relationships/image" Target="../media/image16.png"/><Relationship Id="rId119" Type="http://schemas.openxmlformats.org/officeDocument/2006/relationships/image" Target="../media/image60.png"/><Relationship Id="rId270" Type="http://schemas.openxmlformats.org/officeDocument/2006/relationships/image" Target="../media/image132.png"/><Relationship Id="rId326" Type="http://schemas.openxmlformats.org/officeDocument/2006/relationships/customXml" Target="../ink/ink172.xml"/><Relationship Id="rId65" Type="http://schemas.openxmlformats.org/officeDocument/2006/relationships/image" Target="../media/image35.png"/><Relationship Id="rId130" Type="http://schemas.openxmlformats.org/officeDocument/2006/relationships/customXml" Target="../ink/ink69.xml"/><Relationship Id="rId368" Type="http://schemas.openxmlformats.org/officeDocument/2006/relationships/customXml" Target="../ink/ink195.xml"/><Relationship Id="rId172" Type="http://schemas.openxmlformats.org/officeDocument/2006/relationships/image" Target="../media/image85.png"/><Relationship Id="rId228" Type="http://schemas.openxmlformats.org/officeDocument/2006/relationships/customXml" Target="../ink/ink121.xml"/><Relationship Id="rId281" Type="http://schemas.openxmlformats.org/officeDocument/2006/relationships/customXml" Target="../ink/ink148.xml"/><Relationship Id="rId337" Type="http://schemas.openxmlformats.org/officeDocument/2006/relationships/customXml" Target="../ink/ink179.xml"/><Relationship Id="rId34" Type="http://schemas.openxmlformats.org/officeDocument/2006/relationships/customXml" Target="../ink/ink18.xml"/><Relationship Id="rId76" Type="http://schemas.openxmlformats.org/officeDocument/2006/relationships/customXml" Target="../ink/ink40.xml"/><Relationship Id="rId141" Type="http://schemas.openxmlformats.org/officeDocument/2006/relationships/customXml" Target="../ink/ink75.xml"/><Relationship Id="rId379" Type="http://schemas.openxmlformats.org/officeDocument/2006/relationships/image" Target="../media/image182.png"/><Relationship Id="rId7" Type="http://schemas.openxmlformats.org/officeDocument/2006/relationships/image" Target="../media/image8.png"/><Relationship Id="rId183" Type="http://schemas.openxmlformats.org/officeDocument/2006/relationships/customXml" Target="../ink/ink97.xml"/><Relationship Id="rId239" Type="http://schemas.openxmlformats.org/officeDocument/2006/relationships/customXml" Target="../ink/ink127.xml"/><Relationship Id="rId390" Type="http://schemas.openxmlformats.org/officeDocument/2006/relationships/image" Target="../media/image187.png"/><Relationship Id="rId404" Type="http://schemas.openxmlformats.org/officeDocument/2006/relationships/customXml" Target="../ink/ink216.xml"/><Relationship Id="rId250" Type="http://schemas.openxmlformats.org/officeDocument/2006/relationships/image" Target="../media/image122.png"/><Relationship Id="rId292" Type="http://schemas.openxmlformats.org/officeDocument/2006/relationships/customXml" Target="../ink/ink154.xml"/><Relationship Id="rId306" Type="http://schemas.openxmlformats.org/officeDocument/2006/relationships/image" Target="../media/image149.png"/><Relationship Id="rId45" Type="http://schemas.openxmlformats.org/officeDocument/2006/relationships/image" Target="../media/image26.png"/><Relationship Id="rId87" Type="http://schemas.openxmlformats.org/officeDocument/2006/relationships/customXml" Target="../ink/ink46.xml"/><Relationship Id="rId110" Type="http://schemas.openxmlformats.org/officeDocument/2006/relationships/customXml" Target="../ink/ink58.xml"/><Relationship Id="rId348" Type="http://schemas.openxmlformats.org/officeDocument/2006/relationships/image" Target="../media/image168.png"/><Relationship Id="rId152" Type="http://schemas.openxmlformats.org/officeDocument/2006/relationships/image" Target="../media/image76.png"/><Relationship Id="rId194" Type="http://schemas.openxmlformats.org/officeDocument/2006/relationships/customXml" Target="../ink/ink103.xml"/><Relationship Id="rId208" Type="http://schemas.openxmlformats.org/officeDocument/2006/relationships/customXml" Target="../ink/ink110.xml"/><Relationship Id="rId415" Type="http://schemas.openxmlformats.org/officeDocument/2006/relationships/image" Target="../media/image198.png"/><Relationship Id="rId261" Type="http://schemas.openxmlformats.org/officeDocument/2006/relationships/customXml" Target="../ink/ink138.xml"/><Relationship Id="rId14" Type="http://schemas.openxmlformats.org/officeDocument/2006/relationships/customXml" Target="../ink/ink8.xml"/><Relationship Id="rId56" Type="http://schemas.openxmlformats.org/officeDocument/2006/relationships/customXml" Target="../ink/ink30.xml"/><Relationship Id="rId317" Type="http://schemas.openxmlformats.org/officeDocument/2006/relationships/customXml" Target="../ink/ink167.xml"/><Relationship Id="rId359" Type="http://schemas.openxmlformats.org/officeDocument/2006/relationships/image" Target="../media/image173.png"/><Relationship Id="rId98" Type="http://schemas.openxmlformats.org/officeDocument/2006/relationships/customXml" Target="../ink/ink52.xml"/><Relationship Id="rId121" Type="http://schemas.openxmlformats.org/officeDocument/2006/relationships/image" Target="../media/image61.png"/><Relationship Id="rId163" Type="http://schemas.openxmlformats.org/officeDocument/2006/relationships/image" Target="../media/image81.png"/><Relationship Id="rId219" Type="http://schemas.openxmlformats.org/officeDocument/2006/relationships/customXml" Target="../ink/ink116.xml"/><Relationship Id="rId370" Type="http://schemas.openxmlformats.org/officeDocument/2006/relationships/customXml" Target="../ink/ink196.xml"/><Relationship Id="rId230" Type="http://schemas.openxmlformats.org/officeDocument/2006/relationships/customXml" Target="../ink/ink122.xml"/><Relationship Id="rId25" Type="http://schemas.openxmlformats.org/officeDocument/2006/relationships/image" Target="../media/image17.png"/><Relationship Id="rId67" Type="http://schemas.openxmlformats.org/officeDocument/2006/relationships/image" Target="../media/image36.png"/><Relationship Id="rId272" Type="http://schemas.openxmlformats.org/officeDocument/2006/relationships/image" Target="../media/image133.png"/><Relationship Id="rId328" Type="http://schemas.openxmlformats.org/officeDocument/2006/relationships/customXml" Target="../ink/ink174.xml"/><Relationship Id="rId132" Type="http://schemas.openxmlformats.org/officeDocument/2006/relationships/customXml" Target="../ink/ink70.xml"/><Relationship Id="rId174" Type="http://schemas.openxmlformats.org/officeDocument/2006/relationships/image" Target="../media/image86.png"/><Relationship Id="rId381" Type="http://schemas.openxmlformats.org/officeDocument/2006/relationships/image" Target="../media/image183.png"/><Relationship Id="rId241" Type="http://schemas.openxmlformats.org/officeDocument/2006/relationships/customXml" Target="../ink/ink128.xml"/><Relationship Id="rId36" Type="http://schemas.openxmlformats.org/officeDocument/2006/relationships/customXml" Target="../ink/ink19.xml"/><Relationship Id="rId283" Type="http://schemas.openxmlformats.org/officeDocument/2006/relationships/customXml" Target="../ink/ink149.xml"/><Relationship Id="rId339" Type="http://schemas.openxmlformats.org/officeDocument/2006/relationships/customXml" Target="../ink/ink180.xml"/><Relationship Id="rId78" Type="http://schemas.openxmlformats.org/officeDocument/2006/relationships/customXml" Target="../ink/ink41.xml"/><Relationship Id="rId101" Type="http://schemas.openxmlformats.org/officeDocument/2006/relationships/image" Target="../media/image52.png"/><Relationship Id="rId143" Type="http://schemas.openxmlformats.org/officeDocument/2006/relationships/customXml" Target="../ink/ink76.xml"/><Relationship Id="rId185" Type="http://schemas.openxmlformats.org/officeDocument/2006/relationships/image" Target="../media/image91.png"/><Relationship Id="rId350" Type="http://schemas.openxmlformats.org/officeDocument/2006/relationships/image" Target="../media/image169.png"/><Relationship Id="rId406" Type="http://schemas.openxmlformats.org/officeDocument/2006/relationships/customXml" Target="../ink/ink217.xml"/><Relationship Id="rId9" Type="http://schemas.openxmlformats.org/officeDocument/2006/relationships/image" Target="../media/image9.png"/><Relationship Id="rId210" Type="http://schemas.openxmlformats.org/officeDocument/2006/relationships/customXml" Target="../ink/ink111.xml"/><Relationship Id="rId392" Type="http://schemas.openxmlformats.org/officeDocument/2006/relationships/customXml" Target="../ink/ink209.xml"/><Relationship Id="rId252" Type="http://schemas.openxmlformats.org/officeDocument/2006/relationships/image" Target="../media/image123.png"/><Relationship Id="rId294" Type="http://schemas.openxmlformats.org/officeDocument/2006/relationships/customXml" Target="../ink/ink155.xml"/><Relationship Id="rId308" Type="http://schemas.openxmlformats.org/officeDocument/2006/relationships/image" Target="../media/image150.png"/><Relationship Id="rId47" Type="http://schemas.openxmlformats.org/officeDocument/2006/relationships/customXml" Target="../ink/ink25.xml"/><Relationship Id="rId89" Type="http://schemas.openxmlformats.org/officeDocument/2006/relationships/image" Target="../media/image46.png"/><Relationship Id="rId112" Type="http://schemas.openxmlformats.org/officeDocument/2006/relationships/customXml" Target="../ink/ink60.xml"/><Relationship Id="rId154" Type="http://schemas.openxmlformats.org/officeDocument/2006/relationships/image" Target="../media/image77.png"/><Relationship Id="rId361" Type="http://schemas.openxmlformats.org/officeDocument/2006/relationships/image" Target="../media/image174.png"/><Relationship Id="rId196" Type="http://schemas.openxmlformats.org/officeDocument/2006/relationships/customXml" Target="../ink/ink104.xml"/><Relationship Id="rId417" Type="http://schemas.openxmlformats.org/officeDocument/2006/relationships/image" Target="../media/image199.png"/><Relationship Id="rId16" Type="http://schemas.openxmlformats.org/officeDocument/2006/relationships/customXml" Target="../ink/ink9.xml"/><Relationship Id="rId221" Type="http://schemas.openxmlformats.org/officeDocument/2006/relationships/customXml" Target="../ink/ink117.xml"/><Relationship Id="rId263" Type="http://schemas.openxmlformats.org/officeDocument/2006/relationships/customXml" Target="../ink/ink139.xml"/><Relationship Id="rId319" Type="http://schemas.openxmlformats.org/officeDocument/2006/relationships/customXml" Target="../ink/ink168.xml"/><Relationship Id="rId58" Type="http://schemas.openxmlformats.org/officeDocument/2006/relationships/customXml" Target="../ink/ink31.xml"/><Relationship Id="rId123" Type="http://schemas.openxmlformats.org/officeDocument/2006/relationships/image" Target="../media/image62.png"/><Relationship Id="rId330" Type="http://schemas.openxmlformats.org/officeDocument/2006/relationships/customXml" Target="../ink/ink175.xml"/><Relationship Id="rId165" Type="http://schemas.openxmlformats.org/officeDocument/2006/relationships/image" Target="../media/image82.png"/><Relationship Id="rId372" Type="http://schemas.openxmlformats.org/officeDocument/2006/relationships/customXml" Target="../ink/ink197.xml"/><Relationship Id="rId232" Type="http://schemas.openxmlformats.org/officeDocument/2006/relationships/customXml" Target="../ink/ink123.xml"/><Relationship Id="rId274" Type="http://schemas.openxmlformats.org/officeDocument/2006/relationships/image" Target="../media/image134.png"/><Relationship Id="rId27" Type="http://schemas.openxmlformats.org/officeDocument/2006/relationships/image" Target="../media/image18.png"/><Relationship Id="rId69" Type="http://schemas.openxmlformats.org/officeDocument/2006/relationships/image" Target="../media/image37.png"/><Relationship Id="rId134" Type="http://schemas.openxmlformats.org/officeDocument/2006/relationships/customXml" Target="../ink/ink71.xml"/><Relationship Id="rId80" Type="http://schemas.openxmlformats.org/officeDocument/2006/relationships/image" Target="../media/image42.png"/><Relationship Id="rId176" Type="http://schemas.openxmlformats.org/officeDocument/2006/relationships/image" Target="../media/image87.png"/><Relationship Id="rId341" Type="http://schemas.openxmlformats.org/officeDocument/2006/relationships/customXml" Target="../ink/ink181.xml"/><Relationship Id="rId383" Type="http://schemas.openxmlformats.org/officeDocument/2006/relationships/image" Target="../media/image184.png"/><Relationship Id="rId201" Type="http://schemas.openxmlformats.org/officeDocument/2006/relationships/image" Target="../media/image99.png"/><Relationship Id="rId222" Type="http://schemas.openxmlformats.org/officeDocument/2006/relationships/customXml" Target="../ink/ink118.xml"/><Relationship Id="rId243" Type="http://schemas.openxmlformats.org/officeDocument/2006/relationships/customXml" Target="../ink/ink129.xml"/><Relationship Id="rId264" Type="http://schemas.openxmlformats.org/officeDocument/2006/relationships/image" Target="../media/image129.png"/><Relationship Id="rId285" Type="http://schemas.openxmlformats.org/officeDocument/2006/relationships/image" Target="../media/image139.png"/><Relationship Id="rId17" Type="http://schemas.openxmlformats.org/officeDocument/2006/relationships/image" Target="../media/image13.png"/><Relationship Id="rId38" Type="http://schemas.openxmlformats.org/officeDocument/2006/relationships/customXml" Target="../ink/ink20.xml"/><Relationship Id="rId59" Type="http://schemas.openxmlformats.org/officeDocument/2006/relationships/image" Target="../media/image32.png"/><Relationship Id="rId103" Type="http://schemas.openxmlformats.org/officeDocument/2006/relationships/image" Target="../media/image53.png"/><Relationship Id="rId124" Type="http://schemas.openxmlformats.org/officeDocument/2006/relationships/customXml" Target="../ink/ink66.xml"/><Relationship Id="rId310" Type="http://schemas.openxmlformats.org/officeDocument/2006/relationships/image" Target="../media/image151.png"/><Relationship Id="rId70" Type="http://schemas.openxmlformats.org/officeDocument/2006/relationships/customXml" Target="../ink/ink37.xml"/><Relationship Id="rId91" Type="http://schemas.openxmlformats.org/officeDocument/2006/relationships/image" Target="../media/image47.png"/><Relationship Id="rId145" Type="http://schemas.openxmlformats.org/officeDocument/2006/relationships/customXml" Target="../ink/ink77.xml"/><Relationship Id="rId166" Type="http://schemas.openxmlformats.org/officeDocument/2006/relationships/customXml" Target="../ink/ink88.xml"/><Relationship Id="rId187" Type="http://schemas.openxmlformats.org/officeDocument/2006/relationships/image" Target="../media/image92.png"/><Relationship Id="rId331" Type="http://schemas.openxmlformats.org/officeDocument/2006/relationships/image" Target="../media/image160.png"/><Relationship Id="rId352" Type="http://schemas.openxmlformats.org/officeDocument/2006/relationships/image" Target="../media/image170.png"/><Relationship Id="rId373" Type="http://schemas.openxmlformats.org/officeDocument/2006/relationships/customXml" Target="../ink/ink198.xml"/><Relationship Id="rId394" Type="http://schemas.openxmlformats.org/officeDocument/2006/relationships/customXml" Target="../ink/ink210.xml"/><Relationship Id="rId408" Type="http://schemas.openxmlformats.org/officeDocument/2006/relationships/customXml" Target="../ink/ink218.xml"/><Relationship Id="rId1" Type="http://schemas.openxmlformats.org/officeDocument/2006/relationships/slideLayout" Target="../slideLayouts/slideLayout2.xml"/><Relationship Id="rId212" Type="http://schemas.openxmlformats.org/officeDocument/2006/relationships/image" Target="../media/image104.png"/><Relationship Id="rId233" Type="http://schemas.openxmlformats.org/officeDocument/2006/relationships/customXml" Target="../ink/ink124.xml"/><Relationship Id="rId254" Type="http://schemas.openxmlformats.org/officeDocument/2006/relationships/image" Target="../media/image124.png"/><Relationship Id="rId28" Type="http://schemas.openxmlformats.org/officeDocument/2006/relationships/customXml" Target="../ink/ink15.xml"/><Relationship Id="rId49" Type="http://schemas.openxmlformats.org/officeDocument/2006/relationships/image" Target="../media/image27.png"/><Relationship Id="rId114" Type="http://schemas.openxmlformats.org/officeDocument/2006/relationships/customXml" Target="../ink/ink61.xml"/><Relationship Id="rId275" Type="http://schemas.openxmlformats.org/officeDocument/2006/relationships/customXml" Target="../ink/ink145.xml"/><Relationship Id="rId296" Type="http://schemas.openxmlformats.org/officeDocument/2006/relationships/customXml" Target="../ink/ink156.xml"/><Relationship Id="rId300" Type="http://schemas.openxmlformats.org/officeDocument/2006/relationships/customXml" Target="../ink/ink158.xml"/><Relationship Id="rId60" Type="http://schemas.openxmlformats.org/officeDocument/2006/relationships/customXml" Target="../ink/ink32.xml"/><Relationship Id="rId81" Type="http://schemas.openxmlformats.org/officeDocument/2006/relationships/customXml" Target="../ink/ink43.xml"/><Relationship Id="rId135" Type="http://schemas.openxmlformats.org/officeDocument/2006/relationships/image" Target="../media/image68.png"/><Relationship Id="rId156" Type="http://schemas.openxmlformats.org/officeDocument/2006/relationships/image" Target="../media/image78.png"/><Relationship Id="rId177" Type="http://schemas.openxmlformats.org/officeDocument/2006/relationships/customXml" Target="../ink/ink94.xml"/><Relationship Id="rId198" Type="http://schemas.openxmlformats.org/officeDocument/2006/relationships/customXml" Target="../ink/ink105.xml"/><Relationship Id="rId321" Type="http://schemas.openxmlformats.org/officeDocument/2006/relationships/customXml" Target="../ink/ink169.xml"/><Relationship Id="rId342" Type="http://schemas.openxmlformats.org/officeDocument/2006/relationships/image" Target="../media/image165.png"/><Relationship Id="rId363" Type="http://schemas.openxmlformats.org/officeDocument/2006/relationships/image" Target="../media/image175.png"/><Relationship Id="rId384" Type="http://schemas.openxmlformats.org/officeDocument/2006/relationships/customXml" Target="../ink/ink204.xml"/><Relationship Id="rId202" Type="http://schemas.openxmlformats.org/officeDocument/2006/relationships/customXml" Target="../ink/ink107.xml"/><Relationship Id="rId223" Type="http://schemas.openxmlformats.org/officeDocument/2006/relationships/image" Target="../media/image109.png"/><Relationship Id="rId244" Type="http://schemas.openxmlformats.org/officeDocument/2006/relationships/image" Target="../media/image119.png"/><Relationship Id="rId18" Type="http://schemas.openxmlformats.org/officeDocument/2006/relationships/customXml" Target="../ink/ink10.xml"/><Relationship Id="rId39" Type="http://schemas.openxmlformats.org/officeDocument/2006/relationships/image" Target="../media/image3.png"/><Relationship Id="rId265" Type="http://schemas.openxmlformats.org/officeDocument/2006/relationships/customXml" Target="../ink/ink140.xml"/><Relationship Id="rId286" Type="http://schemas.openxmlformats.org/officeDocument/2006/relationships/customXml" Target="../ink/ink151.xml"/><Relationship Id="rId50" Type="http://schemas.openxmlformats.org/officeDocument/2006/relationships/customXml" Target="../ink/ink27.xml"/><Relationship Id="rId104" Type="http://schemas.openxmlformats.org/officeDocument/2006/relationships/customXml" Target="../ink/ink55.xml"/><Relationship Id="rId125" Type="http://schemas.openxmlformats.org/officeDocument/2006/relationships/image" Target="../media/image63.png"/><Relationship Id="rId146" Type="http://schemas.openxmlformats.org/officeDocument/2006/relationships/image" Target="../media/image73.png"/><Relationship Id="rId167" Type="http://schemas.openxmlformats.org/officeDocument/2006/relationships/customXml" Target="../ink/ink89.xml"/><Relationship Id="rId188" Type="http://schemas.openxmlformats.org/officeDocument/2006/relationships/customXml" Target="../ink/ink100.xml"/><Relationship Id="rId311" Type="http://schemas.openxmlformats.org/officeDocument/2006/relationships/customXml" Target="../ink/ink164.xml"/><Relationship Id="rId332" Type="http://schemas.openxmlformats.org/officeDocument/2006/relationships/customXml" Target="../ink/ink176.xml"/><Relationship Id="rId353" Type="http://schemas.openxmlformats.org/officeDocument/2006/relationships/customXml" Target="../ink/ink187.xml"/><Relationship Id="rId374" Type="http://schemas.openxmlformats.org/officeDocument/2006/relationships/image" Target="../media/image180.png"/><Relationship Id="rId395" Type="http://schemas.openxmlformats.org/officeDocument/2006/relationships/image" Target="../media/image189.png"/><Relationship Id="rId409" Type="http://schemas.openxmlformats.org/officeDocument/2006/relationships/image" Target="../media/image195.png"/><Relationship Id="rId71" Type="http://schemas.openxmlformats.org/officeDocument/2006/relationships/image" Target="../media/image38.png"/><Relationship Id="rId92" Type="http://schemas.openxmlformats.org/officeDocument/2006/relationships/customXml" Target="../ink/ink49.xml"/><Relationship Id="rId213" Type="http://schemas.openxmlformats.org/officeDocument/2006/relationships/customXml" Target="../ink/ink113.xml"/><Relationship Id="rId234" Type="http://schemas.openxmlformats.org/officeDocument/2006/relationships/image" Target="../media/image114.png"/><Relationship Id="rId2" Type="http://schemas.openxmlformats.org/officeDocument/2006/relationships/customXml" Target="../ink/ink2.xml"/><Relationship Id="rId29" Type="http://schemas.openxmlformats.org/officeDocument/2006/relationships/image" Target="../media/image19.png"/><Relationship Id="rId255" Type="http://schemas.openxmlformats.org/officeDocument/2006/relationships/customXml" Target="../ink/ink135.xml"/><Relationship Id="rId276" Type="http://schemas.openxmlformats.org/officeDocument/2006/relationships/image" Target="../media/image135.png"/><Relationship Id="rId297" Type="http://schemas.openxmlformats.org/officeDocument/2006/relationships/image" Target="../media/image145.png"/><Relationship Id="rId40" Type="http://schemas.openxmlformats.org/officeDocument/2006/relationships/customXml" Target="../ink/ink21.xml"/><Relationship Id="rId115" Type="http://schemas.openxmlformats.org/officeDocument/2006/relationships/image" Target="../media/image58.png"/><Relationship Id="rId136" Type="http://schemas.openxmlformats.org/officeDocument/2006/relationships/customXml" Target="../ink/ink72.xml"/><Relationship Id="rId157" Type="http://schemas.openxmlformats.org/officeDocument/2006/relationships/customXml" Target="../ink/ink83.xml"/><Relationship Id="rId178" Type="http://schemas.openxmlformats.org/officeDocument/2006/relationships/image" Target="../media/image88.png"/><Relationship Id="rId301" Type="http://schemas.openxmlformats.org/officeDocument/2006/relationships/image" Target="../media/image147.png"/><Relationship Id="rId322" Type="http://schemas.openxmlformats.org/officeDocument/2006/relationships/customXml" Target="../ink/ink170.xml"/><Relationship Id="rId343" Type="http://schemas.openxmlformats.org/officeDocument/2006/relationships/customXml" Target="../ink/ink182.xml"/><Relationship Id="rId364" Type="http://schemas.openxmlformats.org/officeDocument/2006/relationships/customXml" Target="../ink/ink193.xml"/><Relationship Id="rId61" Type="http://schemas.openxmlformats.org/officeDocument/2006/relationships/image" Target="../media/image33.png"/><Relationship Id="rId82" Type="http://schemas.openxmlformats.org/officeDocument/2006/relationships/image" Target="../media/image43.png"/><Relationship Id="rId199" Type="http://schemas.openxmlformats.org/officeDocument/2006/relationships/image" Target="../media/image98.png"/><Relationship Id="rId203" Type="http://schemas.openxmlformats.org/officeDocument/2006/relationships/image" Target="../media/image100.png"/><Relationship Id="rId385" Type="http://schemas.openxmlformats.org/officeDocument/2006/relationships/image" Target="../media/image185.png"/><Relationship Id="rId19" Type="http://schemas.openxmlformats.org/officeDocument/2006/relationships/image" Target="../media/image14.png"/><Relationship Id="rId224" Type="http://schemas.openxmlformats.org/officeDocument/2006/relationships/customXml" Target="../ink/ink119.xml"/><Relationship Id="rId245" Type="http://schemas.openxmlformats.org/officeDocument/2006/relationships/customXml" Target="../ink/ink130.xml"/><Relationship Id="rId266" Type="http://schemas.openxmlformats.org/officeDocument/2006/relationships/image" Target="../media/image130.png"/><Relationship Id="rId287" Type="http://schemas.openxmlformats.org/officeDocument/2006/relationships/image" Target="../media/image140.png"/><Relationship Id="rId410" Type="http://schemas.openxmlformats.org/officeDocument/2006/relationships/customXml" Target="../ink/ink219.xml"/><Relationship Id="rId30" Type="http://schemas.openxmlformats.org/officeDocument/2006/relationships/customXml" Target="../ink/ink16.xml"/><Relationship Id="rId105" Type="http://schemas.openxmlformats.org/officeDocument/2006/relationships/image" Target="../media/image54.png"/><Relationship Id="rId126" Type="http://schemas.openxmlformats.org/officeDocument/2006/relationships/customXml" Target="../ink/ink67.xml"/><Relationship Id="rId147" Type="http://schemas.openxmlformats.org/officeDocument/2006/relationships/customXml" Target="../ink/ink78.xml"/><Relationship Id="rId168" Type="http://schemas.openxmlformats.org/officeDocument/2006/relationships/image" Target="../media/image83.png"/><Relationship Id="rId312" Type="http://schemas.openxmlformats.org/officeDocument/2006/relationships/image" Target="../media/image152.png"/><Relationship Id="rId333" Type="http://schemas.openxmlformats.org/officeDocument/2006/relationships/image" Target="../media/image161.png"/><Relationship Id="rId354" Type="http://schemas.openxmlformats.org/officeDocument/2006/relationships/image" Target="../media/image171.png"/><Relationship Id="rId51" Type="http://schemas.openxmlformats.org/officeDocument/2006/relationships/image" Target="../media/image28.png"/><Relationship Id="rId72" Type="http://schemas.openxmlformats.org/officeDocument/2006/relationships/customXml" Target="../ink/ink38.xml"/><Relationship Id="rId93" Type="http://schemas.openxmlformats.org/officeDocument/2006/relationships/image" Target="../media/image48.png"/><Relationship Id="rId189" Type="http://schemas.openxmlformats.org/officeDocument/2006/relationships/image" Target="../media/image93.png"/><Relationship Id="rId375" Type="http://schemas.openxmlformats.org/officeDocument/2006/relationships/customXml" Target="../ink/ink199.xml"/><Relationship Id="rId396" Type="http://schemas.openxmlformats.org/officeDocument/2006/relationships/customXml" Target="../ink/ink211.xml"/><Relationship Id="rId3" Type="http://schemas.openxmlformats.org/officeDocument/2006/relationships/image" Target="../media/image6.png"/><Relationship Id="rId214" Type="http://schemas.openxmlformats.org/officeDocument/2006/relationships/image" Target="../media/image105.png"/><Relationship Id="rId235" Type="http://schemas.openxmlformats.org/officeDocument/2006/relationships/customXml" Target="../ink/ink125.xml"/><Relationship Id="rId256" Type="http://schemas.openxmlformats.org/officeDocument/2006/relationships/image" Target="../media/image125.png"/><Relationship Id="rId277" Type="http://schemas.openxmlformats.org/officeDocument/2006/relationships/customXml" Target="../ink/ink146.xml"/><Relationship Id="rId298" Type="http://schemas.openxmlformats.org/officeDocument/2006/relationships/customXml" Target="../ink/ink157.xml"/><Relationship Id="rId400" Type="http://schemas.openxmlformats.org/officeDocument/2006/relationships/customXml" Target="../ink/ink213.xml"/><Relationship Id="rId116" Type="http://schemas.openxmlformats.org/officeDocument/2006/relationships/customXml" Target="../ink/ink62.xml"/><Relationship Id="rId137" Type="http://schemas.openxmlformats.org/officeDocument/2006/relationships/customXml" Target="../ink/ink73.xml"/><Relationship Id="rId158" Type="http://schemas.openxmlformats.org/officeDocument/2006/relationships/customXml" Target="../ink/ink84.xml"/><Relationship Id="rId302" Type="http://schemas.openxmlformats.org/officeDocument/2006/relationships/customXml" Target="../ink/ink159.xml"/><Relationship Id="rId323" Type="http://schemas.openxmlformats.org/officeDocument/2006/relationships/image" Target="../media/image157.png"/><Relationship Id="rId344" Type="http://schemas.openxmlformats.org/officeDocument/2006/relationships/image" Target="../media/image166.png"/><Relationship Id="rId20" Type="http://schemas.openxmlformats.org/officeDocument/2006/relationships/customXml" Target="../ink/ink11.xml"/><Relationship Id="rId41" Type="http://schemas.openxmlformats.org/officeDocument/2006/relationships/image" Target="../media/image24.png"/><Relationship Id="rId62" Type="http://schemas.openxmlformats.org/officeDocument/2006/relationships/customXml" Target="../ink/ink33.xml"/><Relationship Id="rId83" Type="http://schemas.openxmlformats.org/officeDocument/2006/relationships/customXml" Target="../ink/ink44.xml"/><Relationship Id="rId179" Type="http://schemas.openxmlformats.org/officeDocument/2006/relationships/customXml" Target="../ink/ink95.xml"/><Relationship Id="rId365" Type="http://schemas.openxmlformats.org/officeDocument/2006/relationships/image" Target="../media/image176.png"/><Relationship Id="rId386" Type="http://schemas.openxmlformats.org/officeDocument/2006/relationships/customXml" Target="../ink/ink205.xml"/><Relationship Id="rId190" Type="http://schemas.openxmlformats.org/officeDocument/2006/relationships/customXml" Target="../ink/ink101.xml"/><Relationship Id="rId204" Type="http://schemas.openxmlformats.org/officeDocument/2006/relationships/customXml" Target="../ink/ink108.xml"/><Relationship Id="rId225" Type="http://schemas.openxmlformats.org/officeDocument/2006/relationships/image" Target="../media/image110.png"/><Relationship Id="rId246" Type="http://schemas.openxmlformats.org/officeDocument/2006/relationships/image" Target="../media/image120.png"/><Relationship Id="rId267" Type="http://schemas.openxmlformats.org/officeDocument/2006/relationships/customXml" Target="../ink/ink141.xml"/><Relationship Id="rId288" Type="http://schemas.openxmlformats.org/officeDocument/2006/relationships/customXml" Target="../ink/ink152.xml"/><Relationship Id="rId411" Type="http://schemas.openxmlformats.org/officeDocument/2006/relationships/image" Target="../media/image196.png"/><Relationship Id="rId106" Type="http://schemas.openxmlformats.org/officeDocument/2006/relationships/customXml" Target="../ink/ink56.xml"/><Relationship Id="rId127" Type="http://schemas.openxmlformats.org/officeDocument/2006/relationships/image" Target="../media/image64.png"/><Relationship Id="rId313" Type="http://schemas.openxmlformats.org/officeDocument/2006/relationships/customXml" Target="../ink/ink165.xml"/><Relationship Id="rId10" Type="http://schemas.openxmlformats.org/officeDocument/2006/relationships/customXml" Target="../ink/ink6.xml"/><Relationship Id="rId31" Type="http://schemas.openxmlformats.org/officeDocument/2006/relationships/image" Target="../media/image20.png"/><Relationship Id="rId52" Type="http://schemas.openxmlformats.org/officeDocument/2006/relationships/customXml" Target="../ink/ink28.xml"/><Relationship Id="rId73" Type="http://schemas.openxmlformats.org/officeDocument/2006/relationships/image" Target="../media/image39.png"/><Relationship Id="rId94" Type="http://schemas.openxmlformats.org/officeDocument/2006/relationships/customXml" Target="../ink/ink50.xml"/><Relationship Id="rId148" Type="http://schemas.openxmlformats.org/officeDocument/2006/relationships/image" Target="../media/image74.png"/><Relationship Id="rId169" Type="http://schemas.openxmlformats.org/officeDocument/2006/relationships/customXml" Target="../ink/ink90.xml"/><Relationship Id="rId334" Type="http://schemas.openxmlformats.org/officeDocument/2006/relationships/customXml" Target="../ink/ink177.xml"/><Relationship Id="rId355" Type="http://schemas.openxmlformats.org/officeDocument/2006/relationships/customXml" Target="../ink/ink188.xml"/><Relationship Id="rId376" Type="http://schemas.openxmlformats.org/officeDocument/2006/relationships/image" Target="../media/image181.png"/><Relationship Id="rId397" Type="http://schemas.openxmlformats.org/officeDocument/2006/relationships/image" Target="../media/image190.png"/><Relationship Id="rId4" Type="http://schemas.openxmlformats.org/officeDocument/2006/relationships/customXml" Target="../ink/ink3.xml"/><Relationship Id="rId180" Type="http://schemas.openxmlformats.org/officeDocument/2006/relationships/image" Target="../media/image89.png"/><Relationship Id="rId215" Type="http://schemas.openxmlformats.org/officeDocument/2006/relationships/customXml" Target="../ink/ink114.xml"/><Relationship Id="rId236" Type="http://schemas.openxmlformats.org/officeDocument/2006/relationships/image" Target="../media/image115.png"/><Relationship Id="rId257" Type="http://schemas.openxmlformats.org/officeDocument/2006/relationships/customXml" Target="../ink/ink136.xml"/><Relationship Id="rId278" Type="http://schemas.openxmlformats.org/officeDocument/2006/relationships/image" Target="../media/image136.png"/><Relationship Id="rId401" Type="http://schemas.openxmlformats.org/officeDocument/2006/relationships/customXml" Target="../ink/ink214.xml"/><Relationship Id="rId303" Type="http://schemas.openxmlformats.org/officeDocument/2006/relationships/customXml" Target="../ink/ink160.xml"/><Relationship Id="rId42" Type="http://schemas.openxmlformats.org/officeDocument/2006/relationships/customXml" Target="../ink/ink22.xml"/><Relationship Id="rId84" Type="http://schemas.openxmlformats.org/officeDocument/2006/relationships/image" Target="../media/image44.png"/><Relationship Id="rId138" Type="http://schemas.openxmlformats.org/officeDocument/2006/relationships/image" Target="../media/image69.png"/><Relationship Id="rId345" Type="http://schemas.openxmlformats.org/officeDocument/2006/relationships/customXml" Target="../ink/ink183.xml"/><Relationship Id="rId387" Type="http://schemas.openxmlformats.org/officeDocument/2006/relationships/customXml" Target="../ink/ink206.xml"/><Relationship Id="rId191" Type="http://schemas.openxmlformats.org/officeDocument/2006/relationships/image" Target="../media/image94.png"/><Relationship Id="rId205" Type="http://schemas.openxmlformats.org/officeDocument/2006/relationships/image" Target="../media/image101.png"/><Relationship Id="rId247" Type="http://schemas.openxmlformats.org/officeDocument/2006/relationships/customXml" Target="../ink/ink131.xml"/><Relationship Id="rId412" Type="http://schemas.openxmlformats.org/officeDocument/2006/relationships/customXml" Target="../ink/ink220.xml"/><Relationship Id="rId107" Type="http://schemas.openxmlformats.org/officeDocument/2006/relationships/image" Target="../media/image55.png"/><Relationship Id="rId289" Type="http://schemas.openxmlformats.org/officeDocument/2006/relationships/image" Target="../media/image141.png"/><Relationship Id="rId11" Type="http://schemas.openxmlformats.org/officeDocument/2006/relationships/image" Target="../media/image10.png"/><Relationship Id="rId53" Type="http://schemas.openxmlformats.org/officeDocument/2006/relationships/image" Target="../media/image29.png"/><Relationship Id="rId149" Type="http://schemas.openxmlformats.org/officeDocument/2006/relationships/customXml" Target="../ink/ink79.xml"/><Relationship Id="rId314" Type="http://schemas.openxmlformats.org/officeDocument/2006/relationships/image" Target="../media/image153.png"/><Relationship Id="rId356" Type="http://schemas.openxmlformats.org/officeDocument/2006/relationships/customXml" Target="../ink/ink189.xml"/><Relationship Id="rId398" Type="http://schemas.openxmlformats.org/officeDocument/2006/relationships/customXml" Target="../ink/ink212.xml"/><Relationship Id="rId95" Type="http://schemas.openxmlformats.org/officeDocument/2006/relationships/image" Target="../media/image49.png"/><Relationship Id="rId160" Type="http://schemas.openxmlformats.org/officeDocument/2006/relationships/customXml" Target="../ink/ink85.xml"/><Relationship Id="rId216" Type="http://schemas.openxmlformats.org/officeDocument/2006/relationships/image" Target="../media/image106.png"/><Relationship Id="rId258" Type="http://schemas.openxmlformats.org/officeDocument/2006/relationships/image" Target="../media/image126.png"/><Relationship Id="rId22" Type="http://schemas.openxmlformats.org/officeDocument/2006/relationships/customXml" Target="../ink/ink12.xml"/><Relationship Id="rId64" Type="http://schemas.openxmlformats.org/officeDocument/2006/relationships/customXml" Target="../ink/ink34.xml"/><Relationship Id="rId118" Type="http://schemas.openxmlformats.org/officeDocument/2006/relationships/customXml" Target="../ink/ink63.xml"/><Relationship Id="rId325" Type="http://schemas.openxmlformats.org/officeDocument/2006/relationships/image" Target="../media/image158.png"/><Relationship Id="rId367" Type="http://schemas.openxmlformats.org/officeDocument/2006/relationships/image" Target="../media/image177.png"/><Relationship Id="rId171" Type="http://schemas.openxmlformats.org/officeDocument/2006/relationships/customXml" Target="../ink/ink91.xml"/><Relationship Id="rId227" Type="http://schemas.openxmlformats.org/officeDocument/2006/relationships/image" Target="../media/image111.png"/><Relationship Id="rId269" Type="http://schemas.openxmlformats.org/officeDocument/2006/relationships/customXml" Target="../ink/ink142.xml"/><Relationship Id="rId33" Type="http://schemas.openxmlformats.org/officeDocument/2006/relationships/image" Target="../media/image21.png"/><Relationship Id="rId129" Type="http://schemas.openxmlformats.org/officeDocument/2006/relationships/image" Target="../media/image65.png"/><Relationship Id="rId280" Type="http://schemas.openxmlformats.org/officeDocument/2006/relationships/image" Target="../media/image137.png"/><Relationship Id="rId336" Type="http://schemas.openxmlformats.org/officeDocument/2006/relationships/image" Target="../media/image162.png"/><Relationship Id="rId75" Type="http://schemas.openxmlformats.org/officeDocument/2006/relationships/image" Target="../media/image40.png"/><Relationship Id="rId140" Type="http://schemas.openxmlformats.org/officeDocument/2006/relationships/image" Target="../media/image70.png"/><Relationship Id="rId182" Type="http://schemas.openxmlformats.org/officeDocument/2006/relationships/image" Target="../media/image90.png"/><Relationship Id="rId378" Type="http://schemas.openxmlformats.org/officeDocument/2006/relationships/customXml" Target="../ink/ink201.xml"/><Relationship Id="rId403" Type="http://schemas.openxmlformats.org/officeDocument/2006/relationships/image" Target="../media/image192.png"/><Relationship Id="rId6" Type="http://schemas.openxmlformats.org/officeDocument/2006/relationships/customXml" Target="../ink/ink4.xml"/><Relationship Id="rId238" Type="http://schemas.openxmlformats.org/officeDocument/2006/relationships/image" Target="../media/image116.png"/><Relationship Id="rId291" Type="http://schemas.openxmlformats.org/officeDocument/2006/relationships/image" Target="../media/image142.png"/><Relationship Id="rId305" Type="http://schemas.openxmlformats.org/officeDocument/2006/relationships/customXml" Target="../ink/ink161.xml"/><Relationship Id="rId347" Type="http://schemas.openxmlformats.org/officeDocument/2006/relationships/customXml" Target="../ink/ink184.xml"/><Relationship Id="rId44" Type="http://schemas.openxmlformats.org/officeDocument/2006/relationships/customXml" Target="../ink/ink23.xml"/><Relationship Id="rId86" Type="http://schemas.openxmlformats.org/officeDocument/2006/relationships/image" Target="../media/image45.png"/><Relationship Id="rId151" Type="http://schemas.openxmlformats.org/officeDocument/2006/relationships/customXml" Target="../ink/ink80.xml"/><Relationship Id="rId389" Type="http://schemas.openxmlformats.org/officeDocument/2006/relationships/customXml" Target="../ink/ink207.xml"/><Relationship Id="rId193" Type="http://schemas.openxmlformats.org/officeDocument/2006/relationships/image" Target="../media/image95.png"/><Relationship Id="rId207" Type="http://schemas.openxmlformats.org/officeDocument/2006/relationships/image" Target="../media/image102.png"/><Relationship Id="rId249" Type="http://schemas.openxmlformats.org/officeDocument/2006/relationships/customXml" Target="../ink/ink132.xml"/><Relationship Id="rId414" Type="http://schemas.openxmlformats.org/officeDocument/2006/relationships/customXml" Target="../ink/ink221.xml"/><Relationship Id="rId13" Type="http://schemas.openxmlformats.org/officeDocument/2006/relationships/image" Target="../media/image11.png"/><Relationship Id="rId109" Type="http://schemas.openxmlformats.org/officeDocument/2006/relationships/image" Target="../media/image56.png"/><Relationship Id="rId260" Type="http://schemas.openxmlformats.org/officeDocument/2006/relationships/image" Target="../media/image127.png"/><Relationship Id="rId316" Type="http://schemas.openxmlformats.org/officeDocument/2006/relationships/image" Target="../media/image154.png"/><Relationship Id="rId55" Type="http://schemas.openxmlformats.org/officeDocument/2006/relationships/image" Target="../media/image30.png"/><Relationship Id="rId97" Type="http://schemas.openxmlformats.org/officeDocument/2006/relationships/image" Target="../media/image50.png"/><Relationship Id="rId120" Type="http://schemas.openxmlformats.org/officeDocument/2006/relationships/customXml" Target="../ink/ink64.xml"/><Relationship Id="rId358" Type="http://schemas.openxmlformats.org/officeDocument/2006/relationships/customXml" Target="../ink/ink190.xml"/><Relationship Id="rId162" Type="http://schemas.openxmlformats.org/officeDocument/2006/relationships/customXml" Target="../ink/ink86.xml"/><Relationship Id="rId218" Type="http://schemas.openxmlformats.org/officeDocument/2006/relationships/image" Target="../media/image107.png"/><Relationship Id="rId271" Type="http://schemas.openxmlformats.org/officeDocument/2006/relationships/customXml" Target="../ink/ink143.xml"/><Relationship Id="rId24" Type="http://schemas.openxmlformats.org/officeDocument/2006/relationships/customXml" Target="../ink/ink13.xml"/><Relationship Id="rId66" Type="http://schemas.openxmlformats.org/officeDocument/2006/relationships/customXml" Target="../ink/ink35.xml"/><Relationship Id="rId131" Type="http://schemas.openxmlformats.org/officeDocument/2006/relationships/image" Target="../media/image66.png"/><Relationship Id="rId327" Type="http://schemas.openxmlformats.org/officeDocument/2006/relationships/customXml" Target="../ink/ink173.xml"/><Relationship Id="rId369" Type="http://schemas.openxmlformats.org/officeDocument/2006/relationships/image" Target="../media/image178.png"/><Relationship Id="rId173" Type="http://schemas.openxmlformats.org/officeDocument/2006/relationships/customXml" Target="../ink/ink92.xml"/><Relationship Id="rId229" Type="http://schemas.openxmlformats.org/officeDocument/2006/relationships/image" Target="../media/image112.png"/><Relationship Id="rId380" Type="http://schemas.openxmlformats.org/officeDocument/2006/relationships/customXml" Target="../ink/ink202.xml"/><Relationship Id="rId240" Type="http://schemas.openxmlformats.org/officeDocument/2006/relationships/image" Target="../media/image117.png"/><Relationship Id="rId35" Type="http://schemas.openxmlformats.org/officeDocument/2006/relationships/image" Target="../media/image22.png"/><Relationship Id="rId77" Type="http://schemas.openxmlformats.org/officeDocument/2006/relationships/image" Target="../media/image41.png"/><Relationship Id="rId100" Type="http://schemas.openxmlformats.org/officeDocument/2006/relationships/customXml" Target="../ink/ink53.xml"/><Relationship Id="rId282" Type="http://schemas.openxmlformats.org/officeDocument/2006/relationships/image" Target="../media/image138.png"/><Relationship Id="rId338" Type="http://schemas.openxmlformats.org/officeDocument/2006/relationships/image" Target="../media/image163.png"/><Relationship Id="rId8" Type="http://schemas.openxmlformats.org/officeDocument/2006/relationships/customXml" Target="../ink/ink5.xml"/><Relationship Id="rId142" Type="http://schemas.openxmlformats.org/officeDocument/2006/relationships/image" Target="../media/image71.png"/><Relationship Id="rId184" Type="http://schemas.openxmlformats.org/officeDocument/2006/relationships/customXml" Target="../ink/ink98.xml"/><Relationship Id="rId391" Type="http://schemas.openxmlformats.org/officeDocument/2006/relationships/customXml" Target="../ink/ink208.xml"/><Relationship Id="rId405" Type="http://schemas.openxmlformats.org/officeDocument/2006/relationships/image" Target="../media/image193.png"/><Relationship Id="rId251" Type="http://schemas.openxmlformats.org/officeDocument/2006/relationships/customXml" Target="../ink/ink133.xml"/><Relationship Id="rId46" Type="http://schemas.openxmlformats.org/officeDocument/2006/relationships/customXml" Target="../ink/ink24.xml"/><Relationship Id="rId293" Type="http://schemas.openxmlformats.org/officeDocument/2006/relationships/image" Target="../media/image143.png"/><Relationship Id="rId307" Type="http://schemas.openxmlformats.org/officeDocument/2006/relationships/customXml" Target="../ink/ink162.xml"/><Relationship Id="rId349" Type="http://schemas.openxmlformats.org/officeDocument/2006/relationships/customXml" Target="../ink/ink185.xml"/><Relationship Id="rId88" Type="http://schemas.openxmlformats.org/officeDocument/2006/relationships/customXml" Target="../ink/ink47.xml"/><Relationship Id="rId111" Type="http://schemas.openxmlformats.org/officeDocument/2006/relationships/customXml" Target="../ink/ink59.xml"/><Relationship Id="rId153" Type="http://schemas.openxmlformats.org/officeDocument/2006/relationships/customXml" Target="../ink/ink81.xml"/><Relationship Id="rId195" Type="http://schemas.openxmlformats.org/officeDocument/2006/relationships/image" Target="../media/image96.png"/><Relationship Id="rId209" Type="http://schemas.openxmlformats.org/officeDocument/2006/relationships/image" Target="../media/image103.png"/><Relationship Id="rId360" Type="http://schemas.openxmlformats.org/officeDocument/2006/relationships/customXml" Target="../ink/ink191.xml"/><Relationship Id="rId416" Type="http://schemas.openxmlformats.org/officeDocument/2006/relationships/customXml" Target="../ink/ink222.xml"/><Relationship Id="rId220" Type="http://schemas.openxmlformats.org/officeDocument/2006/relationships/image" Target="../media/image108.png"/><Relationship Id="rId15" Type="http://schemas.openxmlformats.org/officeDocument/2006/relationships/image" Target="../media/image12.png"/><Relationship Id="rId57" Type="http://schemas.openxmlformats.org/officeDocument/2006/relationships/image" Target="../media/image31.png"/><Relationship Id="rId262" Type="http://schemas.openxmlformats.org/officeDocument/2006/relationships/image" Target="../media/image128.png"/><Relationship Id="rId318" Type="http://schemas.openxmlformats.org/officeDocument/2006/relationships/image" Target="../media/image155.png"/><Relationship Id="rId99" Type="http://schemas.openxmlformats.org/officeDocument/2006/relationships/image" Target="../media/image51.png"/><Relationship Id="rId122" Type="http://schemas.openxmlformats.org/officeDocument/2006/relationships/customXml" Target="../ink/ink65.xml"/><Relationship Id="rId164" Type="http://schemas.openxmlformats.org/officeDocument/2006/relationships/customXml" Target="../ink/ink87.xml"/><Relationship Id="rId371" Type="http://schemas.openxmlformats.org/officeDocument/2006/relationships/image" Target="../media/image179.png"/><Relationship Id="rId26" Type="http://schemas.openxmlformats.org/officeDocument/2006/relationships/customXml" Target="../ink/ink14.xml"/><Relationship Id="rId231" Type="http://schemas.openxmlformats.org/officeDocument/2006/relationships/image" Target="../media/image113.png"/><Relationship Id="rId273" Type="http://schemas.openxmlformats.org/officeDocument/2006/relationships/customXml" Target="../ink/ink144.xml"/><Relationship Id="rId329" Type="http://schemas.openxmlformats.org/officeDocument/2006/relationships/image" Target="../media/image159.png"/><Relationship Id="rId68" Type="http://schemas.openxmlformats.org/officeDocument/2006/relationships/customXml" Target="../ink/ink36.xml"/><Relationship Id="rId133" Type="http://schemas.openxmlformats.org/officeDocument/2006/relationships/image" Target="../media/image67.png"/><Relationship Id="rId175" Type="http://schemas.openxmlformats.org/officeDocument/2006/relationships/customXml" Target="../ink/ink93.xml"/><Relationship Id="rId340" Type="http://schemas.openxmlformats.org/officeDocument/2006/relationships/image" Target="../media/image164.png"/><Relationship Id="rId200" Type="http://schemas.openxmlformats.org/officeDocument/2006/relationships/customXml" Target="../ink/ink106.xml"/><Relationship Id="rId382" Type="http://schemas.openxmlformats.org/officeDocument/2006/relationships/customXml" Target="../ink/ink203.xml"/><Relationship Id="rId242" Type="http://schemas.openxmlformats.org/officeDocument/2006/relationships/image" Target="../media/image118.png"/><Relationship Id="rId284" Type="http://schemas.openxmlformats.org/officeDocument/2006/relationships/customXml" Target="../ink/ink150.xml"/><Relationship Id="rId37" Type="http://schemas.openxmlformats.org/officeDocument/2006/relationships/image" Target="../media/image23.png"/><Relationship Id="rId79" Type="http://schemas.openxmlformats.org/officeDocument/2006/relationships/customXml" Target="../ink/ink42.xml"/><Relationship Id="rId102" Type="http://schemas.openxmlformats.org/officeDocument/2006/relationships/customXml" Target="../ink/ink54.xml"/><Relationship Id="rId144" Type="http://schemas.openxmlformats.org/officeDocument/2006/relationships/image" Target="../media/image72.png"/><Relationship Id="rId90" Type="http://schemas.openxmlformats.org/officeDocument/2006/relationships/customXml" Target="../ink/ink48.xml"/><Relationship Id="rId186" Type="http://schemas.openxmlformats.org/officeDocument/2006/relationships/customXml" Target="../ink/ink99.xml"/><Relationship Id="rId351" Type="http://schemas.openxmlformats.org/officeDocument/2006/relationships/customXml" Target="../ink/ink186.xml"/><Relationship Id="rId393" Type="http://schemas.openxmlformats.org/officeDocument/2006/relationships/image" Target="../media/image188.png"/><Relationship Id="rId407" Type="http://schemas.openxmlformats.org/officeDocument/2006/relationships/image" Target="../media/image194.png"/><Relationship Id="rId211" Type="http://schemas.openxmlformats.org/officeDocument/2006/relationships/customXml" Target="../ink/ink112.xml"/><Relationship Id="rId253" Type="http://schemas.openxmlformats.org/officeDocument/2006/relationships/customXml" Target="../ink/ink134.xml"/><Relationship Id="rId295" Type="http://schemas.openxmlformats.org/officeDocument/2006/relationships/image" Target="../media/image144.png"/><Relationship Id="rId309" Type="http://schemas.openxmlformats.org/officeDocument/2006/relationships/customXml" Target="../ink/ink163.xml"/><Relationship Id="rId48" Type="http://schemas.openxmlformats.org/officeDocument/2006/relationships/customXml" Target="../ink/ink26.xml"/><Relationship Id="rId113" Type="http://schemas.openxmlformats.org/officeDocument/2006/relationships/image" Target="../media/image57.png"/><Relationship Id="rId320" Type="http://schemas.openxmlformats.org/officeDocument/2006/relationships/image" Target="../media/image156.png"/><Relationship Id="rId155" Type="http://schemas.openxmlformats.org/officeDocument/2006/relationships/customXml" Target="../ink/ink82.xml"/><Relationship Id="rId197" Type="http://schemas.openxmlformats.org/officeDocument/2006/relationships/image" Target="../media/image97.png"/><Relationship Id="rId362" Type="http://schemas.openxmlformats.org/officeDocument/2006/relationships/customXml" Target="../ink/ink192.xml"/></Relationships>
</file>

<file path=ppt/slides/_rels/slide9.xml.rels><?xml version="1.0" encoding="UTF-8" standalone="yes"?>
<Relationships xmlns="http://schemas.openxmlformats.org/package/2006/relationships"><Relationship Id="rId117" Type="http://schemas.openxmlformats.org/officeDocument/2006/relationships/customXml" Target="../ink/ink284.xml"/><Relationship Id="rId299" Type="http://schemas.openxmlformats.org/officeDocument/2006/relationships/image" Target="../media/image335.png"/><Relationship Id="rId21" Type="http://schemas.openxmlformats.org/officeDocument/2006/relationships/customXml" Target="../ink/ink233.xml"/><Relationship Id="rId63" Type="http://schemas.openxmlformats.org/officeDocument/2006/relationships/customXml" Target="../ink/ink256.xml"/><Relationship Id="rId159" Type="http://schemas.openxmlformats.org/officeDocument/2006/relationships/customXml" Target="../ink/ink306.xml"/><Relationship Id="rId170" Type="http://schemas.openxmlformats.org/officeDocument/2006/relationships/customXml" Target="../ink/ink312.xml"/><Relationship Id="rId226" Type="http://schemas.openxmlformats.org/officeDocument/2006/relationships/image" Target="../media/image299.png"/><Relationship Id="rId268" Type="http://schemas.openxmlformats.org/officeDocument/2006/relationships/customXml" Target="../ink/ink363.xml"/><Relationship Id="rId32" Type="http://schemas.openxmlformats.org/officeDocument/2006/relationships/image" Target="../media/image212.png"/><Relationship Id="rId74" Type="http://schemas.openxmlformats.org/officeDocument/2006/relationships/customXml" Target="../ink/ink262.xml"/><Relationship Id="rId128" Type="http://schemas.openxmlformats.org/officeDocument/2006/relationships/customXml" Target="../ink/ink290.xml"/><Relationship Id="rId5" Type="http://schemas.openxmlformats.org/officeDocument/2006/relationships/image" Target="../media/image99.png"/><Relationship Id="rId181" Type="http://schemas.openxmlformats.org/officeDocument/2006/relationships/image" Target="../media/image279.png"/><Relationship Id="rId237" Type="http://schemas.openxmlformats.org/officeDocument/2006/relationships/customXml" Target="../ink/ink347.xml"/><Relationship Id="rId279" Type="http://schemas.openxmlformats.org/officeDocument/2006/relationships/image" Target="../media/image325.png"/><Relationship Id="rId43" Type="http://schemas.openxmlformats.org/officeDocument/2006/relationships/image" Target="../media/image217.png"/><Relationship Id="rId139" Type="http://schemas.openxmlformats.org/officeDocument/2006/relationships/customXml" Target="../ink/ink296.xml"/><Relationship Id="rId290" Type="http://schemas.openxmlformats.org/officeDocument/2006/relationships/customXml" Target="../ink/ink374.xml"/><Relationship Id="rId304" Type="http://schemas.openxmlformats.org/officeDocument/2006/relationships/customXml" Target="../ink/ink381.xml"/><Relationship Id="rId85" Type="http://schemas.openxmlformats.org/officeDocument/2006/relationships/image" Target="../media/image235.png"/><Relationship Id="rId150" Type="http://schemas.openxmlformats.org/officeDocument/2006/relationships/image" Target="../media/image264.png"/><Relationship Id="rId192" Type="http://schemas.openxmlformats.org/officeDocument/2006/relationships/customXml" Target="../ink/ink323.xml"/><Relationship Id="rId206" Type="http://schemas.openxmlformats.org/officeDocument/2006/relationships/customXml" Target="../ink/ink331.xml"/><Relationship Id="rId248" Type="http://schemas.openxmlformats.org/officeDocument/2006/relationships/image" Target="../media/image310.png"/><Relationship Id="rId12" Type="http://schemas.openxmlformats.org/officeDocument/2006/relationships/image" Target="../media/image202.png"/><Relationship Id="rId108" Type="http://schemas.openxmlformats.org/officeDocument/2006/relationships/image" Target="../media/image245.png"/><Relationship Id="rId54" Type="http://schemas.openxmlformats.org/officeDocument/2006/relationships/image" Target="../media/image222.png"/><Relationship Id="rId96" Type="http://schemas.openxmlformats.org/officeDocument/2006/relationships/image" Target="../media/image239.png"/><Relationship Id="rId161" Type="http://schemas.openxmlformats.org/officeDocument/2006/relationships/customXml" Target="../ink/ink307.xml"/><Relationship Id="rId217" Type="http://schemas.openxmlformats.org/officeDocument/2006/relationships/image" Target="../media/image295.png"/><Relationship Id="rId259" Type="http://schemas.openxmlformats.org/officeDocument/2006/relationships/image" Target="../media/image315.png"/><Relationship Id="rId23" Type="http://schemas.openxmlformats.org/officeDocument/2006/relationships/customXml" Target="../ink/ink234.xml"/><Relationship Id="rId119" Type="http://schemas.openxmlformats.org/officeDocument/2006/relationships/customXml" Target="../ink/ink285.xml"/><Relationship Id="rId270" Type="http://schemas.openxmlformats.org/officeDocument/2006/relationships/customXml" Target="../ink/ink364.xml"/><Relationship Id="rId65" Type="http://schemas.openxmlformats.org/officeDocument/2006/relationships/customXml" Target="../ink/ink257.xml"/><Relationship Id="rId130" Type="http://schemas.openxmlformats.org/officeDocument/2006/relationships/customXml" Target="../ink/ink291.xml"/><Relationship Id="rId172" Type="http://schemas.openxmlformats.org/officeDocument/2006/relationships/customXml" Target="../ink/ink313.xml"/><Relationship Id="rId193" Type="http://schemas.openxmlformats.org/officeDocument/2006/relationships/image" Target="../media/image285.png"/><Relationship Id="rId207" Type="http://schemas.openxmlformats.org/officeDocument/2006/relationships/image" Target="../media/image290.png"/><Relationship Id="rId228" Type="http://schemas.openxmlformats.org/officeDocument/2006/relationships/image" Target="../media/image300.png"/><Relationship Id="rId249" Type="http://schemas.openxmlformats.org/officeDocument/2006/relationships/customXml" Target="../ink/ink353.xml"/><Relationship Id="rId13" Type="http://schemas.openxmlformats.org/officeDocument/2006/relationships/customXml" Target="../ink/ink229.xml"/><Relationship Id="rId109" Type="http://schemas.openxmlformats.org/officeDocument/2006/relationships/customXml" Target="../ink/ink280.xml"/><Relationship Id="rId260" Type="http://schemas.openxmlformats.org/officeDocument/2006/relationships/customXml" Target="../ink/ink359.xml"/><Relationship Id="rId281" Type="http://schemas.openxmlformats.org/officeDocument/2006/relationships/image" Target="../media/image326.png"/><Relationship Id="rId34" Type="http://schemas.openxmlformats.org/officeDocument/2006/relationships/image" Target="../media/image213.png"/><Relationship Id="rId55" Type="http://schemas.openxmlformats.org/officeDocument/2006/relationships/customXml" Target="../ink/ink251.xml"/><Relationship Id="rId76" Type="http://schemas.openxmlformats.org/officeDocument/2006/relationships/customXml" Target="../ink/ink263.xml"/><Relationship Id="rId97" Type="http://schemas.openxmlformats.org/officeDocument/2006/relationships/customXml" Target="../ink/ink274.xml"/><Relationship Id="rId120" Type="http://schemas.openxmlformats.org/officeDocument/2006/relationships/image" Target="../media/image113.png"/><Relationship Id="rId141" Type="http://schemas.openxmlformats.org/officeDocument/2006/relationships/customXml" Target="../ink/ink297.xml"/><Relationship Id="rId7" Type="http://schemas.openxmlformats.org/officeDocument/2006/relationships/customXml" Target="../ink/ink226.xml"/><Relationship Id="rId162" Type="http://schemas.openxmlformats.org/officeDocument/2006/relationships/image" Target="../media/image270.png"/><Relationship Id="rId183" Type="http://schemas.openxmlformats.org/officeDocument/2006/relationships/image" Target="../media/image280.png"/><Relationship Id="rId218" Type="http://schemas.openxmlformats.org/officeDocument/2006/relationships/customXml" Target="../ink/ink337.xml"/><Relationship Id="rId239" Type="http://schemas.openxmlformats.org/officeDocument/2006/relationships/customXml" Target="../ink/ink348.xml"/><Relationship Id="rId250" Type="http://schemas.openxmlformats.org/officeDocument/2006/relationships/customXml" Target="../ink/ink354.xml"/><Relationship Id="rId271" Type="http://schemas.openxmlformats.org/officeDocument/2006/relationships/image" Target="../media/image321.png"/><Relationship Id="rId292" Type="http://schemas.openxmlformats.org/officeDocument/2006/relationships/customXml" Target="../ink/ink375.xml"/><Relationship Id="rId306" Type="http://schemas.openxmlformats.org/officeDocument/2006/relationships/customXml" Target="../ink/ink382.xml"/><Relationship Id="rId24" Type="http://schemas.openxmlformats.org/officeDocument/2006/relationships/image" Target="../media/image208.png"/><Relationship Id="rId45" Type="http://schemas.openxmlformats.org/officeDocument/2006/relationships/image" Target="../media/image218.png"/><Relationship Id="rId66" Type="http://schemas.openxmlformats.org/officeDocument/2006/relationships/image" Target="../media/image227.png"/><Relationship Id="rId87" Type="http://schemas.openxmlformats.org/officeDocument/2006/relationships/image" Target="../media/image16.png"/><Relationship Id="rId110" Type="http://schemas.openxmlformats.org/officeDocument/2006/relationships/image" Target="../media/image246.png"/><Relationship Id="rId131" Type="http://schemas.openxmlformats.org/officeDocument/2006/relationships/image" Target="../media/image255.png"/><Relationship Id="rId152" Type="http://schemas.openxmlformats.org/officeDocument/2006/relationships/image" Target="../media/image265.png"/><Relationship Id="rId173" Type="http://schemas.openxmlformats.org/officeDocument/2006/relationships/image" Target="../media/image275.png"/><Relationship Id="rId194" Type="http://schemas.openxmlformats.org/officeDocument/2006/relationships/customXml" Target="../ink/ink324.xml"/><Relationship Id="rId208" Type="http://schemas.openxmlformats.org/officeDocument/2006/relationships/customXml" Target="../ink/ink332.xml"/><Relationship Id="rId229" Type="http://schemas.openxmlformats.org/officeDocument/2006/relationships/customXml" Target="../ink/ink343.xml"/><Relationship Id="rId240" Type="http://schemas.openxmlformats.org/officeDocument/2006/relationships/image" Target="../media/image306.png"/><Relationship Id="rId261" Type="http://schemas.openxmlformats.org/officeDocument/2006/relationships/image" Target="../media/image316.png"/><Relationship Id="rId14" Type="http://schemas.openxmlformats.org/officeDocument/2006/relationships/image" Target="../media/image203.png"/><Relationship Id="rId35" Type="http://schemas.openxmlformats.org/officeDocument/2006/relationships/customXml" Target="../ink/ink240.xml"/><Relationship Id="rId56" Type="http://schemas.openxmlformats.org/officeDocument/2006/relationships/image" Target="../media/image223.png"/><Relationship Id="rId77" Type="http://schemas.openxmlformats.org/officeDocument/2006/relationships/image" Target="../media/image232.png"/><Relationship Id="rId100" Type="http://schemas.openxmlformats.org/officeDocument/2006/relationships/image" Target="../media/image241.png"/><Relationship Id="rId282" Type="http://schemas.openxmlformats.org/officeDocument/2006/relationships/customXml" Target="../ink/ink370.xml"/><Relationship Id="rId8" Type="http://schemas.openxmlformats.org/officeDocument/2006/relationships/image" Target="../media/image200.png"/><Relationship Id="rId98" Type="http://schemas.openxmlformats.org/officeDocument/2006/relationships/image" Target="../media/image240.png"/><Relationship Id="rId121" Type="http://schemas.openxmlformats.org/officeDocument/2006/relationships/customXml" Target="../ink/ink286.xml"/><Relationship Id="rId142" Type="http://schemas.openxmlformats.org/officeDocument/2006/relationships/image" Target="../media/image260.png"/><Relationship Id="rId163" Type="http://schemas.openxmlformats.org/officeDocument/2006/relationships/customXml" Target="../ink/ink308.xml"/><Relationship Id="rId184" Type="http://schemas.openxmlformats.org/officeDocument/2006/relationships/customXml" Target="../ink/ink319.xml"/><Relationship Id="rId219" Type="http://schemas.openxmlformats.org/officeDocument/2006/relationships/image" Target="../media/image296.png"/><Relationship Id="rId230" Type="http://schemas.openxmlformats.org/officeDocument/2006/relationships/image" Target="../media/image301.png"/><Relationship Id="rId251" Type="http://schemas.openxmlformats.org/officeDocument/2006/relationships/image" Target="../media/image311.png"/><Relationship Id="rId25" Type="http://schemas.openxmlformats.org/officeDocument/2006/relationships/customXml" Target="../ink/ink235.xml"/><Relationship Id="rId46" Type="http://schemas.openxmlformats.org/officeDocument/2006/relationships/customXml" Target="../ink/ink246.xml"/><Relationship Id="rId67" Type="http://schemas.openxmlformats.org/officeDocument/2006/relationships/customXml" Target="../ink/ink258.xml"/><Relationship Id="rId272" Type="http://schemas.openxmlformats.org/officeDocument/2006/relationships/customXml" Target="../ink/ink365.xml"/><Relationship Id="rId293" Type="http://schemas.openxmlformats.org/officeDocument/2006/relationships/image" Target="../media/image332.png"/><Relationship Id="rId307" Type="http://schemas.openxmlformats.org/officeDocument/2006/relationships/image" Target="../media/image339.png"/><Relationship Id="rId88" Type="http://schemas.openxmlformats.org/officeDocument/2006/relationships/customXml" Target="../ink/ink269.xml"/><Relationship Id="rId111" Type="http://schemas.openxmlformats.org/officeDocument/2006/relationships/customXml" Target="../ink/ink281.xml"/><Relationship Id="rId132" Type="http://schemas.openxmlformats.org/officeDocument/2006/relationships/customXml" Target="../ink/ink292.xml"/><Relationship Id="rId153" Type="http://schemas.openxmlformats.org/officeDocument/2006/relationships/customXml" Target="../ink/ink303.xml"/><Relationship Id="rId174" Type="http://schemas.openxmlformats.org/officeDocument/2006/relationships/customXml" Target="../ink/ink314.xml"/><Relationship Id="rId195" Type="http://schemas.openxmlformats.org/officeDocument/2006/relationships/customXml" Target="../ink/ink325.xml"/><Relationship Id="rId209" Type="http://schemas.openxmlformats.org/officeDocument/2006/relationships/image" Target="../media/image291.png"/><Relationship Id="rId220" Type="http://schemas.openxmlformats.org/officeDocument/2006/relationships/customXml" Target="../ink/ink338.xml"/><Relationship Id="rId241" Type="http://schemas.openxmlformats.org/officeDocument/2006/relationships/customXml" Target="../ink/ink349.xml"/><Relationship Id="rId15" Type="http://schemas.openxmlformats.org/officeDocument/2006/relationships/customXml" Target="../ink/ink230.xml"/><Relationship Id="rId36" Type="http://schemas.openxmlformats.org/officeDocument/2006/relationships/image" Target="../media/image214.png"/><Relationship Id="rId57" Type="http://schemas.openxmlformats.org/officeDocument/2006/relationships/customXml" Target="../ink/ink252.xml"/><Relationship Id="rId262" Type="http://schemas.openxmlformats.org/officeDocument/2006/relationships/customXml" Target="../ink/ink360.xml"/><Relationship Id="rId283" Type="http://schemas.openxmlformats.org/officeDocument/2006/relationships/image" Target="../media/image327.png"/><Relationship Id="rId78" Type="http://schemas.openxmlformats.org/officeDocument/2006/relationships/customXml" Target="../ink/ink264.xml"/><Relationship Id="rId99" Type="http://schemas.openxmlformats.org/officeDocument/2006/relationships/customXml" Target="../ink/ink275.xml"/><Relationship Id="rId101" Type="http://schemas.openxmlformats.org/officeDocument/2006/relationships/customXml" Target="../ink/ink276.xml"/><Relationship Id="rId122" Type="http://schemas.openxmlformats.org/officeDocument/2006/relationships/customXml" Target="../ink/ink287.xml"/><Relationship Id="rId143" Type="http://schemas.openxmlformats.org/officeDocument/2006/relationships/customXml" Target="../ink/ink298.xml"/><Relationship Id="rId164" Type="http://schemas.openxmlformats.org/officeDocument/2006/relationships/customXml" Target="../ink/ink309.xml"/><Relationship Id="rId185" Type="http://schemas.openxmlformats.org/officeDocument/2006/relationships/image" Target="../media/image281.png"/><Relationship Id="rId9" Type="http://schemas.openxmlformats.org/officeDocument/2006/relationships/customXml" Target="../ink/ink227.xml"/><Relationship Id="rId210" Type="http://schemas.openxmlformats.org/officeDocument/2006/relationships/customXml" Target="../ink/ink333.xml"/><Relationship Id="rId26" Type="http://schemas.openxmlformats.org/officeDocument/2006/relationships/image" Target="../media/image209.png"/><Relationship Id="rId231" Type="http://schemas.openxmlformats.org/officeDocument/2006/relationships/customXml" Target="../ink/ink344.xml"/><Relationship Id="rId252" Type="http://schemas.openxmlformats.org/officeDocument/2006/relationships/customXml" Target="../ink/ink355.xml"/><Relationship Id="rId273" Type="http://schemas.openxmlformats.org/officeDocument/2006/relationships/image" Target="../media/image322.png"/><Relationship Id="rId294" Type="http://schemas.openxmlformats.org/officeDocument/2006/relationships/customXml" Target="../ink/ink376.xml"/><Relationship Id="rId308" Type="http://schemas.openxmlformats.org/officeDocument/2006/relationships/customXml" Target="../ink/ink383.xml"/><Relationship Id="rId47" Type="http://schemas.openxmlformats.org/officeDocument/2006/relationships/image" Target="../media/image219.png"/><Relationship Id="rId68" Type="http://schemas.openxmlformats.org/officeDocument/2006/relationships/image" Target="../media/image228.png"/><Relationship Id="rId89" Type="http://schemas.openxmlformats.org/officeDocument/2006/relationships/customXml" Target="../ink/ink270.xml"/><Relationship Id="rId112" Type="http://schemas.openxmlformats.org/officeDocument/2006/relationships/image" Target="../media/image247.png"/><Relationship Id="rId133" Type="http://schemas.openxmlformats.org/officeDocument/2006/relationships/image" Target="../media/image256.png"/><Relationship Id="rId154" Type="http://schemas.openxmlformats.org/officeDocument/2006/relationships/image" Target="../media/image266.png"/><Relationship Id="rId175" Type="http://schemas.openxmlformats.org/officeDocument/2006/relationships/image" Target="../media/image276.png"/><Relationship Id="rId196" Type="http://schemas.openxmlformats.org/officeDocument/2006/relationships/image" Target="../media/image85.png"/><Relationship Id="rId200" Type="http://schemas.openxmlformats.org/officeDocument/2006/relationships/image" Target="../media/image287.png"/><Relationship Id="rId16" Type="http://schemas.openxmlformats.org/officeDocument/2006/relationships/image" Target="../media/image204.png"/><Relationship Id="rId221" Type="http://schemas.openxmlformats.org/officeDocument/2006/relationships/customXml" Target="../ink/ink339.xml"/><Relationship Id="rId242" Type="http://schemas.openxmlformats.org/officeDocument/2006/relationships/image" Target="../media/image307.png"/><Relationship Id="rId263" Type="http://schemas.openxmlformats.org/officeDocument/2006/relationships/image" Target="../media/image317.png"/><Relationship Id="rId284" Type="http://schemas.openxmlformats.org/officeDocument/2006/relationships/customXml" Target="../ink/ink371.xml"/><Relationship Id="rId37" Type="http://schemas.openxmlformats.org/officeDocument/2006/relationships/customXml" Target="../ink/ink241.xml"/><Relationship Id="rId58" Type="http://schemas.openxmlformats.org/officeDocument/2006/relationships/image" Target="../media/image224.png"/><Relationship Id="rId79" Type="http://schemas.openxmlformats.org/officeDocument/2006/relationships/image" Target="../media/image80.png"/><Relationship Id="rId102" Type="http://schemas.openxmlformats.org/officeDocument/2006/relationships/image" Target="../media/image242.png"/><Relationship Id="rId123" Type="http://schemas.openxmlformats.org/officeDocument/2006/relationships/image" Target="../media/image251.png"/><Relationship Id="rId144" Type="http://schemas.openxmlformats.org/officeDocument/2006/relationships/image" Target="../media/image261.png"/><Relationship Id="rId90" Type="http://schemas.openxmlformats.org/officeDocument/2006/relationships/image" Target="../media/image236.png"/><Relationship Id="rId165" Type="http://schemas.openxmlformats.org/officeDocument/2006/relationships/image" Target="../media/image271.png"/><Relationship Id="rId186" Type="http://schemas.openxmlformats.org/officeDocument/2006/relationships/customXml" Target="../ink/ink320.xml"/><Relationship Id="rId211" Type="http://schemas.openxmlformats.org/officeDocument/2006/relationships/image" Target="../media/image292.png"/><Relationship Id="rId232" Type="http://schemas.openxmlformats.org/officeDocument/2006/relationships/image" Target="../media/image302.png"/><Relationship Id="rId253" Type="http://schemas.openxmlformats.org/officeDocument/2006/relationships/image" Target="../media/image312.png"/><Relationship Id="rId274" Type="http://schemas.openxmlformats.org/officeDocument/2006/relationships/customXml" Target="../ink/ink366.xml"/><Relationship Id="rId295" Type="http://schemas.openxmlformats.org/officeDocument/2006/relationships/image" Target="../media/image333.png"/><Relationship Id="rId309" Type="http://schemas.openxmlformats.org/officeDocument/2006/relationships/image" Target="../media/image340.png"/><Relationship Id="rId27" Type="http://schemas.openxmlformats.org/officeDocument/2006/relationships/customXml" Target="../ink/ink236.xml"/><Relationship Id="rId48" Type="http://schemas.openxmlformats.org/officeDocument/2006/relationships/customXml" Target="../ink/ink247.xml"/><Relationship Id="rId69" Type="http://schemas.openxmlformats.org/officeDocument/2006/relationships/customXml" Target="../ink/ink259.xml"/><Relationship Id="rId113" Type="http://schemas.openxmlformats.org/officeDocument/2006/relationships/customXml" Target="../ink/ink282.xml"/><Relationship Id="rId134" Type="http://schemas.openxmlformats.org/officeDocument/2006/relationships/customXml" Target="../ink/ink293.xml"/><Relationship Id="rId80" Type="http://schemas.openxmlformats.org/officeDocument/2006/relationships/customXml" Target="../ink/ink265.xml"/><Relationship Id="rId155" Type="http://schemas.openxmlformats.org/officeDocument/2006/relationships/customXml" Target="../ink/ink304.xml"/><Relationship Id="rId176" Type="http://schemas.openxmlformats.org/officeDocument/2006/relationships/customXml" Target="../ink/ink315.xml"/><Relationship Id="rId197" Type="http://schemas.openxmlformats.org/officeDocument/2006/relationships/customXml" Target="../ink/ink326.xml"/><Relationship Id="rId201" Type="http://schemas.openxmlformats.org/officeDocument/2006/relationships/customXml" Target="../ink/ink328.xml"/><Relationship Id="rId222" Type="http://schemas.openxmlformats.org/officeDocument/2006/relationships/image" Target="../media/image297.png"/><Relationship Id="rId243" Type="http://schemas.openxmlformats.org/officeDocument/2006/relationships/customXml" Target="../ink/ink350.xml"/><Relationship Id="rId264" Type="http://schemas.openxmlformats.org/officeDocument/2006/relationships/customXml" Target="../ink/ink361.xml"/><Relationship Id="rId285" Type="http://schemas.openxmlformats.org/officeDocument/2006/relationships/image" Target="../media/image328.png"/><Relationship Id="rId17" Type="http://schemas.openxmlformats.org/officeDocument/2006/relationships/customXml" Target="../ink/ink231.xml"/><Relationship Id="rId38" Type="http://schemas.openxmlformats.org/officeDocument/2006/relationships/image" Target="../media/image215.png"/><Relationship Id="rId59" Type="http://schemas.openxmlformats.org/officeDocument/2006/relationships/customXml" Target="../ink/ink253.xml"/><Relationship Id="rId103" Type="http://schemas.openxmlformats.org/officeDocument/2006/relationships/customXml" Target="../ink/ink277.xml"/><Relationship Id="rId124" Type="http://schemas.openxmlformats.org/officeDocument/2006/relationships/customXml" Target="../ink/ink288.xml"/><Relationship Id="rId310" Type="http://schemas.openxmlformats.org/officeDocument/2006/relationships/customXml" Target="../ink/ink384.xml"/><Relationship Id="rId70" Type="http://schemas.openxmlformats.org/officeDocument/2006/relationships/image" Target="../media/image229.png"/><Relationship Id="rId91" Type="http://schemas.openxmlformats.org/officeDocument/2006/relationships/customXml" Target="../ink/ink271.xml"/><Relationship Id="rId145" Type="http://schemas.openxmlformats.org/officeDocument/2006/relationships/customXml" Target="../ink/ink299.xml"/><Relationship Id="rId166" Type="http://schemas.openxmlformats.org/officeDocument/2006/relationships/customXml" Target="../ink/ink310.xml"/><Relationship Id="rId187" Type="http://schemas.openxmlformats.org/officeDocument/2006/relationships/image" Target="../media/image282.png"/><Relationship Id="rId1" Type="http://schemas.openxmlformats.org/officeDocument/2006/relationships/slideLayout" Target="../slideLayouts/slideLayout2.xml"/><Relationship Id="rId212" Type="http://schemas.openxmlformats.org/officeDocument/2006/relationships/customXml" Target="../ink/ink334.xml"/><Relationship Id="rId233" Type="http://schemas.openxmlformats.org/officeDocument/2006/relationships/customXml" Target="../ink/ink345.xml"/><Relationship Id="rId254" Type="http://schemas.openxmlformats.org/officeDocument/2006/relationships/customXml" Target="../ink/ink356.xml"/><Relationship Id="rId28" Type="http://schemas.openxmlformats.org/officeDocument/2006/relationships/image" Target="../media/image210.png"/><Relationship Id="rId49" Type="http://schemas.openxmlformats.org/officeDocument/2006/relationships/image" Target="../media/image220.png"/><Relationship Id="rId114" Type="http://schemas.openxmlformats.org/officeDocument/2006/relationships/image" Target="../media/image248.png"/><Relationship Id="rId275" Type="http://schemas.openxmlformats.org/officeDocument/2006/relationships/image" Target="../media/image323.png"/><Relationship Id="rId296" Type="http://schemas.openxmlformats.org/officeDocument/2006/relationships/customXml" Target="../ink/ink377.xml"/><Relationship Id="rId300" Type="http://schemas.openxmlformats.org/officeDocument/2006/relationships/customXml" Target="../ink/ink379.xml"/><Relationship Id="rId60" Type="http://schemas.openxmlformats.org/officeDocument/2006/relationships/customXml" Target="../ink/ink254.xml"/><Relationship Id="rId81" Type="http://schemas.openxmlformats.org/officeDocument/2006/relationships/image" Target="../media/image233.png"/><Relationship Id="rId135" Type="http://schemas.openxmlformats.org/officeDocument/2006/relationships/customXml" Target="../ink/ink294.xml"/><Relationship Id="rId156" Type="http://schemas.openxmlformats.org/officeDocument/2006/relationships/image" Target="../media/image267.png"/><Relationship Id="rId177" Type="http://schemas.openxmlformats.org/officeDocument/2006/relationships/image" Target="../media/image277.png"/><Relationship Id="rId198" Type="http://schemas.openxmlformats.org/officeDocument/2006/relationships/image" Target="../media/image286.png"/><Relationship Id="rId202" Type="http://schemas.openxmlformats.org/officeDocument/2006/relationships/image" Target="../media/image288.png"/><Relationship Id="rId223" Type="http://schemas.openxmlformats.org/officeDocument/2006/relationships/customXml" Target="../ink/ink340.xml"/><Relationship Id="rId244" Type="http://schemas.openxmlformats.org/officeDocument/2006/relationships/image" Target="../media/image308.png"/><Relationship Id="rId18" Type="http://schemas.openxmlformats.org/officeDocument/2006/relationships/image" Target="../media/image205.png"/><Relationship Id="rId39" Type="http://schemas.openxmlformats.org/officeDocument/2006/relationships/customXml" Target="../ink/ink242.xml"/><Relationship Id="rId265" Type="http://schemas.openxmlformats.org/officeDocument/2006/relationships/image" Target="../media/image318.png"/><Relationship Id="rId286" Type="http://schemas.openxmlformats.org/officeDocument/2006/relationships/customXml" Target="../ink/ink372.xml"/><Relationship Id="rId50" Type="http://schemas.openxmlformats.org/officeDocument/2006/relationships/customXml" Target="../ink/ink248.xml"/><Relationship Id="rId104" Type="http://schemas.openxmlformats.org/officeDocument/2006/relationships/image" Target="../media/image243.png"/><Relationship Id="rId125" Type="http://schemas.openxmlformats.org/officeDocument/2006/relationships/image" Target="../media/image252.png"/><Relationship Id="rId146" Type="http://schemas.openxmlformats.org/officeDocument/2006/relationships/image" Target="../media/image262.png"/><Relationship Id="rId167" Type="http://schemas.openxmlformats.org/officeDocument/2006/relationships/image" Target="../media/image272.png"/><Relationship Id="rId188" Type="http://schemas.openxmlformats.org/officeDocument/2006/relationships/customXml" Target="../ink/ink321.xml"/><Relationship Id="rId311" Type="http://schemas.openxmlformats.org/officeDocument/2006/relationships/image" Target="../media/image341.png"/><Relationship Id="rId71" Type="http://schemas.openxmlformats.org/officeDocument/2006/relationships/customXml" Target="../ink/ink260.xml"/><Relationship Id="rId92" Type="http://schemas.openxmlformats.org/officeDocument/2006/relationships/image" Target="../media/image237.png"/><Relationship Id="rId213" Type="http://schemas.openxmlformats.org/officeDocument/2006/relationships/image" Target="../media/image293.png"/><Relationship Id="rId234" Type="http://schemas.openxmlformats.org/officeDocument/2006/relationships/image" Target="../media/image303.png"/><Relationship Id="rId2" Type="http://schemas.openxmlformats.org/officeDocument/2006/relationships/customXml" Target="../ink/ink223.xml"/><Relationship Id="rId29" Type="http://schemas.openxmlformats.org/officeDocument/2006/relationships/customXml" Target="../ink/ink237.xml"/><Relationship Id="rId255" Type="http://schemas.openxmlformats.org/officeDocument/2006/relationships/image" Target="../media/image313.png"/><Relationship Id="rId276" Type="http://schemas.openxmlformats.org/officeDocument/2006/relationships/customXml" Target="../ink/ink367.xml"/><Relationship Id="rId297" Type="http://schemas.openxmlformats.org/officeDocument/2006/relationships/image" Target="../media/image334.png"/><Relationship Id="rId40" Type="http://schemas.openxmlformats.org/officeDocument/2006/relationships/image" Target="../media/image216.png"/><Relationship Id="rId115" Type="http://schemas.openxmlformats.org/officeDocument/2006/relationships/customXml" Target="../ink/ink283.xml"/><Relationship Id="rId136" Type="http://schemas.openxmlformats.org/officeDocument/2006/relationships/image" Target="../media/image257.png"/><Relationship Id="rId157" Type="http://schemas.openxmlformats.org/officeDocument/2006/relationships/customXml" Target="../ink/ink305.xml"/><Relationship Id="rId178" Type="http://schemas.openxmlformats.org/officeDocument/2006/relationships/customXml" Target="../ink/ink316.xml"/><Relationship Id="rId301" Type="http://schemas.openxmlformats.org/officeDocument/2006/relationships/image" Target="../media/image336.png"/><Relationship Id="rId61" Type="http://schemas.openxmlformats.org/officeDocument/2006/relationships/image" Target="../media/image225.png"/><Relationship Id="rId82" Type="http://schemas.openxmlformats.org/officeDocument/2006/relationships/customXml" Target="../ink/ink266.xml"/><Relationship Id="rId199" Type="http://schemas.openxmlformats.org/officeDocument/2006/relationships/customXml" Target="../ink/ink327.xml"/><Relationship Id="rId203" Type="http://schemas.openxmlformats.org/officeDocument/2006/relationships/customXml" Target="../ink/ink329.xml"/><Relationship Id="rId19" Type="http://schemas.openxmlformats.org/officeDocument/2006/relationships/customXml" Target="../ink/ink232.xml"/><Relationship Id="rId224" Type="http://schemas.openxmlformats.org/officeDocument/2006/relationships/image" Target="../media/image298.png"/><Relationship Id="rId245" Type="http://schemas.openxmlformats.org/officeDocument/2006/relationships/customXml" Target="../ink/ink351.xml"/><Relationship Id="rId266" Type="http://schemas.openxmlformats.org/officeDocument/2006/relationships/customXml" Target="../ink/ink362.xml"/><Relationship Id="rId287" Type="http://schemas.openxmlformats.org/officeDocument/2006/relationships/image" Target="../media/image329.png"/><Relationship Id="rId30" Type="http://schemas.openxmlformats.org/officeDocument/2006/relationships/image" Target="../media/image211.png"/><Relationship Id="rId105" Type="http://schemas.openxmlformats.org/officeDocument/2006/relationships/customXml" Target="../ink/ink278.xml"/><Relationship Id="rId126" Type="http://schemas.openxmlformats.org/officeDocument/2006/relationships/customXml" Target="../ink/ink289.xml"/><Relationship Id="rId147" Type="http://schemas.openxmlformats.org/officeDocument/2006/relationships/customXml" Target="../ink/ink300.xml"/><Relationship Id="rId168" Type="http://schemas.openxmlformats.org/officeDocument/2006/relationships/customXml" Target="../ink/ink311.xml"/><Relationship Id="rId312" Type="http://schemas.openxmlformats.org/officeDocument/2006/relationships/customXml" Target="../ink/ink385.xml"/><Relationship Id="rId51" Type="http://schemas.openxmlformats.org/officeDocument/2006/relationships/image" Target="../media/image221.png"/><Relationship Id="rId72" Type="http://schemas.openxmlformats.org/officeDocument/2006/relationships/customXml" Target="../ink/ink261.xml"/><Relationship Id="rId93" Type="http://schemas.openxmlformats.org/officeDocument/2006/relationships/customXml" Target="../ink/ink272.xml"/><Relationship Id="rId189" Type="http://schemas.openxmlformats.org/officeDocument/2006/relationships/image" Target="../media/image283.png"/><Relationship Id="rId3" Type="http://schemas.openxmlformats.org/officeDocument/2006/relationships/image" Target="../media/image3.png"/><Relationship Id="rId214" Type="http://schemas.openxmlformats.org/officeDocument/2006/relationships/customXml" Target="../ink/ink335.xml"/><Relationship Id="rId235" Type="http://schemas.openxmlformats.org/officeDocument/2006/relationships/customXml" Target="../ink/ink346.xml"/><Relationship Id="rId256" Type="http://schemas.openxmlformats.org/officeDocument/2006/relationships/customXml" Target="../ink/ink357.xml"/><Relationship Id="rId277" Type="http://schemas.openxmlformats.org/officeDocument/2006/relationships/image" Target="../media/image324.png"/><Relationship Id="rId298" Type="http://schemas.openxmlformats.org/officeDocument/2006/relationships/customXml" Target="../ink/ink378.xml"/><Relationship Id="rId116" Type="http://schemas.openxmlformats.org/officeDocument/2006/relationships/image" Target="../media/image249.png"/><Relationship Id="rId137" Type="http://schemas.openxmlformats.org/officeDocument/2006/relationships/customXml" Target="../ink/ink295.xml"/><Relationship Id="rId158" Type="http://schemas.openxmlformats.org/officeDocument/2006/relationships/image" Target="../media/image268.png"/><Relationship Id="rId302" Type="http://schemas.openxmlformats.org/officeDocument/2006/relationships/customXml" Target="../ink/ink380.xml"/><Relationship Id="rId20" Type="http://schemas.openxmlformats.org/officeDocument/2006/relationships/image" Target="../media/image206.png"/><Relationship Id="rId41" Type="http://schemas.openxmlformats.org/officeDocument/2006/relationships/customXml" Target="../ink/ink243.xml"/><Relationship Id="rId62" Type="http://schemas.openxmlformats.org/officeDocument/2006/relationships/customXml" Target="../ink/ink255.xml"/><Relationship Id="rId83" Type="http://schemas.openxmlformats.org/officeDocument/2006/relationships/image" Target="../media/image234.png"/><Relationship Id="rId179" Type="http://schemas.openxmlformats.org/officeDocument/2006/relationships/image" Target="../media/image278.png"/><Relationship Id="rId190" Type="http://schemas.openxmlformats.org/officeDocument/2006/relationships/customXml" Target="../ink/ink322.xml"/><Relationship Id="rId204" Type="http://schemas.openxmlformats.org/officeDocument/2006/relationships/image" Target="../media/image289.png"/><Relationship Id="rId225" Type="http://schemas.openxmlformats.org/officeDocument/2006/relationships/customXml" Target="../ink/ink341.xml"/><Relationship Id="rId246" Type="http://schemas.openxmlformats.org/officeDocument/2006/relationships/image" Target="../media/image309.png"/><Relationship Id="rId267" Type="http://schemas.openxmlformats.org/officeDocument/2006/relationships/image" Target="../media/image319.png"/><Relationship Id="rId288" Type="http://schemas.openxmlformats.org/officeDocument/2006/relationships/customXml" Target="../ink/ink373.xml"/><Relationship Id="rId106" Type="http://schemas.openxmlformats.org/officeDocument/2006/relationships/image" Target="../media/image244.png"/><Relationship Id="rId127" Type="http://schemas.openxmlformats.org/officeDocument/2006/relationships/image" Target="../media/image253.png"/><Relationship Id="rId313" Type="http://schemas.openxmlformats.org/officeDocument/2006/relationships/image" Target="../media/image342.png"/><Relationship Id="rId10" Type="http://schemas.openxmlformats.org/officeDocument/2006/relationships/image" Target="../media/image201.png"/><Relationship Id="rId31" Type="http://schemas.openxmlformats.org/officeDocument/2006/relationships/customXml" Target="../ink/ink238.xml"/><Relationship Id="rId52" Type="http://schemas.openxmlformats.org/officeDocument/2006/relationships/customXml" Target="../ink/ink249.xml"/><Relationship Id="rId73" Type="http://schemas.openxmlformats.org/officeDocument/2006/relationships/image" Target="../media/image230.png"/><Relationship Id="rId94" Type="http://schemas.openxmlformats.org/officeDocument/2006/relationships/image" Target="../media/image238.png"/><Relationship Id="rId148" Type="http://schemas.openxmlformats.org/officeDocument/2006/relationships/image" Target="../media/image263.png"/><Relationship Id="rId169" Type="http://schemas.openxmlformats.org/officeDocument/2006/relationships/image" Target="../media/image273.png"/><Relationship Id="rId4" Type="http://schemas.openxmlformats.org/officeDocument/2006/relationships/customXml" Target="../ink/ink224.xml"/><Relationship Id="rId180" Type="http://schemas.openxmlformats.org/officeDocument/2006/relationships/customXml" Target="../ink/ink317.xml"/><Relationship Id="rId215" Type="http://schemas.openxmlformats.org/officeDocument/2006/relationships/image" Target="../media/image294.png"/><Relationship Id="rId236" Type="http://schemas.openxmlformats.org/officeDocument/2006/relationships/image" Target="../media/image304.png"/><Relationship Id="rId257" Type="http://schemas.openxmlformats.org/officeDocument/2006/relationships/image" Target="../media/image314.png"/><Relationship Id="rId278" Type="http://schemas.openxmlformats.org/officeDocument/2006/relationships/customXml" Target="../ink/ink368.xml"/><Relationship Id="rId303" Type="http://schemas.openxmlformats.org/officeDocument/2006/relationships/image" Target="../media/image337.png"/><Relationship Id="rId42" Type="http://schemas.openxmlformats.org/officeDocument/2006/relationships/customXml" Target="../ink/ink244.xml"/><Relationship Id="rId84" Type="http://schemas.openxmlformats.org/officeDocument/2006/relationships/customXml" Target="../ink/ink267.xml"/><Relationship Id="rId138" Type="http://schemas.openxmlformats.org/officeDocument/2006/relationships/image" Target="../media/image258.png"/><Relationship Id="rId191" Type="http://schemas.openxmlformats.org/officeDocument/2006/relationships/image" Target="../media/image284.png"/><Relationship Id="rId205" Type="http://schemas.openxmlformats.org/officeDocument/2006/relationships/customXml" Target="../ink/ink330.xml"/><Relationship Id="rId247" Type="http://schemas.openxmlformats.org/officeDocument/2006/relationships/customXml" Target="../ink/ink352.xml"/><Relationship Id="rId107" Type="http://schemas.openxmlformats.org/officeDocument/2006/relationships/customXml" Target="../ink/ink279.xml"/><Relationship Id="rId289" Type="http://schemas.openxmlformats.org/officeDocument/2006/relationships/image" Target="../media/image330.png"/><Relationship Id="rId11" Type="http://schemas.openxmlformats.org/officeDocument/2006/relationships/customXml" Target="../ink/ink228.xml"/><Relationship Id="rId53" Type="http://schemas.openxmlformats.org/officeDocument/2006/relationships/customXml" Target="../ink/ink250.xml"/><Relationship Id="rId149" Type="http://schemas.openxmlformats.org/officeDocument/2006/relationships/customXml" Target="../ink/ink301.xml"/><Relationship Id="rId95" Type="http://schemas.openxmlformats.org/officeDocument/2006/relationships/customXml" Target="../ink/ink273.xml"/><Relationship Id="rId160" Type="http://schemas.openxmlformats.org/officeDocument/2006/relationships/image" Target="../media/image269.png"/><Relationship Id="rId216" Type="http://schemas.openxmlformats.org/officeDocument/2006/relationships/customXml" Target="../ink/ink336.xml"/><Relationship Id="rId258" Type="http://schemas.openxmlformats.org/officeDocument/2006/relationships/customXml" Target="../ink/ink358.xml"/><Relationship Id="rId22" Type="http://schemas.openxmlformats.org/officeDocument/2006/relationships/image" Target="../media/image207.png"/><Relationship Id="rId64" Type="http://schemas.openxmlformats.org/officeDocument/2006/relationships/image" Target="../media/image226.png"/><Relationship Id="rId118" Type="http://schemas.openxmlformats.org/officeDocument/2006/relationships/image" Target="../media/image250.png"/><Relationship Id="rId171" Type="http://schemas.openxmlformats.org/officeDocument/2006/relationships/image" Target="../media/image274.png"/><Relationship Id="rId227" Type="http://schemas.openxmlformats.org/officeDocument/2006/relationships/customXml" Target="../ink/ink342.xml"/><Relationship Id="rId269" Type="http://schemas.openxmlformats.org/officeDocument/2006/relationships/image" Target="../media/image320.png"/><Relationship Id="rId33" Type="http://schemas.openxmlformats.org/officeDocument/2006/relationships/customXml" Target="../ink/ink239.xml"/><Relationship Id="rId129" Type="http://schemas.openxmlformats.org/officeDocument/2006/relationships/image" Target="../media/image254.png"/><Relationship Id="rId280" Type="http://schemas.openxmlformats.org/officeDocument/2006/relationships/customXml" Target="../ink/ink369.xml"/><Relationship Id="rId75" Type="http://schemas.openxmlformats.org/officeDocument/2006/relationships/image" Target="../media/image231.png"/><Relationship Id="rId140" Type="http://schemas.openxmlformats.org/officeDocument/2006/relationships/image" Target="../media/image259.png"/><Relationship Id="rId182" Type="http://schemas.openxmlformats.org/officeDocument/2006/relationships/customXml" Target="../ink/ink318.xml"/><Relationship Id="rId6" Type="http://schemas.openxmlformats.org/officeDocument/2006/relationships/customXml" Target="../ink/ink225.xml"/><Relationship Id="rId238" Type="http://schemas.openxmlformats.org/officeDocument/2006/relationships/image" Target="../media/image305.png"/><Relationship Id="rId291" Type="http://schemas.openxmlformats.org/officeDocument/2006/relationships/image" Target="../media/image331.png"/><Relationship Id="rId305" Type="http://schemas.openxmlformats.org/officeDocument/2006/relationships/image" Target="../media/image338.png"/><Relationship Id="rId44" Type="http://schemas.openxmlformats.org/officeDocument/2006/relationships/customXml" Target="../ink/ink245.xml"/><Relationship Id="rId86" Type="http://schemas.openxmlformats.org/officeDocument/2006/relationships/customXml" Target="../ink/ink268.xml"/><Relationship Id="rId151" Type="http://schemas.openxmlformats.org/officeDocument/2006/relationships/customXml" Target="../ink/ink30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9C40-3BE2-2228-0423-D7B13FB0E710}"/>
              </a:ext>
            </a:extLst>
          </p:cNvPr>
          <p:cNvSpPr>
            <a:spLocks noGrp="1"/>
          </p:cNvSpPr>
          <p:nvPr>
            <p:ph type="ctrTitle"/>
          </p:nvPr>
        </p:nvSpPr>
        <p:spPr>
          <a:xfrm>
            <a:off x="1371600" y="1062991"/>
            <a:ext cx="9448800" cy="1725930"/>
          </a:xfrm>
        </p:spPr>
        <p:txBody>
          <a:bodyPr/>
          <a:lstStyle/>
          <a:p>
            <a:r>
              <a:rPr lang="en-US" dirty="0"/>
              <a:t>Sorting of Arrays.</a:t>
            </a:r>
          </a:p>
        </p:txBody>
      </p:sp>
      <p:sp>
        <p:nvSpPr>
          <p:cNvPr id="3" name="Subtitle 2">
            <a:extLst>
              <a:ext uri="{FF2B5EF4-FFF2-40B4-BE49-F238E27FC236}">
                <a16:creationId xmlns:a16="http://schemas.microsoft.com/office/drawing/2014/main" id="{DF4CED73-72D6-DF3B-C2DF-429920482688}"/>
              </a:ext>
            </a:extLst>
          </p:cNvPr>
          <p:cNvSpPr>
            <a:spLocks noGrp="1"/>
          </p:cNvSpPr>
          <p:nvPr>
            <p:ph type="subTitle" idx="1"/>
          </p:nvPr>
        </p:nvSpPr>
        <p:spPr>
          <a:xfrm>
            <a:off x="1472475" y="3280410"/>
            <a:ext cx="9726930" cy="2399940"/>
          </a:xfrm>
        </p:spPr>
        <p:txBody>
          <a:bodyPr>
            <a:normAutofit/>
          </a:bodyPr>
          <a:lstStyle/>
          <a:p>
            <a:pPr>
              <a:lnSpc>
                <a:spcPct val="150000"/>
              </a:lnSpc>
            </a:pPr>
            <a:r>
              <a:rPr lang="en-US" dirty="0"/>
              <a:t>Name: Hassan Farooq Ahmad </a:t>
            </a:r>
          </a:p>
          <a:p>
            <a:pPr>
              <a:lnSpc>
                <a:spcPct val="150000"/>
              </a:lnSpc>
            </a:pPr>
            <a:r>
              <a:rPr lang="en-US" dirty="0"/>
              <a:t>Class:   BSCS (Section : A )</a:t>
            </a:r>
          </a:p>
          <a:p>
            <a:pPr>
              <a:lnSpc>
                <a:spcPct val="150000"/>
              </a:lnSpc>
            </a:pPr>
            <a:r>
              <a:rPr lang="en-US" dirty="0"/>
              <a:t>Subject: Programming Fundamentals</a:t>
            </a:r>
          </a:p>
          <a:p>
            <a:pPr>
              <a:lnSpc>
                <a:spcPct val="150000"/>
              </a:lnSpc>
            </a:pPr>
            <a:r>
              <a:rPr lang="en-US" dirty="0"/>
              <a:t>Teacher: Mr. Irfan </a:t>
            </a:r>
          </a:p>
          <a:p>
            <a:endParaRPr lang="en-US" dirty="0"/>
          </a:p>
          <a:p>
            <a:endParaRPr lang="en-US" dirty="0"/>
          </a:p>
          <a:p>
            <a:endParaRPr lang="en-US" dirty="0"/>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6B65DF3-9E4B-D1D6-9BBF-3BDDB33CD6FD}"/>
                  </a:ext>
                </a:extLst>
              </p14:cNvPr>
              <p14:cNvContentPartPr/>
              <p14:nvPr/>
            </p14:nvContentPartPr>
            <p14:xfrm>
              <a:off x="1508670" y="3165840"/>
              <a:ext cx="360" cy="360"/>
            </p14:xfrm>
          </p:contentPart>
        </mc:Choice>
        <mc:Fallback xmlns="">
          <p:pic>
            <p:nvPicPr>
              <p:cNvPr id="4" name="Ink 3">
                <a:extLst>
                  <a:ext uri="{FF2B5EF4-FFF2-40B4-BE49-F238E27FC236}">
                    <a16:creationId xmlns:a16="http://schemas.microsoft.com/office/drawing/2014/main" id="{B6B65DF3-9E4B-D1D6-9BBF-3BDDB33CD6FD}"/>
                  </a:ext>
                </a:extLst>
              </p:cNvPr>
              <p:cNvPicPr/>
              <p:nvPr/>
            </p:nvPicPr>
            <p:blipFill>
              <a:blip r:embed="rId3"/>
              <a:stretch>
                <a:fillRect/>
              </a:stretch>
            </p:blipFill>
            <p:spPr>
              <a:xfrm>
                <a:off x="1491030" y="3148200"/>
                <a:ext cx="36000" cy="36000"/>
              </a:xfrm>
              <a:prstGeom prst="rect">
                <a:avLst/>
              </a:prstGeom>
            </p:spPr>
          </p:pic>
        </mc:Fallback>
      </mc:AlternateContent>
    </p:spTree>
    <p:extLst>
      <p:ext uri="{BB962C8B-B14F-4D97-AF65-F5344CB8AC3E}">
        <p14:creationId xmlns:p14="http://schemas.microsoft.com/office/powerpoint/2010/main" val="14125511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E804-EB4D-BEE9-AB02-1EA1FA91B88F}"/>
              </a:ext>
            </a:extLst>
          </p:cNvPr>
          <p:cNvSpPr>
            <a:spLocks noGrp="1"/>
          </p:cNvSpPr>
          <p:nvPr>
            <p:ph type="title"/>
          </p:nvPr>
        </p:nvSpPr>
        <p:spPr>
          <a:xfrm>
            <a:off x="685800" y="137160"/>
            <a:ext cx="10820400" cy="1119781"/>
          </a:xfrm>
        </p:spPr>
        <p:txBody>
          <a:bodyPr/>
          <a:lstStyle/>
          <a:p>
            <a:pPr algn="l"/>
            <a:r>
              <a:rPr lang="en-US" dirty="0"/>
              <a:t>Program Working</a:t>
            </a:r>
          </a:p>
        </p:txBody>
      </p:sp>
      <p:sp>
        <p:nvSpPr>
          <p:cNvPr id="3" name="Content Placeholder 2">
            <a:extLst>
              <a:ext uri="{FF2B5EF4-FFF2-40B4-BE49-F238E27FC236}">
                <a16:creationId xmlns:a16="http://schemas.microsoft.com/office/drawing/2014/main" id="{1C252008-A5BC-E4A7-30A8-D7924B8EF13B}"/>
              </a:ext>
            </a:extLst>
          </p:cNvPr>
          <p:cNvSpPr>
            <a:spLocks noGrp="1"/>
          </p:cNvSpPr>
          <p:nvPr>
            <p:ph idx="1"/>
          </p:nvPr>
        </p:nvSpPr>
        <p:spPr>
          <a:xfrm>
            <a:off x="685800" y="1120140"/>
            <a:ext cx="10820400" cy="5098545"/>
          </a:xfrm>
          <a:solidFill>
            <a:schemeClr val="accent3"/>
          </a:solidFill>
        </p:spPr>
        <p:txBody>
          <a:bodyPr/>
          <a:lstStyle/>
          <a:p>
            <a:r>
              <a:rPr lang="en-US" dirty="0">
                <a:solidFill>
                  <a:schemeClr val="bg2"/>
                </a:solidFill>
              </a:rPr>
              <a:t>3</a:t>
            </a:r>
            <a:r>
              <a:rPr lang="en-US" baseline="30000" dirty="0">
                <a:solidFill>
                  <a:schemeClr val="bg2"/>
                </a:solidFill>
              </a:rPr>
              <a:t>rd</a:t>
            </a:r>
            <a:r>
              <a:rPr lang="en-US" dirty="0">
                <a:solidFill>
                  <a:schemeClr val="bg2"/>
                </a:solidFill>
              </a:rPr>
              <a:t> iteration :</a:t>
            </a:r>
          </a:p>
          <a:p>
            <a:endParaRPr lang="en-US" dirty="0">
              <a:solidFill>
                <a:schemeClr val="bg2"/>
              </a:solidFill>
            </a:endParaRP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85C3F7F7-343A-EB3E-D404-DEBAE8590759}"/>
                  </a:ext>
                </a:extLst>
              </p14:cNvPr>
              <p14:cNvContentPartPr/>
              <p14:nvPr/>
            </p14:nvContentPartPr>
            <p14:xfrm>
              <a:off x="741510" y="1074240"/>
              <a:ext cx="2207880" cy="495000"/>
            </p14:xfrm>
          </p:contentPart>
        </mc:Choice>
        <mc:Fallback xmlns="">
          <p:pic>
            <p:nvPicPr>
              <p:cNvPr id="6" name="Ink 5">
                <a:extLst>
                  <a:ext uri="{FF2B5EF4-FFF2-40B4-BE49-F238E27FC236}">
                    <a16:creationId xmlns:a16="http://schemas.microsoft.com/office/drawing/2014/main" id="{85C3F7F7-343A-EB3E-D404-DEBAE8590759}"/>
                  </a:ext>
                </a:extLst>
              </p:cNvPr>
              <p:cNvPicPr/>
              <p:nvPr/>
            </p:nvPicPr>
            <p:blipFill>
              <a:blip r:embed="rId3"/>
              <a:stretch>
                <a:fillRect/>
              </a:stretch>
            </p:blipFill>
            <p:spPr>
              <a:xfrm>
                <a:off x="705510" y="1038240"/>
                <a:ext cx="2279520" cy="566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5" name="Ink 24">
                <a:extLst>
                  <a:ext uri="{FF2B5EF4-FFF2-40B4-BE49-F238E27FC236}">
                    <a16:creationId xmlns:a16="http://schemas.microsoft.com/office/drawing/2014/main" id="{34013E7C-009B-22D4-A442-1C1963E393EB}"/>
                  </a:ext>
                </a:extLst>
              </p14:cNvPr>
              <p14:cNvContentPartPr/>
              <p14:nvPr/>
            </p14:nvContentPartPr>
            <p14:xfrm>
              <a:off x="3040110" y="1771560"/>
              <a:ext cx="16560" cy="497520"/>
            </p14:xfrm>
          </p:contentPart>
        </mc:Choice>
        <mc:Fallback xmlns="">
          <p:pic>
            <p:nvPicPr>
              <p:cNvPr id="25" name="Ink 24">
                <a:extLst>
                  <a:ext uri="{FF2B5EF4-FFF2-40B4-BE49-F238E27FC236}">
                    <a16:creationId xmlns:a16="http://schemas.microsoft.com/office/drawing/2014/main" id="{34013E7C-009B-22D4-A442-1C1963E393EB}"/>
                  </a:ext>
                </a:extLst>
              </p:cNvPr>
              <p:cNvPicPr/>
              <p:nvPr/>
            </p:nvPicPr>
            <p:blipFill>
              <a:blip r:embed="rId5"/>
              <a:stretch>
                <a:fillRect/>
              </a:stretch>
            </p:blipFill>
            <p:spPr>
              <a:xfrm>
                <a:off x="3022110" y="1753560"/>
                <a:ext cx="52200" cy="533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5" name="Ink 74">
                <a:extLst>
                  <a:ext uri="{FF2B5EF4-FFF2-40B4-BE49-F238E27FC236}">
                    <a16:creationId xmlns:a16="http://schemas.microsoft.com/office/drawing/2014/main" id="{7BDD6893-D9DF-3727-0334-003A88F3B831}"/>
                  </a:ext>
                </a:extLst>
              </p14:cNvPr>
              <p14:cNvContentPartPr/>
              <p14:nvPr/>
            </p14:nvContentPartPr>
            <p14:xfrm>
              <a:off x="2400390" y="2413080"/>
              <a:ext cx="413280" cy="150480"/>
            </p14:xfrm>
          </p:contentPart>
        </mc:Choice>
        <mc:Fallback xmlns="">
          <p:pic>
            <p:nvPicPr>
              <p:cNvPr id="75" name="Ink 74">
                <a:extLst>
                  <a:ext uri="{FF2B5EF4-FFF2-40B4-BE49-F238E27FC236}">
                    <a16:creationId xmlns:a16="http://schemas.microsoft.com/office/drawing/2014/main" id="{7BDD6893-D9DF-3727-0334-003A88F3B831}"/>
                  </a:ext>
                </a:extLst>
              </p:cNvPr>
              <p:cNvPicPr/>
              <p:nvPr/>
            </p:nvPicPr>
            <p:blipFill>
              <a:blip r:embed="rId7"/>
              <a:stretch>
                <a:fillRect/>
              </a:stretch>
            </p:blipFill>
            <p:spPr>
              <a:xfrm>
                <a:off x="2382390" y="2395080"/>
                <a:ext cx="44892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1" name="Ink 90">
                <a:extLst>
                  <a:ext uri="{FF2B5EF4-FFF2-40B4-BE49-F238E27FC236}">
                    <a16:creationId xmlns:a16="http://schemas.microsoft.com/office/drawing/2014/main" id="{DA22CB40-4D11-55D7-590A-7EFF6A86E1D8}"/>
                  </a:ext>
                </a:extLst>
              </p14:cNvPr>
              <p14:cNvContentPartPr/>
              <p14:nvPr/>
            </p14:nvContentPartPr>
            <p14:xfrm>
              <a:off x="1657350" y="2994480"/>
              <a:ext cx="16200" cy="204840"/>
            </p14:xfrm>
          </p:contentPart>
        </mc:Choice>
        <mc:Fallback xmlns="">
          <p:pic>
            <p:nvPicPr>
              <p:cNvPr id="91" name="Ink 90">
                <a:extLst>
                  <a:ext uri="{FF2B5EF4-FFF2-40B4-BE49-F238E27FC236}">
                    <a16:creationId xmlns:a16="http://schemas.microsoft.com/office/drawing/2014/main" id="{DA22CB40-4D11-55D7-590A-7EFF6A86E1D8}"/>
                  </a:ext>
                </a:extLst>
              </p:cNvPr>
              <p:cNvPicPr/>
              <p:nvPr/>
            </p:nvPicPr>
            <p:blipFill>
              <a:blip r:embed="rId9"/>
              <a:stretch>
                <a:fillRect/>
              </a:stretch>
            </p:blipFill>
            <p:spPr>
              <a:xfrm>
                <a:off x="1639350" y="2976480"/>
                <a:ext cx="5184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3" name="Ink 92">
                <a:extLst>
                  <a:ext uri="{FF2B5EF4-FFF2-40B4-BE49-F238E27FC236}">
                    <a16:creationId xmlns:a16="http://schemas.microsoft.com/office/drawing/2014/main" id="{D74522B8-42AA-F7F7-B448-EA67EBA13D70}"/>
                  </a:ext>
                </a:extLst>
              </p14:cNvPr>
              <p14:cNvContentPartPr/>
              <p14:nvPr/>
            </p14:nvContentPartPr>
            <p14:xfrm>
              <a:off x="1072710" y="2961360"/>
              <a:ext cx="59040" cy="105120"/>
            </p14:xfrm>
          </p:contentPart>
        </mc:Choice>
        <mc:Fallback xmlns="">
          <p:pic>
            <p:nvPicPr>
              <p:cNvPr id="93" name="Ink 92">
                <a:extLst>
                  <a:ext uri="{FF2B5EF4-FFF2-40B4-BE49-F238E27FC236}">
                    <a16:creationId xmlns:a16="http://schemas.microsoft.com/office/drawing/2014/main" id="{D74522B8-42AA-F7F7-B448-EA67EBA13D70}"/>
                  </a:ext>
                </a:extLst>
              </p:cNvPr>
              <p:cNvPicPr/>
              <p:nvPr/>
            </p:nvPicPr>
            <p:blipFill>
              <a:blip r:embed="rId11"/>
              <a:stretch>
                <a:fillRect/>
              </a:stretch>
            </p:blipFill>
            <p:spPr>
              <a:xfrm>
                <a:off x="1055070" y="2943360"/>
                <a:ext cx="9468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1" name="Ink 130">
                <a:extLst>
                  <a:ext uri="{FF2B5EF4-FFF2-40B4-BE49-F238E27FC236}">
                    <a16:creationId xmlns:a16="http://schemas.microsoft.com/office/drawing/2014/main" id="{675080B3-D4AE-5790-1995-0A79570EBA41}"/>
                  </a:ext>
                </a:extLst>
              </p14:cNvPr>
              <p14:cNvContentPartPr/>
              <p14:nvPr/>
            </p14:nvContentPartPr>
            <p14:xfrm>
              <a:off x="1013670" y="3828240"/>
              <a:ext cx="2840400" cy="698760"/>
            </p14:xfrm>
          </p:contentPart>
        </mc:Choice>
        <mc:Fallback xmlns="">
          <p:pic>
            <p:nvPicPr>
              <p:cNvPr id="131" name="Ink 130">
                <a:extLst>
                  <a:ext uri="{FF2B5EF4-FFF2-40B4-BE49-F238E27FC236}">
                    <a16:creationId xmlns:a16="http://schemas.microsoft.com/office/drawing/2014/main" id="{675080B3-D4AE-5790-1995-0A79570EBA41}"/>
                  </a:ext>
                </a:extLst>
              </p:cNvPr>
              <p:cNvPicPr/>
              <p:nvPr/>
            </p:nvPicPr>
            <p:blipFill>
              <a:blip r:embed="rId13"/>
              <a:stretch>
                <a:fillRect/>
              </a:stretch>
            </p:blipFill>
            <p:spPr>
              <a:xfrm>
                <a:off x="996030" y="3810240"/>
                <a:ext cx="2876040" cy="734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2" name="Ink 131">
                <a:extLst>
                  <a:ext uri="{FF2B5EF4-FFF2-40B4-BE49-F238E27FC236}">
                    <a16:creationId xmlns:a16="http://schemas.microsoft.com/office/drawing/2014/main" id="{C1226C55-1B16-8C68-1165-68DE2D4F0B7B}"/>
                  </a:ext>
                </a:extLst>
              </p14:cNvPr>
              <p14:cNvContentPartPr/>
              <p14:nvPr/>
            </p14:nvContentPartPr>
            <p14:xfrm>
              <a:off x="1165590" y="3933720"/>
              <a:ext cx="163440" cy="385560"/>
            </p14:xfrm>
          </p:contentPart>
        </mc:Choice>
        <mc:Fallback xmlns="">
          <p:pic>
            <p:nvPicPr>
              <p:cNvPr id="132" name="Ink 131">
                <a:extLst>
                  <a:ext uri="{FF2B5EF4-FFF2-40B4-BE49-F238E27FC236}">
                    <a16:creationId xmlns:a16="http://schemas.microsoft.com/office/drawing/2014/main" id="{C1226C55-1B16-8C68-1165-68DE2D4F0B7B}"/>
                  </a:ext>
                </a:extLst>
              </p:cNvPr>
              <p:cNvPicPr/>
              <p:nvPr/>
            </p:nvPicPr>
            <p:blipFill>
              <a:blip r:embed="rId15"/>
              <a:stretch>
                <a:fillRect/>
              </a:stretch>
            </p:blipFill>
            <p:spPr>
              <a:xfrm>
                <a:off x="1147950" y="3915720"/>
                <a:ext cx="199080" cy="421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3" name="Ink 132">
                <a:extLst>
                  <a:ext uri="{FF2B5EF4-FFF2-40B4-BE49-F238E27FC236}">
                    <a16:creationId xmlns:a16="http://schemas.microsoft.com/office/drawing/2014/main" id="{02D99DCD-8409-1375-3970-AC6C1E975D7E}"/>
                  </a:ext>
                </a:extLst>
              </p14:cNvPr>
              <p14:cNvContentPartPr/>
              <p14:nvPr/>
            </p14:nvContentPartPr>
            <p14:xfrm>
              <a:off x="1542870" y="3897360"/>
              <a:ext cx="36000" cy="607680"/>
            </p14:xfrm>
          </p:contentPart>
        </mc:Choice>
        <mc:Fallback xmlns="">
          <p:pic>
            <p:nvPicPr>
              <p:cNvPr id="133" name="Ink 132">
                <a:extLst>
                  <a:ext uri="{FF2B5EF4-FFF2-40B4-BE49-F238E27FC236}">
                    <a16:creationId xmlns:a16="http://schemas.microsoft.com/office/drawing/2014/main" id="{02D99DCD-8409-1375-3970-AC6C1E975D7E}"/>
                  </a:ext>
                </a:extLst>
              </p:cNvPr>
              <p:cNvPicPr/>
              <p:nvPr/>
            </p:nvPicPr>
            <p:blipFill>
              <a:blip r:embed="rId17"/>
              <a:stretch>
                <a:fillRect/>
              </a:stretch>
            </p:blipFill>
            <p:spPr>
              <a:xfrm>
                <a:off x="1524870" y="3879360"/>
                <a:ext cx="71640" cy="643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4" name="Ink 133">
                <a:extLst>
                  <a:ext uri="{FF2B5EF4-FFF2-40B4-BE49-F238E27FC236}">
                    <a16:creationId xmlns:a16="http://schemas.microsoft.com/office/drawing/2014/main" id="{C0564A97-AD64-A4D7-215F-C4A9A8579D46}"/>
                  </a:ext>
                </a:extLst>
              </p14:cNvPr>
              <p14:cNvContentPartPr/>
              <p14:nvPr/>
            </p14:nvContentPartPr>
            <p14:xfrm>
              <a:off x="1701270" y="4046040"/>
              <a:ext cx="182160" cy="326520"/>
            </p14:xfrm>
          </p:contentPart>
        </mc:Choice>
        <mc:Fallback xmlns="">
          <p:pic>
            <p:nvPicPr>
              <p:cNvPr id="134" name="Ink 133">
                <a:extLst>
                  <a:ext uri="{FF2B5EF4-FFF2-40B4-BE49-F238E27FC236}">
                    <a16:creationId xmlns:a16="http://schemas.microsoft.com/office/drawing/2014/main" id="{C0564A97-AD64-A4D7-215F-C4A9A8579D46}"/>
                  </a:ext>
                </a:extLst>
              </p:cNvPr>
              <p:cNvPicPr/>
              <p:nvPr/>
            </p:nvPicPr>
            <p:blipFill>
              <a:blip r:embed="rId19"/>
              <a:stretch>
                <a:fillRect/>
              </a:stretch>
            </p:blipFill>
            <p:spPr>
              <a:xfrm>
                <a:off x="1683630" y="4028040"/>
                <a:ext cx="21780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5" name="Ink 134">
                <a:extLst>
                  <a:ext uri="{FF2B5EF4-FFF2-40B4-BE49-F238E27FC236}">
                    <a16:creationId xmlns:a16="http://schemas.microsoft.com/office/drawing/2014/main" id="{0900FC24-4631-6D08-7673-4604BC3E1075}"/>
                  </a:ext>
                </a:extLst>
              </p14:cNvPr>
              <p14:cNvContentPartPr/>
              <p14:nvPr/>
            </p14:nvContentPartPr>
            <p14:xfrm>
              <a:off x="1988550" y="3908880"/>
              <a:ext cx="72360" cy="572400"/>
            </p14:xfrm>
          </p:contentPart>
        </mc:Choice>
        <mc:Fallback xmlns="">
          <p:pic>
            <p:nvPicPr>
              <p:cNvPr id="135" name="Ink 134">
                <a:extLst>
                  <a:ext uri="{FF2B5EF4-FFF2-40B4-BE49-F238E27FC236}">
                    <a16:creationId xmlns:a16="http://schemas.microsoft.com/office/drawing/2014/main" id="{0900FC24-4631-6D08-7673-4604BC3E1075}"/>
                  </a:ext>
                </a:extLst>
              </p:cNvPr>
              <p:cNvPicPr/>
              <p:nvPr/>
            </p:nvPicPr>
            <p:blipFill>
              <a:blip r:embed="rId21"/>
              <a:stretch>
                <a:fillRect/>
              </a:stretch>
            </p:blipFill>
            <p:spPr>
              <a:xfrm>
                <a:off x="1970910" y="3891240"/>
                <a:ext cx="108000" cy="6080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8" name="Ink 137">
                <a:extLst>
                  <a:ext uri="{FF2B5EF4-FFF2-40B4-BE49-F238E27FC236}">
                    <a16:creationId xmlns:a16="http://schemas.microsoft.com/office/drawing/2014/main" id="{0CB466D6-9CCD-0556-6892-BF4AB8950A18}"/>
                  </a:ext>
                </a:extLst>
              </p14:cNvPr>
              <p14:cNvContentPartPr/>
              <p14:nvPr/>
            </p14:nvContentPartPr>
            <p14:xfrm>
              <a:off x="2274750" y="4057560"/>
              <a:ext cx="155520" cy="4680"/>
            </p14:xfrm>
          </p:contentPart>
        </mc:Choice>
        <mc:Fallback xmlns="">
          <p:pic>
            <p:nvPicPr>
              <p:cNvPr id="138" name="Ink 137">
                <a:extLst>
                  <a:ext uri="{FF2B5EF4-FFF2-40B4-BE49-F238E27FC236}">
                    <a16:creationId xmlns:a16="http://schemas.microsoft.com/office/drawing/2014/main" id="{0CB466D6-9CCD-0556-6892-BF4AB8950A18}"/>
                  </a:ext>
                </a:extLst>
              </p:cNvPr>
              <p:cNvPicPr/>
              <p:nvPr/>
            </p:nvPicPr>
            <p:blipFill>
              <a:blip r:embed="rId23"/>
              <a:stretch>
                <a:fillRect/>
              </a:stretch>
            </p:blipFill>
            <p:spPr>
              <a:xfrm>
                <a:off x="2256750" y="4039920"/>
                <a:ext cx="19116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9" name="Ink 138">
                <a:extLst>
                  <a:ext uri="{FF2B5EF4-FFF2-40B4-BE49-F238E27FC236}">
                    <a16:creationId xmlns:a16="http://schemas.microsoft.com/office/drawing/2014/main" id="{C94ADAA2-AAA4-3C61-2273-FC145FD5A740}"/>
                  </a:ext>
                </a:extLst>
              </p14:cNvPr>
              <p14:cNvContentPartPr/>
              <p14:nvPr/>
            </p14:nvContentPartPr>
            <p14:xfrm>
              <a:off x="2062350" y="4091760"/>
              <a:ext cx="363960" cy="320760"/>
            </p14:xfrm>
          </p:contentPart>
        </mc:Choice>
        <mc:Fallback xmlns="">
          <p:pic>
            <p:nvPicPr>
              <p:cNvPr id="139" name="Ink 138">
                <a:extLst>
                  <a:ext uri="{FF2B5EF4-FFF2-40B4-BE49-F238E27FC236}">
                    <a16:creationId xmlns:a16="http://schemas.microsoft.com/office/drawing/2014/main" id="{C94ADAA2-AAA4-3C61-2273-FC145FD5A740}"/>
                  </a:ext>
                </a:extLst>
              </p:cNvPr>
              <p:cNvPicPr/>
              <p:nvPr/>
            </p:nvPicPr>
            <p:blipFill>
              <a:blip r:embed="rId25"/>
              <a:stretch>
                <a:fillRect/>
              </a:stretch>
            </p:blipFill>
            <p:spPr>
              <a:xfrm>
                <a:off x="2044350" y="4073760"/>
                <a:ext cx="3996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1" name="Ink 140">
                <a:extLst>
                  <a:ext uri="{FF2B5EF4-FFF2-40B4-BE49-F238E27FC236}">
                    <a16:creationId xmlns:a16="http://schemas.microsoft.com/office/drawing/2014/main" id="{52B91AFD-9977-65BF-8794-0C14749EDA61}"/>
                  </a:ext>
                </a:extLst>
              </p14:cNvPr>
              <p14:cNvContentPartPr/>
              <p14:nvPr/>
            </p14:nvContentPartPr>
            <p14:xfrm>
              <a:off x="2640150" y="3886200"/>
              <a:ext cx="360" cy="549720"/>
            </p14:xfrm>
          </p:contentPart>
        </mc:Choice>
        <mc:Fallback xmlns="">
          <p:pic>
            <p:nvPicPr>
              <p:cNvPr id="141" name="Ink 140">
                <a:extLst>
                  <a:ext uri="{FF2B5EF4-FFF2-40B4-BE49-F238E27FC236}">
                    <a16:creationId xmlns:a16="http://schemas.microsoft.com/office/drawing/2014/main" id="{52B91AFD-9977-65BF-8794-0C14749EDA61}"/>
                  </a:ext>
                </a:extLst>
              </p:cNvPr>
              <p:cNvPicPr/>
              <p:nvPr/>
            </p:nvPicPr>
            <p:blipFill>
              <a:blip r:embed="rId27"/>
              <a:stretch>
                <a:fillRect/>
              </a:stretch>
            </p:blipFill>
            <p:spPr>
              <a:xfrm>
                <a:off x="2622150" y="3868200"/>
                <a:ext cx="36000" cy="585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43" name="Ink 142">
                <a:extLst>
                  <a:ext uri="{FF2B5EF4-FFF2-40B4-BE49-F238E27FC236}">
                    <a16:creationId xmlns:a16="http://schemas.microsoft.com/office/drawing/2014/main" id="{5613DD5D-D918-6F09-B4D4-A0EB34C013DE}"/>
                  </a:ext>
                </a:extLst>
              </p14:cNvPr>
              <p14:cNvContentPartPr/>
              <p14:nvPr/>
            </p14:nvContentPartPr>
            <p14:xfrm>
              <a:off x="2720070" y="3920040"/>
              <a:ext cx="266760" cy="462240"/>
            </p14:xfrm>
          </p:contentPart>
        </mc:Choice>
        <mc:Fallback xmlns="">
          <p:pic>
            <p:nvPicPr>
              <p:cNvPr id="143" name="Ink 142">
                <a:extLst>
                  <a:ext uri="{FF2B5EF4-FFF2-40B4-BE49-F238E27FC236}">
                    <a16:creationId xmlns:a16="http://schemas.microsoft.com/office/drawing/2014/main" id="{5613DD5D-D918-6F09-B4D4-A0EB34C013DE}"/>
                  </a:ext>
                </a:extLst>
              </p:cNvPr>
              <p:cNvPicPr/>
              <p:nvPr/>
            </p:nvPicPr>
            <p:blipFill>
              <a:blip r:embed="rId29"/>
              <a:stretch>
                <a:fillRect/>
              </a:stretch>
            </p:blipFill>
            <p:spPr>
              <a:xfrm>
                <a:off x="2702070" y="3902400"/>
                <a:ext cx="302400" cy="497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44" name="Ink 143">
                <a:extLst>
                  <a:ext uri="{FF2B5EF4-FFF2-40B4-BE49-F238E27FC236}">
                    <a16:creationId xmlns:a16="http://schemas.microsoft.com/office/drawing/2014/main" id="{24D4649F-EA84-77FE-E26A-8F8A4B7BE85D}"/>
                  </a:ext>
                </a:extLst>
              </p14:cNvPr>
              <p14:cNvContentPartPr/>
              <p14:nvPr/>
            </p14:nvContentPartPr>
            <p14:xfrm>
              <a:off x="3005910" y="3920040"/>
              <a:ext cx="75240" cy="550800"/>
            </p14:xfrm>
          </p:contentPart>
        </mc:Choice>
        <mc:Fallback xmlns="">
          <p:pic>
            <p:nvPicPr>
              <p:cNvPr id="144" name="Ink 143">
                <a:extLst>
                  <a:ext uri="{FF2B5EF4-FFF2-40B4-BE49-F238E27FC236}">
                    <a16:creationId xmlns:a16="http://schemas.microsoft.com/office/drawing/2014/main" id="{24D4649F-EA84-77FE-E26A-8F8A4B7BE85D}"/>
                  </a:ext>
                </a:extLst>
              </p:cNvPr>
              <p:cNvPicPr/>
              <p:nvPr/>
            </p:nvPicPr>
            <p:blipFill>
              <a:blip r:embed="rId31"/>
              <a:stretch>
                <a:fillRect/>
              </a:stretch>
            </p:blipFill>
            <p:spPr>
              <a:xfrm>
                <a:off x="2988270" y="3902400"/>
                <a:ext cx="110880" cy="586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46" name="Ink 145">
                <a:extLst>
                  <a:ext uri="{FF2B5EF4-FFF2-40B4-BE49-F238E27FC236}">
                    <a16:creationId xmlns:a16="http://schemas.microsoft.com/office/drawing/2014/main" id="{E755B087-C2C9-C533-52BB-7AD0060F8423}"/>
                  </a:ext>
                </a:extLst>
              </p14:cNvPr>
              <p14:cNvContentPartPr/>
              <p14:nvPr/>
            </p14:nvContentPartPr>
            <p14:xfrm>
              <a:off x="3245670" y="3885480"/>
              <a:ext cx="219960" cy="516240"/>
            </p14:xfrm>
          </p:contentPart>
        </mc:Choice>
        <mc:Fallback xmlns="">
          <p:pic>
            <p:nvPicPr>
              <p:cNvPr id="146" name="Ink 145">
                <a:extLst>
                  <a:ext uri="{FF2B5EF4-FFF2-40B4-BE49-F238E27FC236}">
                    <a16:creationId xmlns:a16="http://schemas.microsoft.com/office/drawing/2014/main" id="{E755B087-C2C9-C533-52BB-7AD0060F8423}"/>
                  </a:ext>
                </a:extLst>
              </p:cNvPr>
              <p:cNvPicPr/>
              <p:nvPr/>
            </p:nvPicPr>
            <p:blipFill>
              <a:blip r:embed="rId33"/>
              <a:stretch>
                <a:fillRect/>
              </a:stretch>
            </p:blipFill>
            <p:spPr>
              <a:xfrm>
                <a:off x="3228030" y="3867840"/>
                <a:ext cx="255600" cy="5518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8" name="Ink 67">
                <a:extLst>
                  <a:ext uri="{FF2B5EF4-FFF2-40B4-BE49-F238E27FC236}">
                    <a16:creationId xmlns:a16="http://schemas.microsoft.com/office/drawing/2014/main" id="{526FF484-768C-82A1-9BFA-84A8B41851AA}"/>
                  </a:ext>
                </a:extLst>
              </p14:cNvPr>
              <p14:cNvContentPartPr/>
              <p14:nvPr/>
            </p14:nvContentPartPr>
            <p14:xfrm>
              <a:off x="9325710" y="1496520"/>
              <a:ext cx="185760" cy="540720"/>
            </p14:xfrm>
          </p:contentPart>
        </mc:Choice>
        <mc:Fallback xmlns="">
          <p:pic>
            <p:nvPicPr>
              <p:cNvPr id="68" name="Ink 67">
                <a:extLst>
                  <a:ext uri="{FF2B5EF4-FFF2-40B4-BE49-F238E27FC236}">
                    <a16:creationId xmlns:a16="http://schemas.microsoft.com/office/drawing/2014/main" id="{526FF484-768C-82A1-9BFA-84A8B41851AA}"/>
                  </a:ext>
                </a:extLst>
              </p:cNvPr>
              <p:cNvPicPr/>
              <p:nvPr/>
            </p:nvPicPr>
            <p:blipFill>
              <a:blip r:embed="rId35"/>
              <a:stretch>
                <a:fillRect/>
              </a:stretch>
            </p:blipFill>
            <p:spPr>
              <a:xfrm>
                <a:off x="9308070" y="1478520"/>
                <a:ext cx="221400" cy="5763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9" name="Ink 68">
                <a:extLst>
                  <a:ext uri="{FF2B5EF4-FFF2-40B4-BE49-F238E27FC236}">
                    <a16:creationId xmlns:a16="http://schemas.microsoft.com/office/drawing/2014/main" id="{E550B193-CFAB-9FAF-21D9-50391C84B5E2}"/>
                  </a:ext>
                </a:extLst>
              </p14:cNvPr>
              <p14:cNvContentPartPr/>
              <p14:nvPr/>
            </p14:nvContentPartPr>
            <p14:xfrm>
              <a:off x="9578070" y="1417320"/>
              <a:ext cx="116280" cy="860760"/>
            </p14:xfrm>
          </p:contentPart>
        </mc:Choice>
        <mc:Fallback xmlns="">
          <p:pic>
            <p:nvPicPr>
              <p:cNvPr id="69" name="Ink 68">
                <a:extLst>
                  <a:ext uri="{FF2B5EF4-FFF2-40B4-BE49-F238E27FC236}">
                    <a16:creationId xmlns:a16="http://schemas.microsoft.com/office/drawing/2014/main" id="{E550B193-CFAB-9FAF-21D9-50391C84B5E2}"/>
                  </a:ext>
                </a:extLst>
              </p:cNvPr>
              <p:cNvPicPr/>
              <p:nvPr/>
            </p:nvPicPr>
            <p:blipFill>
              <a:blip r:embed="rId37"/>
              <a:stretch>
                <a:fillRect/>
              </a:stretch>
            </p:blipFill>
            <p:spPr>
              <a:xfrm>
                <a:off x="9560070" y="1399320"/>
                <a:ext cx="151920" cy="8964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71" name="Ink 70">
                <a:extLst>
                  <a:ext uri="{FF2B5EF4-FFF2-40B4-BE49-F238E27FC236}">
                    <a16:creationId xmlns:a16="http://schemas.microsoft.com/office/drawing/2014/main" id="{8A339FA1-0CE4-1BE7-FABC-EC344CA6F85A}"/>
                  </a:ext>
                </a:extLst>
              </p14:cNvPr>
              <p14:cNvContentPartPr/>
              <p14:nvPr/>
            </p14:nvContentPartPr>
            <p14:xfrm>
              <a:off x="9932670" y="1599840"/>
              <a:ext cx="360" cy="534240"/>
            </p14:xfrm>
          </p:contentPart>
        </mc:Choice>
        <mc:Fallback xmlns="">
          <p:pic>
            <p:nvPicPr>
              <p:cNvPr id="71" name="Ink 70">
                <a:extLst>
                  <a:ext uri="{FF2B5EF4-FFF2-40B4-BE49-F238E27FC236}">
                    <a16:creationId xmlns:a16="http://schemas.microsoft.com/office/drawing/2014/main" id="{8A339FA1-0CE4-1BE7-FABC-EC344CA6F85A}"/>
                  </a:ext>
                </a:extLst>
              </p:cNvPr>
              <p:cNvPicPr/>
              <p:nvPr/>
            </p:nvPicPr>
            <p:blipFill>
              <a:blip r:embed="rId39"/>
              <a:stretch>
                <a:fillRect/>
              </a:stretch>
            </p:blipFill>
            <p:spPr>
              <a:xfrm>
                <a:off x="9914670" y="1582200"/>
                <a:ext cx="360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2" name="Ink 71">
                <a:extLst>
                  <a:ext uri="{FF2B5EF4-FFF2-40B4-BE49-F238E27FC236}">
                    <a16:creationId xmlns:a16="http://schemas.microsoft.com/office/drawing/2014/main" id="{18DE6361-095E-105D-C05A-2207EB73266D}"/>
                  </a:ext>
                </a:extLst>
              </p14:cNvPr>
              <p14:cNvContentPartPr/>
              <p14:nvPr/>
            </p14:nvContentPartPr>
            <p14:xfrm>
              <a:off x="9966870" y="1531080"/>
              <a:ext cx="182160" cy="35280"/>
            </p14:xfrm>
          </p:contentPart>
        </mc:Choice>
        <mc:Fallback xmlns="">
          <p:pic>
            <p:nvPicPr>
              <p:cNvPr id="72" name="Ink 71">
                <a:extLst>
                  <a:ext uri="{FF2B5EF4-FFF2-40B4-BE49-F238E27FC236}">
                    <a16:creationId xmlns:a16="http://schemas.microsoft.com/office/drawing/2014/main" id="{18DE6361-095E-105D-C05A-2207EB73266D}"/>
                  </a:ext>
                </a:extLst>
              </p:cNvPr>
              <p:cNvPicPr/>
              <p:nvPr/>
            </p:nvPicPr>
            <p:blipFill>
              <a:blip r:embed="rId41"/>
              <a:stretch>
                <a:fillRect/>
              </a:stretch>
            </p:blipFill>
            <p:spPr>
              <a:xfrm>
                <a:off x="9948870" y="1513080"/>
                <a:ext cx="21780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73" name="Ink 72">
                <a:extLst>
                  <a:ext uri="{FF2B5EF4-FFF2-40B4-BE49-F238E27FC236}">
                    <a16:creationId xmlns:a16="http://schemas.microsoft.com/office/drawing/2014/main" id="{8A7EDCFE-9350-A8F3-DD93-A9087C043876}"/>
                  </a:ext>
                </a:extLst>
              </p14:cNvPr>
              <p14:cNvContentPartPr/>
              <p14:nvPr/>
            </p14:nvContentPartPr>
            <p14:xfrm>
              <a:off x="9955710" y="1806120"/>
              <a:ext cx="235800" cy="35640"/>
            </p14:xfrm>
          </p:contentPart>
        </mc:Choice>
        <mc:Fallback xmlns="">
          <p:pic>
            <p:nvPicPr>
              <p:cNvPr id="73" name="Ink 72">
                <a:extLst>
                  <a:ext uri="{FF2B5EF4-FFF2-40B4-BE49-F238E27FC236}">
                    <a16:creationId xmlns:a16="http://schemas.microsoft.com/office/drawing/2014/main" id="{8A7EDCFE-9350-A8F3-DD93-A9087C043876}"/>
                  </a:ext>
                </a:extLst>
              </p:cNvPr>
              <p:cNvPicPr/>
              <p:nvPr/>
            </p:nvPicPr>
            <p:blipFill>
              <a:blip r:embed="rId43"/>
              <a:stretch>
                <a:fillRect/>
              </a:stretch>
            </p:blipFill>
            <p:spPr>
              <a:xfrm>
                <a:off x="9937710" y="1788120"/>
                <a:ext cx="27144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49" name="Ink 148">
                <a:extLst>
                  <a:ext uri="{FF2B5EF4-FFF2-40B4-BE49-F238E27FC236}">
                    <a16:creationId xmlns:a16="http://schemas.microsoft.com/office/drawing/2014/main" id="{ADD2D898-FFD6-EFBA-4C9E-A4FFFA34BC6D}"/>
                  </a:ext>
                </a:extLst>
              </p14:cNvPr>
              <p14:cNvContentPartPr/>
              <p14:nvPr/>
            </p14:nvContentPartPr>
            <p14:xfrm>
              <a:off x="651150" y="3362040"/>
              <a:ext cx="11248200" cy="388080"/>
            </p14:xfrm>
          </p:contentPart>
        </mc:Choice>
        <mc:Fallback xmlns="">
          <p:pic>
            <p:nvPicPr>
              <p:cNvPr id="149" name="Ink 148">
                <a:extLst>
                  <a:ext uri="{FF2B5EF4-FFF2-40B4-BE49-F238E27FC236}">
                    <a16:creationId xmlns:a16="http://schemas.microsoft.com/office/drawing/2014/main" id="{ADD2D898-FFD6-EFBA-4C9E-A4FFFA34BC6D}"/>
                  </a:ext>
                </a:extLst>
              </p:cNvPr>
              <p:cNvPicPr/>
              <p:nvPr/>
            </p:nvPicPr>
            <p:blipFill>
              <a:blip r:embed="rId45"/>
              <a:stretch>
                <a:fillRect/>
              </a:stretch>
            </p:blipFill>
            <p:spPr>
              <a:xfrm>
                <a:off x="633510" y="3344040"/>
                <a:ext cx="11283840" cy="4237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51" name="Ink 150">
                <a:extLst>
                  <a:ext uri="{FF2B5EF4-FFF2-40B4-BE49-F238E27FC236}">
                    <a16:creationId xmlns:a16="http://schemas.microsoft.com/office/drawing/2014/main" id="{59003315-18BA-0344-5F5C-A7932B8DBE0D}"/>
                  </a:ext>
                </a:extLst>
              </p14:cNvPr>
              <p14:cNvContentPartPr/>
              <p14:nvPr/>
            </p14:nvContentPartPr>
            <p14:xfrm>
              <a:off x="9531990" y="2845440"/>
              <a:ext cx="206640" cy="381600"/>
            </p14:xfrm>
          </p:contentPart>
        </mc:Choice>
        <mc:Fallback xmlns="">
          <p:pic>
            <p:nvPicPr>
              <p:cNvPr id="151" name="Ink 150">
                <a:extLst>
                  <a:ext uri="{FF2B5EF4-FFF2-40B4-BE49-F238E27FC236}">
                    <a16:creationId xmlns:a16="http://schemas.microsoft.com/office/drawing/2014/main" id="{59003315-18BA-0344-5F5C-A7932B8DBE0D}"/>
                  </a:ext>
                </a:extLst>
              </p:cNvPr>
              <p:cNvPicPr/>
              <p:nvPr/>
            </p:nvPicPr>
            <p:blipFill>
              <a:blip r:embed="rId47"/>
              <a:stretch>
                <a:fillRect/>
              </a:stretch>
            </p:blipFill>
            <p:spPr>
              <a:xfrm>
                <a:off x="9514350" y="2827440"/>
                <a:ext cx="242280" cy="4172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52" name="Ink 151">
                <a:extLst>
                  <a:ext uri="{FF2B5EF4-FFF2-40B4-BE49-F238E27FC236}">
                    <a16:creationId xmlns:a16="http://schemas.microsoft.com/office/drawing/2014/main" id="{69835898-4855-3375-CDF4-53F2AF9D0618}"/>
                  </a:ext>
                </a:extLst>
              </p14:cNvPr>
              <p14:cNvContentPartPr/>
              <p14:nvPr/>
            </p14:nvContentPartPr>
            <p14:xfrm>
              <a:off x="9829350" y="2684160"/>
              <a:ext cx="360" cy="2520"/>
            </p14:xfrm>
          </p:contentPart>
        </mc:Choice>
        <mc:Fallback xmlns="">
          <p:pic>
            <p:nvPicPr>
              <p:cNvPr id="152" name="Ink 151">
                <a:extLst>
                  <a:ext uri="{FF2B5EF4-FFF2-40B4-BE49-F238E27FC236}">
                    <a16:creationId xmlns:a16="http://schemas.microsoft.com/office/drawing/2014/main" id="{69835898-4855-3375-CDF4-53F2AF9D0618}"/>
                  </a:ext>
                </a:extLst>
              </p:cNvPr>
              <p:cNvPicPr/>
              <p:nvPr/>
            </p:nvPicPr>
            <p:blipFill>
              <a:blip r:embed="rId49"/>
              <a:stretch>
                <a:fillRect/>
              </a:stretch>
            </p:blipFill>
            <p:spPr>
              <a:xfrm>
                <a:off x="9811710" y="2666160"/>
                <a:ext cx="3600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54" name="Ink 153">
                <a:extLst>
                  <a:ext uri="{FF2B5EF4-FFF2-40B4-BE49-F238E27FC236}">
                    <a16:creationId xmlns:a16="http://schemas.microsoft.com/office/drawing/2014/main" id="{DEC660A9-EB5D-992C-6EBB-69F33D92FE76}"/>
                  </a:ext>
                </a:extLst>
              </p14:cNvPr>
              <p14:cNvContentPartPr/>
              <p14:nvPr/>
            </p14:nvContentPartPr>
            <p14:xfrm>
              <a:off x="10012590" y="2823120"/>
              <a:ext cx="124560" cy="34560"/>
            </p14:xfrm>
          </p:contentPart>
        </mc:Choice>
        <mc:Fallback xmlns="">
          <p:pic>
            <p:nvPicPr>
              <p:cNvPr id="154" name="Ink 153">
                <a:extLst>
                  <a:ext uri="{FF2B5EF4-FFF2-40B4-BE49-F238E27FC236}">
                    <a16:creationId xmlns:a16="http://schemas.microsoft.com/office/drawing/2014/main" id="{DEC660A9-EB5D-992C-6EBB-69F33D92FE76}"/>
                  </a:ext>
                </a:extLst>
              </p:cNvPr>
              <p:cNvPicPr/>
              <p:nvPr/>
            </p:nvPicPr>
            <p:blipFill>
              <a:blip r:embed="rId51"/>
              <a:stretch>
                <a:fillRect/>
              </a:stretch>
            </p:blipFill>
            <p:spPr>
              <a:xfrm>
                <a:off x="9994950" y="2805480"/>
                <a:ext cx="16020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56" name="Ink 155">
                <a:extLst>
                  <a:ext uri="{FF2B5EF4-FFF2-40B4-BE49-F238E27FC236}">
                    <a16:creationId xmlns:a16="http://schemas.microsoft.com/office/drawing/2014/main" id="{4144F252-2158-76FC-A581-D858964951E1}"/>
                  </a:ext>
                </a:extLst>
              </p14:cNvPr>
              <p14:cNvContentPartPr/>
              <p14:nvPr/>
            </p14:nvContentPartPr>
            <p14:xfrm>
              <a:off x="10023750" y="2913120"/>
              <a:ext cx="183960" cy="58680"/>
            </p14:xfrm>
          </p:contentPart>
        </mc:Choice>
        <mc:Fallback xmlns="">
          <p:pic>
            <p:nvPicPr>
              <p:cNvPr id="156" name="Ink 155">
                <a:extLst>
                  <a:ext uri="{FF2B5EF4-FFF2-40B4-BE49-F238E27FC236}">
                    <a16:creationId xmlns:a16="http://schemas.microsoft.com/office/drawing/2014/main" id="{4144F252-2158-76FC-A581-D858964951E1}"/>
                  </a:ext>
                </a:extLst>
              </p:cNvPr>
              <p:cNvPicPr/>
              <p:nvPr/>
            </p:nvPicPr>
            <p:blipFill>
              <a:blip r:embed="rId53"/>
              <a:stretch>
                <a:fillRect/>
              </a:stretch>
            </p:blipFill>
            <p:spPr>
              <a:xfrm>
                <a:off x="10006110" y="2895120"/>
                <a:ext cx="21960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57" name="Ink 156">
                <a:extLst>
                  <a:ext uri="{FF2B5EF4-FFF2-40B4-BE49-F238E27FC236}">
                    <a16:creationId xmlns:a16="http://schemas.microsoft.com/office/drawing/2014/main" id="{104D45E7-FA74-F7C0-4D22-C0DEF36062F5}"/>
                  </a:ext>
                </a:extLst>
              </p14:cNvPr>
              <p14:cNvContentPartPr/>
              <p14:nvPr/>
            </p14:nvContentPartPr>
            <p14:xfrm>
              <a:off x="10298070" y="2616840"/>
              <a:ext cx="230040" cy="12240"/>
            </p14:xfrm>
          </p:contentPart>
        </mc:Choice>
        <mc:Fallback xmlns="">
          <p:pic>
            <p:nvPicPr>
              <p:cNvPr id="157" name="Ink 156">
                <a:extLst>
                  <a:ext uri="{FF2B5EF4-FFF2-40B4-BE49-F238E27FC236}">
                    <a16:creationId xmlns:a16="http://schemas.microsoft.com/office/drawing/2014/main" id="{104D45E7-FA74-F7C0-4D22-C0DEF36062F5}"/>
                  </a:ext>
                </a:extLst>
              </p:cNvPr>
              <p:cNvPicPr/>
              <p:nvPr/>
            </p:nvPicPr>
            <p:blipFill>
              <a:blip r:embed="rId55"/>
              <a:stretch>
                <a:fillRect/>
              </a:stretch>
            </p:blipFill>
            <p:spPr>
              <a:xfrm>
                <a:off x="10280430" y="2598840"/>
                <a:ext cx="26568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59" name="Ink 158">
                <a:extLst>
                  <a:ext uri="{FF2B5EF4-FFF2-40B4-BE49-F238E27FC236}">
                    <a16:creationId xmlns:a16="http://schemas.microsoft.com/office/drawing/2014/main" id="{C8D8A381-7C95-54C7-09A1-D06447DA528A}"/>
                  </a:ext>
                </a:extLst>
              </p14:cNvPr>
              <p14:cNvContentPartPr/>
              <p14:nvPr/>
            </p14:nvContentPartPr>
            <p14:xfrm>
              <a:off x="10332270" y="2651400"/>
              <a:ext cx="221400" cy="424440"/>
            </p14:xfrm>
          </p:contentPart>
        </mc:Choice>
        <mc:Fallback xmlns="">
          <p:pic>
            <p:nvPicPr>
              <p:cNvPr id="159" name="Ink 158">
                <a:extLst>
                  <a:ext uri="{FF2B5EF4-FFF2-40B4-BE49-F238E27FC236}">
                    <a16:creationId xmlns:a16="http://schemas.microsoft.com/office/drawing/2014/main" id="{C8D8A381-7C95-54C7-09A1-D06447DA528A}"/>
                  </a:ext>
                </a:extLst>
              </p:cNvPr>
              <p:cNvPicPr/>
              <p:nvPr/>
            </p:nvPicPr>
            <p:blipFill>
              <a:blip r:embed="rId57"/>
              <a:stretch>
                <a:fillRect/>
              </a:stretch>
            </p:blipFill>
            <p:spPr>
              <a:xfrm>
                <a:off x="10314630" y="2633760"/>
                <a:ext cx="257040" cy="460080"/>
              </a:xfrm>
              <a:prstGeom prst="rect">
                <a:avLst/>
              </a:prstGeom>
            </p:spPr>
          </p:pic>
        </mc:Fallback>
      </mc:AlternateContent>
      <p:grpSp>
        <p:nvGrpSpPr>
          <p:cNvPr id="164" name="Group 163">
            <a:extLst>
              <a:ext uri="{FF2B5EF4-FFF2-40B4-BE49-F238E27FC236}">
                <a16:creationId xmlns:a16="http://schemas.microsoft.com/office/drawing/2014/main" id="{2A0ABEB7-D124-855F-0386-6F686EB485AE}"/>
              </a:ext>
            </a:extLst>
          </p:cNvPr>
          <p:cNvGrpSpPr/>
          <p:nvPr/>
        </p:nvGrpSpPr>
        <p:grpSpPr>
          <a:xfrm>
            <a:off x="10869750" y="2571480"/>
            <a:ext cx="240120" cy="512280"/>
            <a:chOff x="10869750" y="2571480"/>
            <a:chExt cx="240120" cy="512280"/>
          </a:xfrm>
        </p:grpSpPr>
        <mc:AlternateContent xmlns:mc="http://schemas.openxmlformats.org/markup-compatibility/2006" xmlns:p14="http://schemas.microsoft.com/office/powerpoint/2010/main">
          <mc:Choice Requires="p14">
            <p:contentPart p14:bwMode="auto" r:id="rId58">
              <p14:nvContentPartPr>
                <p14:cNvPr id="161" name="Ink 160">
                  <a:extLst>
                    <a:ext uri="{FF2B5EF4-FFF2-40B4-BE49-F238E27FC236}">
                      <a16:creationId xmlns:a16="http://schemas.microsoft.com/office/drawing/2014/main" id="{A960B95A-1908-E1A9-7659-C69020850F67}"/>
                    </a:ext>
                  </a:extLst>
                </p14:cNvPr>
                <p14:cNvContentPartPr/>
                <p14:nvPr/>
              </p14:nvContentPartPr>
              <p14:xfrm>
                <a:off x="10892430" y="2571480"/>
                <a:ext cx="360" cy="512280"/>
              </p14:xfrm>
            </p:contentPart>
          </mc:Choice>
          <mc:Fallback xmlns="">
            <p:pic>
              <p:nvPicPr>
                <p:cNvPr id="161" name="Ink 160">
                  <a:extLst>
                    <a:ext uri="{FF2B5EF4-FFF2-40B4-BE49-F238E27FC236}">
                      <a16:creationId xmlns:a16="http://schemas.microsoft.com/office/drawing/2014/main" id="{A960B95A-1908-E1A9-7659-C69020850F67}"/>
                    </a:ext>
                  </a:extLst>
                </p:cNvPr>
                <p:cNvPicPr/>
                <p:nvPr/>
              </p:nvPicPr>
              <p:blipFill>
                <a:blip r:embed="rId59"/>
                <a:stretch>
                  <a:fillRect/>
                </a:stretch>
              </p:blipFill>
              <p:spPr>
                <a:xfrm>
                  <a:off x="10874790" y="2553840"/>
                  <a:ext cx="36000" cy="5479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62" name="Ink 161">
                  <a:extLst>
                    <a:ext uri="{FF2B5EF4-FFF2-40B4-BE49-F238E27FC236}">
                      <a16:creationId xmlns:a16="http://schemas.microsoft.com/office/drawing/2014/main" id="{0969E9E0-E24E-3918-F04F-B294B7616052}"/>
                    </a:ext>
                  </a:extLst>
                </p14:cNvPr>
                <p14:cNvContentPartPr/>
                <p14:nvPr/>
              </p14:nvContentPartPr>
              <p14:xfrm>
                <a:off x="10869750" y="2571480"/>
                <a:ext cx="171360" cy="360"/>
              </p14:xfrm>
            </p:contentPart>
          </mc:Choice>
          <mc:Fallback xmlns="">
            <p:pic>
              <p:nvPicPr>
                <p:cNvPr id="162" name="Ink 161">
                  <a:extLst>
                    <a:ext uri="{FF2B5EF4-FFF2-40B4-BE49-F238E27FC236}">
                      <a16:creationId xmlns:a16="http://schemas.microsoft.com/office/drawing/2014/main" id="{0969E9E0-E24E-3918-F04F-B294B7616052}"/>
                    </a:ext>
                  </a:extLst>
                </p:cNvPr>
                <p:cNvPicPr/>
                <p:nvPr/>
              </p:nvPicPr>
              <p:blipFill>
                <a:blip r:embed="rId61"/>
                <a:stretch>
                  <a:fillRect/>
                </a:stretch>
              </p:blipFill>
              <p:spPr>
                <a:xfrm>
                  <a:off x="10851750" y="2553840"/>
                  <a:ext cx="207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63" name="Ink 162">
                  <a:extLst>
                    <a:ext uri="{FF2B5EF4-FFF2-40B4-BE49-F238E27FC236}">
                      <a16:creationId xmlns:a16="http://schemas.microsoft.com/office/drawing/2014/main" id="{AF93A08D-FD16-EB04-7C1C-A6781E917519}"/>
                    </a:ext>
                  </a:extLst>
                </p14:cNvPr>
                <p14:cNvContentPartPr/>
                <p14:nvPr/>
              </p14:nvContentPartPr>
              <p14:xfrm>
                <a:off x="10938510" y="2709000"/>
                <a:ext cx="171360" cy="50760"/>
              </p14:xfrm>
            </p:contentPart>
          </mc:Choice>
          <mc:Fallback xmlns="">
            <p:pic>
              <p:nvPicPr>
                <p:cNvPr id="163" name="Ink 162">
                  <a:extLst>
                    <a:ext uri="{FF2B5EF4-FFF2-40B4-BE49-F238E27FC236}">
                      <a16:creationId xmlns:a16="http://schemas.microsoft.com/office/drawing/2014/main" id="{AF93A08D-FD16-EB04-7C1C-A6781E917519}"/>
                    </a:ext>
                  </a:extLst>
                </p:cNvPr>
                <p:cNvPicPr/>
                <p:nvPr/>
              </p:nvPicPr>
              <p:blipFill>
                <a:blip r:embed="rId63"/>
                <a:stretch>
                  <a:fillRect/>
                </a:stretch>
              </p:blipFill>
              <p:spPr>
                <a:xfrm>
                  <a:off x="10920510" y="2691000"/>
                  <a:ext cx="207000" cy="86400"/>
                </a:xfrm>
                <a:prstGeom prst="rect">
                  <a:avLst/>
                </a:prstGeom>
              </p:spPr>
            </p:pic>
          </mc:Fallback>
        </mc:AlternateContent>
      </p:grpSp>
      <p:grpSp>
        <p:nvGrpSpPr>
          <p:cNvPr id="180" name="Group 179">
            <a:extLst>
              <a:ext uri="{FF2B5EF4-FFF2-40B4-BE49-F238E27FC236}">
                <a16:creationId xmlns:a16="http://schemas.microsoft.com/office/drawing/2014/main" id="{97D94915-22B6-D188-FDAD-A9B33C8F76EA}"/>
              </a:ext>
            </a:extLst>
          </p:cNvPr>
          <p:cNvGrpSpPr/>
          <p:nvPr/>
        </p:nvGrpSpPr>
        <p:grpSpPr>
          <a:xfrm>
            <a:off x="965430" y="1428480"/>
            <a:ext cx="8207640" cy="2220840"/>
            <a:chOff x="965430" y="1428480"/>
            <a:chExt cx="8207640" cy="2220840"/>
          </a:xfrm>
        </p:grpSpPr>
        <mc:AlternateContent xmlns:mc="http://schemas.openxmlformats.org/markup-compatibility/2006" xmlns:p14="http://schemas.microsoft.com/office/powerpoint/2010/main">
          <mc:Choice Requires="p14">
            <p:contentPart p14:bwMode="auto" r:id="rId64">
              <p14:nvContentPartPr>
                <p14:cNvPr id="4" name="Ink 3">
                  <a:extLst>
                    <a:ext uri="{FF2B5EF4-FFF2-40B4-BE49-F238E27FC236}">
                      <a16:creationId xmlns:a16="http://schemas.microsoft.com/office/drawing/2014/main" id="{F32840D4-D5EC-1685-840A-2B45908685A5}"/>
                    </a:ext>
                  </a:extLst>
                </p14:cNvPr>
                <p14:cNvContentPartPr/>
                <p14:nvPr/>
              </p14:nvContentPartPr>
              <p14:xfrm>
                <a:off x="4000590" y="1474200"/>
                <a:ext cx="360" cy="360"/>
              </p14:xfrm>
            </p:contentPart>
          </mc:Choice>
          <mc:Fallback xmlns="">
            <p:pic>
              <p:nvPicPr>
                <p:cNvPr id="4" name="Ink 3">
                  <a:extLst>
                    <a:ext uri="{FF2B5EF4-FFF2-40B4-BE49-F238E27FC236}">
                      <a16:creationId xmlns:a16="http://schemas.microsoft.com/office/drawing/2014/main" id="{F32840D4-D5EC-1685-840A-2B45908685A5}"/>
                    </a:ext>
                  </a:extLst>
                </p:cNvPr>
                <p:cNvPicPr/>
                <p:nvPr/>
              </p:nvPicPr>
              <p:blipFill>
                <a:blip r:embed="rId65"/>
                <a:stretch>
                  <a:fillRect/>
                </a:stretch>
              </p:blipFill>
              <p:spPr>
                <a:xfrm>
                  <a:off x="3982590" y="145620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 name="Ink 4">
                  <a:extLst>
                    <a:ext uri="{FF2B5EF4-FFF2-40B4-BE49-F238E27FC236}">
                      <a16:creationId xmlns:a16="http://schemas.microsoft.com/office/drawing/2014/main" id="{E6D1025B-489E-9521-1C92-9B4410578997}"/>
                    </a:ext>
                  </a:extLst>
                </p14:cNvPr>
                <p14:cNvContentPartPr/>
                <p14:nvPr/>
              </p14:nvContentPartPr>
              <p14:xfrm>
                <a:off x="7554870" y="1428480"/>
                <a:ext cx="360" cy="360"/>
              </p14:xfrm>
            </p:contentPart>
          </mc:Choice>
          <mc:Fallback xmlns="">
            <p:pic>
              <p:nvPicPr>
                <p:cNvPr id="5" name="Ink 4">
                  <a:extLst>
                    <a:ext uri="{FF2B5EF4-FFF2-40B4-BE49-F238E27FC236}">
                      <a16:creationId xmlns:a16="http://schemas.microsoft.com/office/drawing/2014/main" id="{E6D1025B-489E-9521-1C92-9B4410578997}"/>
                    </a:ext>
                  </a:extLst>
                </p:cNvPr>
                <p:cNvPicPr/>
                <p:nvPr/>
              </p:nvPicPr>
              <p:blipFill>
                <a:blip r:embed="rId65"/>
                <a:stretch>
                  <a:fillRect/>
                </a:stretch>
              </p:blipFill>
              <p:spPr>
                <a:xfrm>
                  <a:off x="7537230" y="141048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5" name="Ink 34">
                  <a:extLst>
                    <a:ext uri="{FF2B5EF4-FFF2-40B4-BE49-F238E27FC236}">
                      <a16:creationId xmlns:a16="http://schemas.microsoft.com/office/drawing/2014/main" id="{0FEC05F3-1831-7AA7-9CCA-157F95925CC3}"/>
                    </a:ext>
                  </a:extLst>
                </p14:cNvPr>
                <p14:cNvContentPartPr/>
                <p14:nvPr/>
              </p14:nvContentPartPr>
              <p14:xfrm>
                <a:off x="4365990" y="1806120"/>
                <a:ext cx="360" cy="360"/>
              </p14:xfrm>
            </p:contentPart>
          </mc:Choice>
          <mc:Fallback xmlns="">
            <p:pic>
              <p:nvPicPr>
                <p:cNvPr id="35" name="Ink 34">
                  <a:extLst>
                    <a:ext uri="{FF2B5EF4-FFF2-40B4-BE49-F238E27FC236}">
                      <a16:creationId xmlns:a16="http://schemas.microsoft.com/office/drawing/2014/main" id="{0FEC05F3-1831-7AA7-9CCA-157F95925CC3}"/>
                    </a:ext>
                  </a:extLst>
                </p:cNvPr>
                <p:cNvPicPr/>
                <p:nvPr/>
              </p:nvPicPr>
              <p:blipFill>
                <a:blip r:embed="rId65"/>
                <a:stretch>
                  <a:fillRect/>
                </a:stretch>
              </p:blipFill>
              <p:spPr>
                <a:xfrm>
                  <a:off x="4347990" y="17881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2" name="Ink 31">
                  <a:extLst>
                    <a:ext uri="{FF2B5EF4-FFF2-40B4-BE49-F238E27FC236}">
                      <a16:creationId xmlns:a16="http://schemas.microsoft.com/office/drawing/2014/main" id="{213ADC7D-389C-5B08-8810-ACA1ED317827}"/>
                    </a:ext>
                  </a:extLst>
                </p14:cNvPr>
                <p14:cNvContentPartPr/>
                <p14:nvPr/>
              </p14:nvContentPartPr>
              <p14:xfrm>
                <a:off x="4365990" y="2057400"/>
                <a:ext cx="360" cy="204840"/>
              </p14:xfrm>
            </p:contentPart>
          </mc:Choice>
          <mc:Fallback xmlns="">
            <p:pic>
              <p:nvPicPr>
                <p:cNvPr id="32" name="Ink 31">
                  <a:extLst>
                    <a:ext uri="{FF2B5EF4-FFF2-40B4-BE49-F238E27FC236}">
                      <a16:creationId xmlns:a16="http://schemas.microsoft.com/office/drawing/2014/main" id="{213ADC7D-389C-5B08-8810-ACA1ED317827}"/>
                    </a:ext>
                  </a:extLst>
                </p:cNvPr>
                <p:cNvPicPr/>
                <p:nvPr/>
              </p:nvPicPr>
              <p:blipFill>
                <a:blip r:embed="rId69"/>
                <a:stretch>
                  <a:fillRect/>
                </a:stretch>
              </p:blipFill>
              <p:spPr>
                <a:xfrm>
                  <a:off x="4347990" y="2039400"/>
                  <a:ext cx="3600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3" name="Ink 32">
                  <a:extLst>
                    <a:ext uri="{FF2B5EF4-FFF2-40B4-BE49-F238E27FC236}">
                      <a16:creationId xmlns:a16="http://schemas.microsoft.com/office/drawing/2014/main" id="{867F4DDB-FB63-AA3D-3F38-013F72840193}"/>
                    </a:ext>
                  </a:extLst>
                </p14:cNvPr>
                <p14:cNvContentPartPr/>
                <p14:nvPr/>
              </p14:nvContentPartPr>
              <p14:xfrm>
                <a:off x="4354830" y="2034360"/>
                <a:ext cx="360" cy="360"/>
              </p14:xfrm>
            </p:contentPart>
          </mc:Choice>
          <mc:Fallback xmlns="">
            <p:pic>
              <p:nvPicPr>
                <p:cNvPr id="33" name="Ink 32">
                  <a:extLst>
                    <a:ext uri="{FF2B5EF4-FFF2-40B4-BE49-F238E27FC236}">
                      <a16:creationId xmlns:a16="http://schemas.microsoft.com/office/drawing/2014/main" id="{867F4DDB-FB63-AA3D-3F38-013F72840193}"/>
                    </a:ext>
                  </a:extLst>
                </p:cNvPr>
                <p:cNvPicPr/>
                <p:nvPr/>
              </p:nvPicPr>
              <p:blipFill>
                <a:blip r:embed="rId65"/>
                <a:stretch>
                  <a:fillRect/>
                </a:stretch>
              </p:blipFill>
              <p:spPr>
                <a:xfrm>
                  <a:off x="4336830" y="20167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6" name="Ink 35">
                  <a:extLst>
                    <a:ext uri="{FF2B5EF4-FFF2-40B4-BE49-F238E27FC236}">
                      <a16:creationId xmlns:a16="http://schemas.microsoft.com/office/drawing/2014/main" id="{A35C9B0E-16EA-FA58-CD0F-3B38A550DD6F}"/>
                    </a:ext>
                  </a:extLst>
                </p14:cNvPr>
                <p14:cNvContentPartPr/>
                <p14:nvPr/>
              </p14:nvContentPartPr>
              <p14:xfrm>
                <a:off x="4549230" y="2057400"/>
                <a:ext cx="65880" cy="360"/>
              </p14:xfrm>
            </p:contentPart>
          </mc:Choice>
          <mc:Fallback xmlns="">
            <p:pic>
              <p:nvPicPr>
                <p:cNvPr id="36" name="Ink 35">
                  <a:extLst>
                    <a:ext uri="{FF2B5EF4-FFF2-40B4-BE49-F238E27FC236}">
                      <a16:creationId xmlns:a16="http://schemas.microsoft.com/office/drawing/2014/main" id="{A35C9B0E-16EA-FA58-CD0F-3B38A550DD6F}"/>
                    </a:ext>
                  </a:extLst>
                </p:cNvPr>
                <p:cNvPicPr/>
                <p:nvPr/>
              </p:nvPicPr>
              <p:blipFill>
                <a:blip r:embed="rId72"/>
                <a:stretch>
                  <a:fillRect/>
                </a:stretch>
              </p:blipFill>
              <p:spPr>
                <a:xfrm>
                  <a:off x="4531230" y="2039400"/>
                  <a:ext cx="1015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38" name="Ink 37">
                  <a:extLst>
                    <a:ext uri="{FF2B5EF4-FFF2-40B4-BE49-F238E27FC236}">
                      <a16:creationId xmlns:a16="http://schemas.microsoft.com/office/drawing/2014/main" id="{F4EBADE0-AF4C-4750-EA59-AE895C83BE37}"/>
                    </a:ext>
                  </a:extLst>
                </p14:cNvPr>
                <p14:cNvContentPartPr/>
                <p14:nvPr/>
              </p14:nvContentPartPr>
              <p14:xfrm>
                <a:off x="4514670" y="2138760"/>
                <a:ext cx="172080" cy="32760"/>
              </p14:xfrm>
            </p:contentPart>
          </mc:Choice>
          <mc:Fallback xmlns="">
            <p:pic>
              <p:nvPicPr>
                <p:cNvPr id="38" name="Ink 37">
                  <a:extLst>
                    <a:ext uri="{FF2B5EF4-FFF2-40B4-BE49-F238E27FC236}">
                      <a16:creationId xmlns:a16="http://schemas.microsoft.com/office/drawing/2014/main" id="{F4EBADE0-AF4C-4750-EA59-AE895C83BE37}"/>
                    </a:ext>
                  </a:extLst>
                </p:cNvPr>
                <p:cNvPicPr/>
                <p:nvPr/>
              </p:nvPicPr>
              <p:blipFill>
                <a:blip r:embed="rId74"/>
                <a:stretch>
                  <a:fillRect/>
                </a:stretch>
              </p:blipFill>
              <p:spPr>
                <a:xfrm>
                  <a:off x="4496670" y="2121120"/>
                  <a:ext cx="20772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0" name="Ink 39">
                  <a:extLst>
                    <a:ext uri="{FF2B5EF4-FFF2-40B4-BE49-F238E27FC236}">
                      <a16:creationId xmlns:a16="http://schemas.microsoft.com/office/drawing/2014/main" id="{9F4510A2-8DE4-BDDF-6977-E47277BD11E9}"/>
                    </a:ext>
                  </a:extLst>
                </p14:cNvPr>
                <p14:cNvContentPartPr/>
                <p14:nvPr/>
              </p14:nvContentPartPr>
              <p14:xfrm>
                <a:off x="4903470" y="1848240"/>
                <a:ext cx="319320" cy="474120"/>
              </p14:xfrm>
            </p:contentPart>
          </mc:Choice>
          <mc:Fallback xmlns="">
            <p:pic>
              <p:nvPicPr>
                <p:cNvPr id="40" name="Ink 39">
                  <a:extLst>
                    <a:ext uri="{FF2B5EF4-FFF2-40B4-BE49-F238E27FC236}">
                      <a16:creationId xmlns:a16="http://schemas.microsoft.com/office/drawing/2014/main" id="{9F4510A2-8DE4-BDDF-6977-E47277BD11E9}"/>
                    </a:ext>
                  </a:extLst>
                </p:cNvPr>
                <p:cNvPicPr/>
                <p:nvPr/>
              </p:nvPicPr>
              <p:blipFill>
                <a:blip r:embed="rId76"/>
                <a:stretch>
                  <a:fillRect/>
                </a:stretch>
              </p:blipFill>
              <p:spPr>
                <a:xfrm>
                  <a:off x="4885470" y="1830600"/>
                  <a:ext cx="354960" cy="5097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1" name="Ink 40">
                  <a:extLst>
                    <a:ext uri="{FF2B5EF4-FFF2-40B4-BE49-F238E27FC236}">
                      <a16:creationId xmlns:a16="http://schemas.microsoft.com/office/drawing/2014/main" id="{86AF0B95-69E0-6DFF-5824-FF513BD4DCEF}"/>
                    </a:ext>
                  </a:extLst>
                </p14:cNvPr>
                <p14:cNvContentPartPr/>
                <p14:nvPr/>
              </p14:nvContentPartPr>
              <p14:xfrm>
                <a:off x="5394870" y="2148480"/>
                <a:ext cx="360" cy="360"/>
              </p14:xfrm>
            </p:contentPart>
          </mc:Choice>
          <mc:Fallback xmlns="">
            <p:pic>
              <p:nvPicPr>
                <p:cNvPr id="41" name="Ink 40">
                  <a:extLst>
                    <a:ext uri="{FF2B5EF4-FFF2-40B4-BE49-F238E27FC236}">
                      <a16:creationId xmlns:a16="http://schemas.microsoft.com/office/drawing/2014/main" id="{86AF0B95-69E0-6DFF-5824-FF513BD4DCEF}"/>
                    </a:ext>
                  </a:extLst>
                </p:cNvPr>
                <p:cNvPicPr/>
                <p:nvPr/>
              </p:nvPicPr>
              <p:blipFill>
                <a:blip r:embed="rId65"/>
                <a:stretch>
                  <a:fillRect/>
                </a:stretch>
              </p:blipFill>
              <p:spPr>
                <a:xfrm>
                  <a:off x="5377230" y="213084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2" name="Ink 41">
                  <a:extLst>
                    <a:ext uri="{FF2B5EF4-FFF2-40B4-BE49-F238E27FC236}">
                      <a16:creationId xmlns:a16="http://schemas.microsoft.com/office/drawing/2014/main" id="{7E1360BA-C9C2-A0DE-DA1A-7C1AB0BABB3A}"/>
                    </a:ext>
                  </a:extLst>
                </p14:cNvPr>
                <p14:cNvContentPartPr/>
                <p14:nvPr/>
              </p14:nvContentPartPr>
              <p14:xfrm>
                <a:off x="5212710" y="2308680"/>
                <a:ext cx="182520" cy="298800"/>
              </p14:xfrm>
            </p:contentPart>
          </mc:Choice>
          <mc:Fallback xmlns="">
            <p:pic>
              <p:nvPicPr>
                <p:cNvPr id="42" name="Ink 41">
                  <a:extLst>
                    <a:ext uri="{FF2B5EF4-FFF2-40B4-BE49-F238E27FC236}">
                      <a16:creationId xmlns:a16="http://schemas.microsoft.com/office/drawing/2014/main" id="{7E1360BA-C9C2-A0DE-DA1A-7C1AB0BABB3A}"/>
                    </a:ext>
                  </a:extLst>
                </p:cNvPr>
                <p:cNvPicPr/>
                <p:nvPr/>
              </p:nvPicPr>
              <p:blipFill>
                <a:blip r:embed="rId79"/>
                <a:stretch>
                  <a:fillRect/>
                </a:stretch>
              </p:blipFill>
              <p:spPr>
                <a:xfrm>
                  <a:off x="5194710" y="2291040"/>
                  <a:ext cx="21816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3" name="Ink 42">
                  <a:extLst>
                    <a:ext uri="{FF2B5EF4-FFF2-40B4-BE49-F238E27FC236}">
                      <a16:creationId xmlns:a16="http://schemas.microsoft.com/office/drawing/2014/main" id="{B0946FE5-AC2A-2C08-2FB2-7A045816CCB4}"/>
                    </a:ext>
                  </a:extLst>
                </p14:cNvPr>
                <p14:cNvContentPartPr/>
                <p14:nvPr/>
              </p14:nvContentPartPr>
              <p14:xfrm>
                <a:off x="5634270" y="2057400"/>
                <a:ext cx="161280" cy="416160"/>
              </p14:xfrm>
            </p:contentPart>
          </mc:Choice>
          <mc:Fallback xmlns="">
            <p:pic>
              <p:nvPicPr>
                <p:cNvPr id="43" name="Ink 42">
                  <a:extLst>
                    <a:ext uri="{FF2B5EF4-FFF2-40B4-BE49-F238E27FC236}">
                      <a16:creationId xmlns:a16="http://schemas.microsoft.com/office/drawing/2014/main" id="{B0946FE5-AC2A-2C08-2FB2-7A045816CCB4}"/>
                    </a:ext>
                  </a:extLst>
                </p:cNvPr>
                <p:cNvPicPr/>
                <p:nvPr/>
              </p:nvPicPr>
              <p:blipFill>
                <a:blip r:embed="rId81"/>
                <a:stretch>
                  <a:fillRect/>
                </a:stretch>
              </p:blipFill>
              <p:spPr>
                <a:xfrm>
                  <a:off x="5616270" y="2039400"/>
                  <a:ext cx="19692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4" name="Ink 43">
                  <a:extLst>
                    <a:ext uri="{FF2B5EF4-FFF2-40B4-BE49-F238E27FC236}">
                      <a16:creationId xmlns:a16="http://schemas.microsoft.com/office/drawing/2014/main" id="{AAE33263-8836-6F54-FA6F-06E1C0BC99DD}"/>
                    </a:ext>
                  </a:extLst>
                </p14:cNvPr>
                <p14:cNvContentPartPr/>
                <p14:nvPr/>
              </p14:nvContentPartPr>
              <p14:xfrm>
                <a:off x="5760270" y="1874160"/>
                <a:ext cx="360" cy="360"/>
              </p14:xfrm>
            </p:contentPart>
          </mc:Choice>
          <mc:Fallback xmlns="">
            <p:pic>
              <p:nvPicPr>
                <p:cNvPr id="44" name="Ink 43">
                  <a:extLst>
                    <a:ext uri="{FF2B5EF4-FFF2-40B4-BE49-F238E27FC236}">
                      <a16:creationId xmlns:a16="http://schemas.microsoft.com/office/drawing/2014/main" id="{AAE33263-8836-6F54-FA6F-06E1C0BC99DD}"/>
                    </a:ext>
                  </a:extLst>
                </p:cNvPr>
                <p:cNvPicPr/>
                <p:nvPr/>
              </p:nvPicPr>
              <p:blipFill>
                <a:blip r:embed="rId65"/>
                <a:stretch>
                  <a:fillRect/>
                </a:stretch>
              </p:blipFill>
              <p:spPr>
                <a:xfrm>
                  <a:off x="5742630" y="18565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48" name="Ink 47">
                  <a:extLst>
                    <a:ext uri="{FF2B5EF4-FFF2-40B4-BE49-F238E27FC236}">
                      <a16:creationId xmlns:a16="http://schemas.microsoft.com/office/drawing/2014/main" id="{D662912D-4153-D5DD-1C45-F82B1167469F}"/>
                    </a:ext>
                  </a:extLst>
                </p14:cNvPr>
                <p14:cNvContentPartPr/>
                <p14:nvPr/>
              </p14:nvContentPartPr>
              <p14:xfrm>
                <a:off x="6217830" y="1771560"/>
                <a:ext cx="360" cy="360"/>
              </p14:xfrm>
            </p:contentPart>
          </mc:Choice>
          <mc:Fallback xmlns="">
            <p:pic>
              <p:nvPicPr>
                <p:cNvPr id="48" name="Ink 47">
                  <a:extLst>
                    <a:ext uri="{FF2B5EF4-FFF2-40B4-BE49-F238E27FC236}">
                      <a16:creationId xmlns:a16="http://schemas.microsoft.com/office/drawing/2014/main" id="{D662912D-4153-D5DD-1C45-F82B1167469F}"/>
                    </a:ext>
                  </a:extLst>
                </p:cNvPr>
                <p:cNvPicPr/>
                <p:nvPr/>
              </p:nvPicPr>
              <p:blipFill>
                <a:blip r:embed="rId65"/>
                <a:stretch>
                  <a:fillRect/>
                </a:stretch>
              </p:blipFill>
              <p:spPr>
                <a:xfrm>
                  <a:off x="6200190" y="175356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5" name="Ink 44">
                  <a:extLst>
                    <a:ext uri="{FF2B5EF4-FFF2-40B4-BE49-F238E27FC236}">
                      <a16:creationId xmlns:a16="http://schemas.microsoft.com/office/drawing/2014/main" id="{03F912F2-D9A9-90E9-F4ED-07D5FAD735C9}"/>
                    </a:ext>
                  </a:extLst>
                </p14:cNvPr>
                <p14:cNvContentPartPr/>
                <p14:nvPr/>
              </p14:nvContentPartPr>
              <p14:xfrm>
                <a:off x="6023430" y="2160360"/>
                <a:ext cx="65880" cy="23040"/>
              </p14:xfrm>
            </p:contentPart>
          </mc:Choice>
          <mc:Fallback xmlns="">
            <p:pic>
              <p:nvPicPr>
                <p:cNvPr id="45" name="Ink 44">
                  <a:extLst>
                    <a:ext uri="{FF2B5EF4-FFF2-40B4-BE49-F238E27FC236}">
                      <a16:creationId xmlns:a16="http://schemas.microsoft.com/office/drawing/2014/main" id="{03F912F2-D9A9-90E9-F4ED-07D5FAD735C9}"/>
                    </a:ext>
                  </a:extLst>
                </p:cNvPr>
                <p:cNvPicPr/>
                <p:nvPr/>
              </p:nvPicPr>
              <p:blipFill>
                <a:blip r:embed="rId85"/>
                <a:stretch>
                  <a:fillRect/>
                </a:stretch>
              </p:blipFill>
              <p:spPr>
                <a:xfrm>
                  <a:off x="6005790" y="2142360"/>
                  <a:ext cx="10152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6" name="Ink 45">
                  <a:extLst>
                    <a:ext uri="{FF2B5EF4-FFF2-40B4-BE49-F238E27FC236}">
                      <a16:creationId xmlns:a16="http://schemas.microsoft.com/office/drawing/2014/main" id="{CDBD0325-5DA2-AC82-4719-9C45C9F36B99}"/>
                    </a:ext>
                  </a:extLst>
                </p14:cNvPr>
                <p14:cNvContentPartPr/>
                <p14:nvPr/>
              </p14:nvContentPartPr>
              <p14:xfrm>
                <a:off x="5966550" y="2251440"/>
                <a:ext cx="157680" cy="360"/>
              </p14:xfrm>
            </p:contentPart>
          </mc:Choice>
          <mc:Fallback xmlns="">
            <p:pic>
              <p:nvPicPr>
                <p:cNvPr id="46" name="Ink 45">
                  <a:extLst>
                    <a:ext uri="{FF2B5EF4-FFF2-40B4-BE49-F238E27FC236}">
                      <a16:creationId xmlns:a16="http://schemas.microsoft.com/office/drawing/2014/main" id="{CDBD0325-5DA2-AC82-4719-9C45C9F36B99}"/>
                    </a:ext>
                  </a:extLst>
                </p:cNvPr>
                <p:cNvPicPr/>
                <p:nvPr/>
              </p:nvPicPr>
              <p:blipFill>
                <a:blip r:embed="rId87"/>
                <a:stretch>
                  <a:fillRect/>
                </a:stretch>
              </p:blipFill>
              <p:spPr>
                <a:xfrm>
                  <a:off x="5948550" y="2233440"/>
                  <a:ext cx="1933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7" name="Ink 46">
                  <a:extLst>
                    <a:ext uri="{FF2B5EF4-FFF2-40B4-BE49-F238E27FC236}">
                      <a16:creationId xmlns:a16="http://schemas.microsoft.com/office/drawing/2014/main" id="{C21EDC82-0E5F-E48D-B7D3-78E0A9D0B4C2}"/>
                    </a:ext>
                  </a:extLst>
                </p14:cNvPr>
                <p14:cNvContentPartPr/>
                <p14:nvPr/>
              </p14:nvContentPartPr>
              <p14:xfrm>
                <a:off x="6252030" y="2057400"/>
                <a:ext cx="360" cy="218520"/>
              </p14:xfrm>
            </p:contentPart>
          </mc:Choice>
          <mc:Fallback xmlns="">
            <p:pic>
              <p:nvPicPr>
                <p:cNvPr id="47" name="Ink 46">
                  <a:extLst>
                    <a:ext uri="{FF2B5EF4-FFF2-40B4-BE49-F238E27FC236}">
                      <a16:creationId xmlns:a16="http://schemas.microsoft.com/office/drawing/2014/main" id="{C21EDC82-0E5F-E48D-B7D3-78E0A9D0B4C2}"/>
                    </a:ext>
                  </a:extLst>
                </p:cNvPr>
                <p:cNvPicPr/>
                <p:nvPr/>
              </p:nvPicPr>
              <p:blipFill>
                <a:blip r:embed="rId89"/>
                <a:stretch>
                  <a:fillRect/>
                </a:stretch>
              </p:blipFill>
              <p:spPr>
                <a:xfrm>
                  <a:off x="6234030" y="2039400"/>
                  <a:ext cx="3600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9" name="Ink 48">
                  <a:extLst>
                    <a:ext uri="{FF2B5EF4-FFF2-40B4-BE49-F238E27FC236}">
                      <a16:creationId xmlns:a16="http://schemas.microsoft.com/office/drawing/2014/main" id="{B881C652-65F5-8A4C-65C8-7E5943E9FE23}"/>
                    </a:ext>
                  </a:extLst>
                </p14:cNvPr>
                <p14:cNvContentPartPr/>
                <p14:nvPr/>
              </p14:nvContentPartPr>
              <p14:xfrm>
                <a:off x="6377670" y="2045880"/>
                <a:ext cx="360" cy="228600"/>
              </p14:xfrm>
            </p:contentPart>
          </mc:Choice>
          <mc:Fallback xmlns="">
            <p:pic>
              <p:nvPicPr>
                <p:cNvPr id="49" name="Ink 48">
                  <a:extLst>
                    <a:ext uri="{FF2B5EF4-FFF2-40B4-BE49-F238E27FC236}">
                      <a16:creationId xmlns:a16="http://schemas.microsoft.com/office/drawing/2014/main" id="{B881C652-65F5-8A4C-65C8-7E5943E9FE23}"/>
                    </a:ext>
                  </a:extLst>
                </p:cNvPr>
                <p:cNvPicPr/>
                <p:nvPr/>
              </p:nvPicPr>
              <p:blipFill>
                <a:blip r:embed="rId91"/>
                <a:stretch>
                  <a:fillRect/>
                </a:stretch>
              </p:blipFill>
              <p:spPr>
                <a:xfrm>
                  <a:off x="6360030" y="2027880"/>
                  <a:ext cx="3600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0" name="Ink 49">
                  <a:extLst>
                    <a:ext uri="{FF2B5EF4-FFF2-40B4-BE49-F238E27FC236}">
                      <a16:creationId xmlns:a16="http://schemas.microsoft.com/office/drawing/2014/main" id="{CD20F78F-7AA4-B6E1-8BB5-EE396760A770}"/>
                    </a:ext>
                  </a:extLst>
                </p14:cNvPr>
                <p14:cNvContentPartPr/>
                <p14:nvPr/>
              </p14:nvContentPartPr>
              <p14:xfrm>
                <a:off x="6366510" y="2166840"/>
                <a:ext cx="202680" cy="4680"/>
              </p14:xfrm>
            </p:contentPart>
          </mc:Choice>
          <mc:Fallback xmlns="">
            <p:pic>
              <p:nvPicPr>
                <p:cNvPr id="50" name="Ink 49">
                  <a:extLst>
                    <a:ext uri="{FF2B5EF4-FFF2-40B4-BE49-F238E27FC236}">
                      <a16:creationId xmlns:a16="http://schemas.microsoft.com/office/drawing/2014/main" id="{CD20F78F-7AA4-B6E1-8BB5-EE396760A770}"/>
                    </a:ext>
                  </a:extLst>
                </p:cNvPr>
                <p:cNvPicPr/>
                <p:nvPr/>
              </p:nvPicPr>
              <p:blipFill>
                <a:blip r:embed="rId93"/>
                <a:stretch>
                  <a:fillRect/>
                </a:stretch>
              </p:blipFill>
              <p:spPr>
                <a:xfrm>
                  <a:off x="6348510" y="2149200"/>
                  <a:ext cx="23832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1" name="Ink 50">
                  <a:extLst>
                    <a:ext uri="{FF2B5EF4-FFF2-40B4-BE49-F238E27FC236}">
                      <a16:creationId xmlns:a16="http://schemas.microsoft.com/office/drawing/2014/main" id="{5DB62057-FEFA-3993-9F9D-D1D651D770FE}"/>
                    </a:ext>
                  </a:extLst>
                </p14:cNvPr>
                <p14:cNvContentPartPr/>
                <p14:nvPr/>
              </p14:nvContentPartPr>
              <p14:xfrm>
                <a:off x="6663870" y="1942920"/>
                <a:ext cx="360" cy="323640"/>
              </p14:xfrm>
            </p:contentPart>
          </mc:Choice>
          <mc:Fallback xmlns="">
            <p:pic>
              <p:nvPicPr>
                <p:cNvPr id="51" name="Ink 50">
                  <a:extLst>
                    <a:ext uri="{FF2B5EF4-FFF2-40B4-BE49-F238E27FC236}">
                      <a16:creationId xmlns:a16="http://schemas.microsoft.com/office/drawing/2014/main" id="{5DB62057-FEFA-3993-9F9D-D1D651D770FE}"/>
                    </a:ext>
                  </a:extLst>
                </p:cNvPr>
                <p:cNvPicPr/>
                <p:nvPr/>
              </p:nvPicPr>
              <p:blipFill>
                <a:blip r:embed="rId95"/>
                <a:stretch>
                  <a:fillRect/>
                </a:stretch>
              </p:blipFill>
              <p:spPr>
                <a:xfrm>
                  <a:off x="6645870" y="1924920"/>
                  <a:ext cx="360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4" name="Ink 53">
                  <a:extLst>
                    <a:ext uri="{FF2B5EF4-FFF2-40B4-BE49-F238E27FC236}">
                      <a16:creationId xmlns:a16="http://schemas.microsoft.com/office/drawing/2014/main" id="{60B96C30-DCED-C860-0735-C6E976DB1D15}"/>
                    </a:ext>
                  </a:extLst>
                </p14:cNvPr>
                <p14:cNvContentPartPr/>
                <p14:nvPr/>
              </p14:nvContentPartPr>
              <p14:xfrm>
                <a:off x="6834870" y="1991160"/>
                <a:ext cx="195120" cy="20880"/>
              </p14:xfrm>
            </p:contentPart>
          </mc:Choice>
          <mc:Fallback xmlns="">
            <p:pic>
              <p:nvPicPr>
                <p:cNvPr id="54" name="Ink 53">
                  <a:extLst>
                    <a:ext uri="{FF2B5EF4-FFF2-40B4-BE49-F238E27FC236}">
                      <a16:creationId xmlns:a16="http://schemas.microsoft.com/office/drawing/2014/main" id="{60B96C30-DCED-C860-0735-C6E976DB1D15}"/>
                    </a:ext>
                  </a:extLst>
                </p:cNvPr>
                <p:cNvPicPr/>
                <p:nvPr/>
              </p:nvPicPr>
              <p:blipFill>
                <a:blip r:embed="rId97"/>
                <a:stretch>
                  <a:fillRect/>
                </a:stretch>
              </p:blipFill>
              <p:spPr>
                <a:xfrm>
                  <a:off x="6816870" y="1973160"/>
                  <a:ext cx="23076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5" name="Ink 54">
                  <a:extLst>
                    <a:ext uri="{FF2B5EF4-FFF2-40B4-BE49-F238E27FC236}">
                      <a16:creationId xmlns:a16="http://schemas.microsoft.com/office/drawing/2014/main" id="{1CE542BB-714D-2C14-3060-D7687DF4EFE0}"/>
                    </a:ext>
                  </a:extLst>
                </p14:cNvPr>
                <p14:cNvContentPartPr/>
                <p14:nvPr/>
              </p14:nvContentPartPr>
              <p14:xfrm>
                <a:off x="6926310" y="2118600"/>
                <a:ext cx="155520" cy="7200"/>
              </p14:xfrm>
            </p:contentPart>
          </mc:Choice>
          <mc:Fallback xmlns="">
            <p:pic>
              <p:nvPicPr>
                <p:cNvPr id="55" name="Ink 54">
                  <a:extLst>
                    <a:ext uri="{FF2B5EF4-FFF2-40B4-BE49-F238E27FC236}">
                      <a16:creationId xmlns:a16="http://schemas.microsoft.com/office/drawing/2014/main" id="{1CE542BB-714D-2C14-3060-D7687DF4EFE0}"/>
                    </a:ext>
                  </a:extLst>
                </p:cNvPr>
                <p:cNvPicPr/>
                <p:nvPr/>
              </p:nvPicPr>
              <p:blipFill>
                <a:blip r:embed="rId99"/>
                <a:stretch>
                  <a:fillRect/>
                </a:stretch>
              </p:blipFill>
              <p:spPr>
                <a:xfrm>
                  <a:off x="6908670" y="2100960"/>
                  <a:ext cx="19116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6" name="Ink 55">
                  <a:extLst>
                    <a:ext uri="{FF2B5EF4-FFF2-40B4-BE49-F238E27FC236}">
                      <a16:creationId xmlns:a16="http://schemas.microsoft.com/office/drawing/2014/main" id="{395197D8-CB64-C525-10B8-F53C6F4B3744}"/>
                    </a:ext>
                  </a:extLst>
                </p14:cNvPr>
                <p14:cNvContentPartPr/>
                <p14:nvPr/>
              </p14:nvContentPartPr>
              <p14:xfrm>
                <a:off x="7223670" y="1769760"/>
                <a:ext cx="175680" cy="424440"/>
              </p14:xfrm>
            </p:contentPart>
          </mc:Choice>
          <mc:Fallback xmlns="">
            <p:pic>
              <p:nvPicPr>
                <p:cNvPr id="56" name="Ink 55">
                  <a:extLst>
                    <a:ext uri="{FF2B5EF4-FFF2-40B4-BE49-F238E27FC236}">
                      <a16:creationId xmlns:a16="http://schemas.microsoft.com/office/drawing/2014/main" id="{395197D8-CB64-C525-10B8-F53C6F4B3744}"/>
                    </a:ext>
                  </a:extLst>
                </p:cNvPr>
                <p:cNvPicPr/>
                <p:nvPr/>
              </p:nvPicPr>
              <p:blipFill>
                <a:blip r:embed="rId101"/>
                <a:stretch>
                  <a:fillRect/>
                </a:stretch>
              </p:blipFill>
              <p:spPr>
                <a:xfrm>
                  <a:off x="7205670" y="1751760"/>
                  <a:ext cx="211320" cy="4600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7" name="Ink 56">
                  <a:extLst>
                    <a:ext uri="{FF2B5EF4-FFF2-40B4-BE49-F238E27FC236}">
                      <a16:creationId xmlns:a16="http://schemas.microsoft.com/office/drawing/2014/main" id="{08383330-C580-124F-FFB1-0EF276D34290}"/>
                    </a:ext>
                  </a:extLst>
                </p14:cNvPr>
                <p14:cNvContentPartPr/>
                <p14:nvPr/>
              </p14:nvContentPartPr>
              <p14:xfrm>
                <a:off x="7943670" y="1954080"/>
                <a:ext cx="360" cy="204840"/>
              </p14:xfrm>
            </p:contentPart>
          </mc:Choice>
          <mc:Fallback xmlns="">
            <p:pic>
              <p:nvPicPr>
                <p:cNvPr id="57" name="Ink 56">
                  <a:extLst>
                    <a:ext uri="{FF2B5EF4-FFF2-40B4-BE49-F238E27FC236}">
                      <a16:creationId xmlns:a16="http://schemas.microsoft.com/office/drawing/2014/main" id="{08383330-C580-124F-FFB1-0EF276D34290}"/>
                    </a:ext>
                  </a:extLst>
                </p:cNvPr>
                <p:cNvPicPr/>
                <p:nvPr/>
              </p:nvPicPr>
              <p:blipFill>
                <a:blip r:embed="rId69"/>
                <a:stretch>
                  <a:fillRect/>
                </a:stretch>
              </p:blipFill>
              <p:spPr>
                <a:xfrm>
                  <a:off x="7926030" y="1936440"/>
                  <a:ext cx="3600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58" name="Ink 57">
                  <a:extLst>
                    <a:ext uri="{FF2B5EF4-FFF2-40B4-BE49-F238E27FC236}">
                      <a16:creationId xmlns:a16="http://schemas.microsoft.com/office/drawing/2014/main" id="{D4B19C42-68BC-7135-FE77-A97034F4B0E7}"/>
                    </a:ext>
                  </a:extLst>
                </p14:cNvPr>
                <p14:cNvContentPartPr/>
                <p14:nvPr/>
              </p14:nvContentPartPr>
              <p14:xfrm>
                <a:off x="7943670" y="1918080"/>
                <a:ext cx="360" cy="2160"/>
              </p14:xfrm>
            </p:contentPart>
          </mc:Choice>
          <mc:Fallback xmlns="">
            <p:pic>
              <p:nvPicPr>
                <p:cNvPr id="58" name="Ink 57">
                  <a:extLst>
                    <a:ext uri="{FF2B5EF4-FFF2-40B4-BE49-F238E27FC236}">
                      <a16:creationId xmlns:a16="http://schemas.microsoft.com/office/drawing/2014/main" id="{D4B19C42-68BC-7135-FE77-A97034F4B0E7}"/>
                    </a:ext>
                  </a:extLst>
                </p:cNvPr>
                <p:cNvPicPr/>
                <p:nvPr/>
              </p:nvPicPr>
              <p:blipFill>
                <a:blip r:embed="rId49"/>
                <a:stretch>
                  <a:fillRect/>
                </a:stretch>
              </p:blipFill>
              <p:spPr>
                <a:xfrm>
                  <a:off x="7926030" y="1900440"/>
                  <a:ext cx="3600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9" name="Ink 58">
                  <a:extLst>
                    <a:ext uri="{FF2B5EF4-FFF2-40B4-BE49-F238E27FC236}">
                      <a16:creationId xmlns:a16="http://schemas.microsoft.com/office/drawing/2014/main" id="{16CB0D9D-82CF-112B-9A01-67FF18A71E57}"/>
                    </a:ext>
                  </a:extLst>
                </p14:cNvPr>
                <p14:cNvContentPartPr/>
                <p14:nvPr/>
              </p14:nvContentPartPr>
              <p14:xfrm>
                <a:off x="7943670" y="1702800"/>
                <a:ext cx="360" cy="360"/>
              </p14:xfrm>
            </p:contentPart>
          </mc:Choice>
          <mc:Fallback xmlns="">
            <p:pic>
              <p:nvPicPr>
                <p:cNvPr id="59" name="Ink 58">
                  <a:extLst>
                    <a:ext uri="{FF2B5EF4-FFF2-40B4-BE49-F238E27FC236}">
                      <a16:creationId xmlns:a16="http://schemas.microsoft.com/office/drawing/2014/main" id="{16CB0D9D-82CF-112B-9A01-67FF18A71E57}"/>
                    </a:ext>
                  </a:extLst>
                </p:cNvPr>
                <p:cNvPicPr/>
                <p:nvPr/>
              </p:nvPicPr>
              <p:blipFill>
                <a:blip r:embed="rId65"/>
                <a:stretch>
                  <a:fillRect/>
                </a:stretch>
              </p:blipFill>
              <p:spPr>
                <a:xfrm>
                  <a:off x="7926030" y="168480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60" name="Ink 59">
                  <a:extLst>
                    <a:ext uri="{FF2B5EF4-FFF2-40B4-BE49-F238E27FC236}">
                      <a16:creationId xmlns:a16="http://schemas.microsoft.com/office/drawing/2014/main" id="{C12635E7-D79A-578D-8817-DF8AFF07F314}"/>
                    </a:ext>
                  </a:extLst>
                </p14:cNvPr>
                <p14:cNvContentPartPr/>
                <p14:nvPr/>
              </p14:nvContentPartPr>
              <p14:xfrm>
                <a:off x="8079750" y="1503360"/>
                <a:ext cx="92880" cy="653400"/>
              </p14:xfrm>
            </p:contentPart>
          </mc:Choice>
          <mc:Fallback xmlns="">
            <p:pic>
              <p:nvPicPr>
                <p:cNvPr id="60" name="Ink 59">
                  <a:extLst>
                    <a:ext uri="{FF2B5EF4-FFF2-40B4-BE49-F238E27FC236}">
                      <a16:creationId xmlns:a16="http://schemas.microsoft.com/office/drawing/2014/main" id="{C12635E7-D79A-578D-8817-DF8AFF07F314}"/>
                    </a:ext>
                  </a:extLst>
                </p:cNvPr>
                <p:cNvPicPr/>
                <p:nvPr/>
              </p:nvPicPr>
              <p:blipFill>
                <a:blip r:embed="rId106"/>
                <a:stretch>
                  <a:fillRect/>
                </a:stretch>
              </p:blipFill>
              <p:spPr>
                <a:xfrm>
                  <a:off x="8061750" y="1485720"/>
                  <a:ext cx="128520" cy="6890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61" name="Ink 60">
                  <a:extLst>
                    <a:ext uri="{FF2B5EF4-FFF2-40B4-BE49-F238E27FC236}">
                      <a16:creationId xmlns:a16="http://schemas.microsoft.com/office/drawing/2014/main" id="{17869341-8670-8408-C627-5FAFDEA50651}"/>
                    </a:ext>
                  </a:extLst>
                </p14:cNvPr>
                <p14:cNvContentPartPr/>
                <p14:nvPr/>
              </p14:nvContentPartPr>
              <p14:xfrm>
                <a:off x="8046630" y="1812600"/>
                <a:ext cx="148680" cy="4680"/>
              </p14:xfrm>
            </p:contentPart>
          </mc:Choice>
          <mc:Fallback xmlns="">
            <p:pic>
              <p:nvPicPr>
                <p:cNvPr id="61" name="Ink 60">
                  <a:extLst>
                    <a:ext uri="{FF2B5EF4-FFF2-40B4-BE49-F238E27FC236}">
                      <a16:creationId xmlns:a16="http://schemas.microsoft.com/office/drawing/2014/main" id="{17869341-8670-8408-C627-5FAFDEA50651}"/>
                    </a:ext>
                  </a:extLst>
                </p:cNvPr>
                <p:cNvPicPr/>
                <p:nvPr/>
              </p:nvPicPr>
              <p:blipFill>
                <a:blip r:embed="rId108"/>
                <a:stretch>
                  <a:fillRect/>
                </a:stretch>
              </p:blipFill>
              <p:spPr>
                <a:xfrm>
                  <a:off x="8028630" y="1794960"/>
                  <a:ext cx="18432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64" name="Ink 63">
                  <a:extLst>
                    <a:ext uri="{FF2B5EF4-FFF2-40B4-BE49-F238E27FC236}">
                      <a16:creationId xmlns:a16="http://schemas.microsoft.com/office/drawing/2014/main" id="{2610BE27-D2B6-A725-20BD-1F937FF83E50}"/>
                    </a:ext>
                  </a:extLst>
                </p14:cNvPr>
                <p14:cNvContentPartPr/>
                <p14:nvPr/>
              </p14:nvContentPartPr>
              <p14:xfrm>
                <a:off x="8319150" y="1452240"/>
                <a:ext cx="74160" cy="906480"/>
              </p14:xfrm>
            </p:contentPart>
          </mc:Choice>
          <mc:Fallback xmlns="">
            <p:pic>
              <p:nvPicPr>
                <p:cNvPr id="64" name="Ink 63">
                  <a:extLst>
                    <a:ext uri="{FF2B5EF4-FFF2-40B4-BE49-F238E27FC236}">
                      <a16:creationId xmlns:a16="http://schemas.microsoft.com/office/drawing/2014/main" id="{2610BE27-D2B6-A725-20BD-1F937FF83E50}"/>
                    </a:ext>
                  </a:extLst>
                </p:cNvPr>
                <p:cNvPicPr/>
                <p:nvPr/>
              </p:nvPicPr>
              <p:blipFill>
                <a:blip r:embed="rId110"/>
                <a:stretch>
                  <a:fillRect/>
                </a:stretch>
              </p:blipFill>
              <p:spPr>
                <a:xfrm>
                  <a:off x="8301510" y="1434240"/>
                  <a:ext cx="109800" cy="94212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66" name="Ink 65">
                  <a:extLst>
                    <a:ext uri="{FF2B5EF4-FFF2-40B4-BE49-F238E27FC236}">
                      <a16:creationId xmlns:a16="http://schemas.microsoft.com/office/drawing/2014/main" id="{D08856D8-2803-24CD-37A7-EB7BE5681BDD}"/>
                    </a:ext>
                  </a:extLst>
                </p14:cNvPr>
                <p14:cNvContentPartPr/>
                <p14:nvPr/>
              </p14:nvContentPartPr>
              <p14:xfrm>
                <a:off x="8538030" y="1656720"/>
                <a:ext cx="294840" cy="390240"/>
              </p14:xfrm>
            </p:contentPart>
          </mc:Choice>
          <mc:Fallback xmlns="">
            <p:pic>
              <p:nvPicPr>
                <p:cNvPr id="66" name="Ink 65">
                  <a:extLst>
                    <a:ext uri="{FF2B5EF4-FFF2-40B4-BE49-F238E27FC236}">
                      <a16:creationId xmlns:a16="http://schemas.microsoft.com/office/drawing/2014/main" id="{D08856D8-2803-24CD-37A7-EB7BE5681BDD}"/>
                    </a:ext>
                  </a:extLst>
                </p:cNvPr>
                <p:cNvPicPr/>
                <p:nvPr/>
              </p:nvPicPr>
              <p:blipFill>
                <a:blip r:embed="rId112"/>
                <a:stretch>
                  <a:fillRect/>
                </a:stretch>
              </p:blipFill>
              <p:spPr>
                <a:xfrm>
                  <a:off x="8520390" y="1639080"/>
                  <a:ext cx="330480" cy="425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67" name="Ink 66">
                  <a:extLst>
                    <a:ext uri="{FF2B5EF4-FFF2-40B4-BE49-F238E27FC236}">
                      <a16:creationId xmlns:a16="http://schemas.microsoft.com/office/drawing/2014/main" id="{A18E1D94-3D84-C3AC-71D9-BA9A95C0B734}"/>
                    </a:ext>
                  </a:extLst>
                </p14:cNvPr>
                <p14:cNvContentPartPr/>
                <p14:nvPr/>
              </p14:nvContentPartPr>
              <p14:xfrm>
                <a:off x="9006030" y="1702800"/>
                <a:ext cx="167040" cy="303840"/>
              </p14:xfrm>
            </p:contentPart>
          </mc:Choice>
          <mc:Fallback xmlns="">
            <p:pic>
              <p:nvPicPr>
                <p:cNvPr id="67" name="Ink 66">
                  <a:extLst>
                    <a:ext uri="{FF2B5EF4-FFF2-40B4-BE49-F238E27FC236}">
                      <a16:creationId xmlns:a16="http://schemas.microsoft.com/office/drawing/2014/main" id="{A18E1D94-3D84-C3AC-71D9-BA9A95C0B734}"/>
                    </a:ext>
                  </a:extLst>
                </p:cNvPr>
                <p:cNvPicPr/>
                <p:nvPr/>
              </p:nvPicPr>
              <p:blipFill>
                <a:blip r:embed="rId114"/>
                <a:stretch>
                  <a:fillRect/>
                </a:stretch>
              </p:blipFill>
              <p:spPr>
                <a:xfrm>
                  <a:off x="8988030" y="1684800"/>
                  <a:ext cx="20268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4" name="Ink 13">
                  <a:extLst>
                    <a:ext uri="{FF2B5EF4-FFF2-40B4-BE49-F238E27FC236}">
                      <a16:creationId xmlns:a16="http://schemas.microsoft.com/office/drawing/2014/main" id="{ABF373F3-0DC4-42EC-A5C5-AA85A6653DAD}"/>
                    </a:ext>
                  </a:extLst>
                </p14:cNvPr>
                <p14:cNvContentPartPr/>
                <p14:nvPr/>
              </p14:nvContentPartPr>
              <p14:xfrm>
                <a:off x="1070550" y="1748160"/>
                <a:ext cx="2619000" cy="621000"/>
              </p14:xfrm>
            </p:contentPart>
          </mc:Choice>
          <mc:Fallback xmlns="">
            <p:pic>
              <p:nvPicPr>
                <p:cNvPr id="14" name="Ink 13">
                  <a:extLst>
                    <a:ext uri="{FF2B5EF4-FFF2-40B4-BE49-F238E27FC236}">
                      <a16:creationId xmlns:a16="http://schemas.microsoft.com/office/drawing/2014/main" id="{ABF373F3-0DC4-42EC-A5C5-AA85A6653DAD}"/>
                    </a:ext>
                  </a:extLst>
                </p:cNvPr>
                <p:cNvPicPr/>
                <p:nvPr/>
              </p:nvPicPr>
              <p:blipFill>
                <a:blip r:embed="rId116"/>
                <a:stretch>
                  <a:fillRect/>
                </a:stretch>
              </p:blipFill>
              <p:spPr>
                <a:xfrm>
                  <a:off x="1052910" y="1730160"/>
                  <a:ext cx="2654640" cy="6566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5" name="Ink 14">
                  <a:extLst>
                    <a:ext uri="{FF2B5EF4-FFF2-40B4-BE49-F238E27FC236}">
                      <a16:creationId xmlns:a16="http://schemas.microsoft.com/office/drawing/2014/main" id="{E986F536-6D8C-DD9D-8863-62D38414DCD4}"/>
                    </a:ext>
                  </a:extLst>
                </p14:cNvPr>
                <p14:cNvContentPartPr/>
                <p14:nvPr/>
              </p14:nvContentPartPr>
              <p14:xfrm>
                <a:off x="1279710" y="1872720"/>
                <a:ext cx="153720" cy="279360"/>
              </p14:xfrm>
            </p:contentPart>
          </mc:Choice>
          <mc:Fallback xmlns="">
            <p:pic>
              <p:nvPicPr>
                <p:cNvPr id="15" name="Ink 14">
                  <a:extLst>
                    <a:ext uri="{FF2B5EF4-FFF2-40B4-BE49-F238E27FC236}">
                      <a16:creationId xmlns:a16="http://schemas.microsoft.com/office/drawing/2014/main" id="{E986F536-6D8C-DD9D-8863-62D38414DCD4}"/>
                    </a:ext>
                  </a:extLst>
                </p:cNvPr>
                <p:cNvPicPr/>
                <p:nvPr/>
              </p:nvPicPr>
              <p:blipFill>
                <a:blip r:embed="rId118"/>
                <a:stretch>
                  <a:fillRect/>
                </a:stretch>
              </p:blipFill>
              <p:spPr>
                <a:xfrm>
                  <a:off x="1262070" y="1855080"/>
                  <a:ext cx="18936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6" name="Ink 15">
                  <a:extLst>
                    <a:ext uri="{FF2B5EF4-FFF2-40B4-BE49-F238E27FC236}">
                      <a16:creationId xmlns:a16="http://schemas.microsoft.com/office/drawing/2014/main" id="{DCE6167B-7F00-433E-2595-2827999326BF}"/>
                    </a:ext>
                  </a:extLst>
                </p14:cNvPr>
                <p14:cNvContentPartPr/>
                <p14:nvPr/>
              </p14:nvContentPartPr>
              <p14:xfrm>
                <a:off x="1611270" y="1817280"/>
                <a:ext cx="11880" cy="520200"/>
              </p14:xfrm>
            </p:contentPart>
          </mc:Choice>
          <mc:Fallback xmlns="">
            <p:pic>
              <p:nvPicPr>
                <p:cNvPr id="16" name="Ink 15">
                  <a:extLst>
                    <a:ext uri="{FF2B5EF4-FFF2-40B4-BE49-F238E27FC236}">
                      <a16:creationId xmlns:a16="http://schemas.microsoft.com/office/drawing/2014/main" id="{DCE6167B-7F00-433E-2595-2827999326BF}"/>
                    </a:ext>
                  </a:extLst>
                </p:cNvPr>
                <p:cNvPicPr/>
                <p:nvPr/>
              </p:nvPicPr>
              <p:blipFill>
                <a:blip r:embed="rId120"/>
                <a:stretch>
                  <a:fillRect/>
                </a:stretch>
              </p:blipFill>
              <p:spPr>
                <a:xfrm>
                  <a:off x="1593630" y="1799280"/>
                  <a:ext cx="47520" cy="5558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7" name="Ink 16">
                  <a:extLst>
                    <a:ext uri="{FF2B5EF4-FFF2-40B4-BE49-F238E27FC236}">
                      <a16:creationId xmlns:a16="http://schemas.microsoft.com/office/drawing/2014/main" id="{0FC19D81-4021-0C25-48F4-391EC4B870C1}"/>
                    </a:ext>
                  </a:extLst>
                </p14:cNvPr>
                <p14:cNvContentPartPr/>
                <p14:nvPr/>
              </p14:nvContentPartPr>
              <p14:xfrm>
                <a:off x="1770390" y="1908720"/>
                <a:ext cx="204840" cy="319320"/>
              </p14:xfrm>
            </p:contentPart>
          </mc:Choice>
          <mc:Fallback xmlns="">
            <p:pic>
              <p:nvPicPr>
                <p:cNvPr id="17" name="Ink 16">
                  <a:extLst>
                    <a:ext uri="{FF2B5EF4-FFF2-40B4-BE49-F238E27FC236}">
                      <a16:creationId xmlns:a16="http://schemas.microsoft.com/office/drawing/2014/main" id="{0FC19D81-4021-0C25-48F4-391EC4B870C1}"/>
                    </a:ext>
                  </a:extLst>
                </p:cNvPr>
                <p:cNvPicPr/>
                <p:nvPr/>
              </p:nvPicPr>
              <p:blipFill>
                <a:blip r:embed="rId122"/>
                <a:stretch>
                  <a:fillRect/>
                </a:stretch>
              </p:blipFill>
              <p:spPr>
                <a:xfrm>
                  <a:off x="1752750" y="1891080"/>
                  <a:ext cx="24048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9" name="Ink 18">
                  <a:extLst>
                    <a:ext uri="{FF2B5EF4-FFF2-40B4-BE49-F238E27FC236}">
                      <a16:creationId xmlns:a16="http://schemas.microsoft.com/office/drawing/2014/main" id="{8AE8869B-3C66-FDCA-FCBA-26E8FF85D2F8}"/>
                    </a:ext>
                  </a:extLst>
                </p14:cNvPr>
                <p14:cNvContentPartPr/>
                <p14:nvPr/>
              </p14:nvContentPartPr>
              <p14:xfrm>
                <a:off x="2103030" y="1817280"/>
                <a:ext cx="30960" cy="491760"/>
              </p14:xfrm>
            </p:contentPart>
          </mc:Choice>
          <mc:Fallback xmlns="">
            <p:pic>
              <p:nvPicPr>
                <p:cNvPr id="19" name="Ink 18">
                  <a:extLst>
                    <a:ext uri="{FF2B5EF4-FFF2-40B4-BE49-F238E27FC236}">
                      <a16:creationId xmlns:a16="http://schemas.microsoft.com/office/drawing/2014/main" id="{8AE8869B-3C66-FDCA-FCBA-26E8FF85D2F8}"/>
                    </a:ext>
                  </a:extLst>
                </p:cNvPr>
                <p:cNvPicPr/>
                <p:nvPr/>
              </p:nvPicPr>
              <p:blipFill>
                <a:blip r:embed="rId124"/>
                <a:stretch>
                  <a:fillRect/>
                </a:stretch>
              </p:blipFill>
              <p:spPr>
                <a:xfrm>
                  <a:off x="2085390" y="1799280"/>
                  <a:ext cx="66600" cy="5274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20" name="Ink 19">
                  <a:extLst>
                    <a:ext uri="{FF2B5EF4-FFF2-40B4-BE49-F238E27FC236}">
                      <a16:creationId xmlns:a16="http://schemas.microsoft.com/office/drawing/2014/main" id="{623A15C0-A319-D795-8E6F-F9F28F7FA7A8}"/>
                    </a:ext>
                  </a:extLst>
                </p14:cNvPr>
                <p14:cNvContentPartPr/>
                <p14:nvPr/>
              </p14:nvContentPartPr>
              <p14:xfrm>
                <a:off x="2274750" y="1919160"/>
                <a:ext cx="161280" cy="330840"/>
              </p14:xfrm>
            </p:contentPart>
          </mc:Choice>
          <mc:Fallback xmlns="">
            <p:pic>
              <p:nvPicPr>
                <p:cNvPr id="20" name="Ink 19">
                  <a:extLst>
                    <a:ext uri="{FF2B5EF4-FFF2-40B4-BE49-F238E27FC236}">
                      <a16:creationId xmlns:a16="http://schemas.microsoft.com/office/drawing/2014/main" id="{623A15C0-A319-D795-8E6F-F9F28F7FA7A8}"/>
                    </a:ext>
                  </a:extLst>
                </p:cNvPr>
                <p:cNvPicPr/>
                <p:nvPr/>
              </p:nvPicPr>
              <p:blipFill>
                <a:blip r:embed="rId126"/>
                <a:stretch>
                  <a:fillRect/>
                </a:stretch>
              </p:blipFill>
              <p:spPr>
                <a:xfrm>
                  <a:off x="2256750" y="1901520"/>
                  <a:ext cx="196920" cy="3664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21" name="Ink 20">
                  <a:extLst>
                    <a:ext uri="{FF2B5EF4-FFF2-40B4-BE49-F238E27FC236}">
                      <a16:creationId xmlns:a16="http://schemas.microsoft.com/office/drawing/2014/main" id="{BE4F4072-08BD-9DA1-6165-171E53CDE743}"/>
                    </a:ext>
                  </a:extLst>
                </p14:cNvPr>
                <p14:cNvContentPartPr/>
                <p14:nvPr/>
              </p14:nvContentPartPr>
              <p14:xfrm>
                <a:off x="2617110" y="1828440"/>
                <a:ext cx="360" cy="480240"/>
              </p14:xfrm>
            </p:contentPart>
          </mc:Choice>
          <mc:Fallback xmlns="">
            <p:pic>
              <p:nvPicPr>
                <p:cNvPr id="21" name="Ink 20">
                  <a:extLst>
                    <a:ext uri="{FF2B5EF4-FFF2-40B4-BE49-F238E27FC236}">
                      <a16:creationId xmlns:a16="http://schemas.microsoft.com/office/drawing/2014/main" id="{BE4F4072-08BD-9DA1-6165-171E53CDE743}"/>
                    </a:ext>
                  </a:extLst>
                </p:cNvPr>
                <p:cNvPicPr/>
                <p:nvPr/>
              </p:nvPicPr>
              <p:blipFill>
                <a:blip r:embed="rId128"/>
                <a:stretch>
                  <a:fillRect/>
                </a:stretch>
              </p:blipFill>
              <p:spPr>
                <a:xfrm>
                  <a:off x="2599470" y="1810440"/>
                  <a:ext cx="36000" cy="51588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22" name="Ink 21">
                  <a:extLst>
                    <a:ext uri="{FF2B5EF4-FFF2-40B4-BE49-F238E27FC236}">
                      <a16:creationId xmlns:a16="http://schemas.microsoft.com/office/drawing/2014/main" id="{69F9B3BE-E7AC-1C13-F1AF-F6F74721D18B}"/>
                    </a:ext>
                  </a:extLst>
                </p14:cNvPr>
                <p14:cNvContentPartPr/>
                <p14:nvPr/>
              </p14:nvContentPartPr>
              <p14:xfrm>
                <a:off x="2779830" y="1891080"/>
                <a:ext cx="137880" cy="384120"/>
              </p14:xfrm>
            </p:contentPart>
          </mc:Choice>
          <mc:Fallback xmlns="">
            <p:pic>
              <p:nvPicPr>
                <p:cNvPr id="22" name="Ink 21">
                  <a:extLst>
                    <a:ext uri="{FF2B5EF4-FFF2-40B4-BE49-F238E27FC236}">
                      <a16:creationId xmlns:a16="http://schemas.microsoft.com/office/drawing/2014/main" id="{69F9B3BE-E7AC-1C13-F1AF-F6F74721D18B}"/>
                    </a:ext>
                  </a:extLst>
                </p:cNvPr>
                <p:cNvPicPr/>
                <p:nvPr/>
              </p:nvPicPr>
              <p:blipFill>
                <a:blip r:embed="rId130"/>
                <a:stretch>
                  <a:fillRect/>
                </a:stretch>
              </p:blipFill>
              <p:spPr>
                <a:xfrm>
                  <a:off x="2761830" y="1873080"/>
                  <a:ext cx="173520" cy="41976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29" name="Ink 28">
                  <a:extLst>
                    <a:ext uri="{FF2B5EF4-FFF2-40B4-BE49-F238E27FC236}">
                      <a16:creationId xmlns:a16="http://schemas.microsoft.com/office/drawing/2014/main" id="{D1DF7F1D-6617-A5CC-C094-11882126256D}"/>
                    </a:ext>
                  </a:extLst>
                </p14:cNvPr>
                <p14:cNvContentPartPr/>
                <p14:nvPr/>
              </p14:nvContentPartPr>
              <p14:xfrm>
                <a:off x="3234510" y="1897200"/>
                <a:ext cx="136440" cy="12600"/>
              </p14:xfrm>
            </p:contentPart>
          </mc:Choice>
          <mc:Fallback xmlns="">
            <p:pic>
              <p:nvPicPr>
                <p:cNvPr id="29" name="Ink 28">
                  <a:extLst>
                    <a:ext uri="{FF2B5EF4-FFF2-40B4-BE49-F238E27FC236}">
                      <a16:creationId xmlns:a16="http://schemas.microsoft.com/office/drawing/2014/main" id="{D1DF7F1D-6617-A5CC-C094-11882126256D}"/>
                    </a:ext>
                  </a:extLst>
                </p:cNvPr>
                <p:cNvPicPr/>
                <p:nvPr/>
              </p:nvPicPr>
              <p:blipFill>
                <a:blip r:embed="rId132"/>
                <a:stretch>
                  <a:fillRect/>
                </a:stretch>
              </p:blipFill>
              <p:spPr>
                <a:xfrm>
                  <a:off x="3216510" y="1879200"/>
                  <a:ext cx="17208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30" name="Ink 29">
                  <a:extLst>
                    <a:ext uri="{FF2B5EF4-FFF2-40B4-BE49-F238E27FC236}">
                      <a16:creationId xmlns:a16="http://schemas.microsoft.com/office/drawing/2014/main" id="{58CBACA2-1E0E-A0E2-2532-9277F3B4774E}"/>
                    </a:ext>
                  </a:extLst>
                </p14:cNvPr>
                <p14:cNvContentPartPr/>
                <p14:nvPr/>
              </p14:nvContentPartPr>
              <p14:xfrm>
                <a:off x="3189150" y="1908720"/>
                <a:ext cx="209160" cy="300600"/>
              </p14:xfrm>
            </p:contentPart>
          </mc:Choice>
          <mc:Fallback xmlns="">
            <p:pic>
              <p:nvPicPr>
                <p:cNvPr id="30" name="Ink 29">
                  <a:extLst>
                    <a:ext uri="{FF2B5EF4-FFF2-40B4-BE49-F238E27FC236}">
                      <a16:creationId xmlns:a16="http://schemas.microsoft.com/office/drawing/2014/main" id="{58CBACA2-1E0E-A0E2-2532-9277F3B4774E}"/>
                    </a:ext>
                  </a:extLst>
                </p:cNvPr>
                <p:cNvPicPr/>
                <p:nvPr/>
              </p:nvPicPr>
              <p:blipFill>
                <a:blip r:embed="rId134"/>
                <a:stretch>
                  <a:fillRect/>
                </a:stretch>
              </p:blipFill>
              <p:spPr>
                <a:xfrm>
                  <a:off x="3171150" y="1891080"/>
                  <a:ext cx="24480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76" name="Ink 75">
                  <a:extLst>
                    <a:ext uri="{FF2B5EF4-FFF2-40B4-BE49-F238E27FC236}">
                      <a16:creationId xmlns:a16="http://schemas.microsoft.com/office/drawing/2014/main" id="{76120F69-4F6C-80BC-BFA2-1821A9AA4CBB}"/>
                    </a:ext>
                  </a:extLst>
                </p14:cNvPr>
                <p14:cNvContentPartPr/>
                <p14:nvPr/>
              </p14:nvContentPartPr>
              <p14:xfrm>
                <a:off x="965430" y="2776320"/>
                <a:ext cx="2661480" cy="507240"/>
              </p14:xfrm>
            </p:contentPart>
          </mc:Choice>
          <mc:Fallback xmlns="">
            <p:pic>
              <p:nvPicPr>
                <p:cNvPr id="76" name="Ink 75">
                  <a:extLst>
                    <a:ext uri="{FF2B5EF4-FFF2-40B4-BE49-F238E27FC236}">
                      <a16:creationId xmlns:a16="http://schemas.microsoft.com/office/drawing/2014/main" id="{76120F69-4F6C-80BC-BFA2-1821A9AA4CBB}"/>
                    </a:ext>
                  </a:extLst>
                </p:cNvPr>
                <p:cNvPicPr/>
                <p:nvPr/>
              </p:nvPicPr>
              <p:blipFill>
                <a:blip r:embed="rId136"/>
                <a:stretch>
                  <a:fillRect/>
                </a:stretch>
              </p:blipFill>
              <p:spPr>
                <a:xfrm>
                  <a:off x="947790" y="2758320"/>
                  <a:ext cx="2697120" cy="54288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77" name="Ink 76">
                  <a:extLst>
                    <a:ext uri="{FF2B5EF4-FFF2-40B4-BE49-F238E27FC236}">
                      <a16:creationId xmlns:a16="http://schemas.microsoft.com/office/drawing/2014/main" id="{3E763502-1954-C2D4-B4C1-4E7648832095}"/>
                    </a:ext>
                  </a:extLst>
                </p14:cNvPr>
                <p14:cNvContentPartPr/>
                <p14:nvPr/>
              </p14:nvContentPartPr>
              <p14:xfrm>
                <a:off x="1337310" y="2857320"/>
                <a:ext cx="360" cy="410760"/>
              </p14:xfrm>
            </p:contentPart>
          </mc:Choice>
          <mc:Fallback xmlns="">
            <p:pic>
              <p:nvPicPr>
                <p:cNvPr id="77" name="Ink 76">
                  <a:extLst>
                    <a:ext uri="{FF2B5EF4-FFF2-40B4-BE49-F238E27FC236}">
                      <a16:creationId xmlns:a16="http://schemas.microsoft.com/office/drawing/2014/main" id="{3E763502-1954-C2D4-B4C1-4E7648832095}"/>
                    </a:ext>
                  </a:extLst>
                </p:cNvPr>
                <p:cNvPicPr/>
                <p:nvPr/>
              </p:nvPicPr>
              <p:blipFill>
                <a:blip r:embed="rId138"/>
                <a:stretch>
                  <a:fillRect/>
                </a:stretch>
              </p:blipFill>
              <p:spPr>
                <a:xfrm>
                  <a:off x="1319310" y="2839680"/>
                  <a:ext cx="36000" cy="4464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78" name="Ink 77">
                  <a:extLst>
                    <a:ext uri="{FF2B5EF4-FFF2-40B4-BE49-F238E27FC236}">
                      <a16:creationId xmlns:a16="http://schemas.microsoft.com/office/drawing/2014/main" id="{03E93616-5DE7-936A-0D23-F82D09182B7E}"/>
                    </a:ext>
                  </a:extLst>
                </p14:cNvPr>
                <p14:cNvContentPartPr/>
                <p14:nvPr/>
              </p14:nvContentPartPr>
              <p14:xfrm>
                <a:off x="1118790" y="2948760"/>
                <a:ext cx="147960" cy="218880"/>
              </p14:xfrm>
            </p:contentPart>
          </mc:Choice>
          <mc:Fallback xmlns="">
            <p:pic>
              <p:nvPicPr>
                <p:cNvPr id="78" name="Ink 77">
                  <a:extLst>
                    <a:ext uri="{FF2B5EF4-FFF2-40B4-BE49-F238E27FC236}">
                      <a16:creationId xmlns:a16="http://schemas.microsoft.com/office/drawing/2014/main" id="{03E93616-5DE7-936A-0D23-F82D09182B7E}"/>
                    </a:ext>
                  </a:extLst>
                </p:cNvPr>
                <p:cNvPicPr/>
                <p:nvPr/>
              </p:nvPicPr>
              <p:blipFill>
                <a:blip r:embed="rId140"/>
                <a:stretch>
                  <a:fillRect/>
                </a:stretch>
              </p:blipFill>
              <p:spPr>
                <a:xfrm>
                  <a:off x="1101150" y="2931120"/>
                  <a:ext cx="18360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81" name="Ink 80">
                  <a:extLst>
                    <a:ext uri="{FF2B5EF4-FFF2-40B4-BE49-F238E27FC236}">
                      <a16:creationId xmlns:a16="http://schemas.microsoft.com/office/drawing/2014/main" id="{4CEE5272-CBFD-C7EE-F07E-CD6390018FF4}"/>
                    </a:ext>
                  </a:extLst>
                </p14:cNvPr>
                <p14:cNvContentPartPr/>
                <p14:nvPr/>
              </p14:nvContentPartPr>
              <p14:xfrm>
                <a:off x="1759950" y="2822760"/>
                <a:ext cx="360" cy="399600"/>
              </p14:xfrm>
            </p:contentPart>
          </mc:Choice>
          <mc:Fallback xmlns="">
            <p:pic>
              <p:nvPicPr>
                <p:cNvPr id="81" name="Ink 80">
                  <a:extLst>
                    <a:ext uri="{FF2B5EF4-FFF2-40B4-BE49-F238E27FC236}">
                      <a16:creationId xmlns:a16="http://schemas.microsoft.com/office/drawing/2014/main" id="{4CEE5272-CBFD-C7EE-F07E-CD6390018FF4}"/>
                    </a:ext>
                  </a:extLst>
                </p:cNvPr>
                <p:cNvPicPr/>
                <p:nvPr/>
              </p:nvPicPr>
              <p:blipFill>
                <a:blip r:embed="rId142"/>
                <a:stretch>
                  <a:fillRect/>
                </a:stretch>
              </p:blipFill>
              <p:spPr>
                <a:xfrm>
                  <a:off x="1742310" y="2805120"/>
                  <a:ext cx="36000" cy="43524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83" name="Ink 82">
                  <a:extLst>
                    <a:ext uri="{FF2B5EF4-FFF2-40B4-BE49-F238E27FC236}">
                      <a16:creationId xmlns:a16="http://schemas.microsoft.com/office/drawing/2014/main" id="{91BABFCD-ED7A-5E2D-4B91-C9E1DEA6FB95}"/>
                    </a:ext>
                  </a:extLst>
                </p14:cNvPr>
                <p14:cNvContentPartPr/>
                <p14:nvPr/>
              </p14:nvContentPartPr>
              <p14:xfrm>
                <a:off x="1484910" y="2937240"/>
                <a:ext cx="199800" cy="196920"/>
              </p14:xfrm>
            </p:contentPart>
          </mc:Choice>
          <mc:Fallback xmlns="">
            <p:pic>
              <p:nvPicPr>
                <p:cNvPr id="83" name="Ink 82">
                  <a:extLst>
                    <a:ext uri="{FF2B5EF4-FFF2-40B4-BE49-F238E27FC236}">
                      <a16:creationId xmlns:a16="http://schemas.microsoft.com/office/drawing/2014/main" id="{91BABFCD-ED7A-5E2D-4B91-C9E1DEA6FB95}"/>
                    </a:ext>
                  </a:extLst>
                </p:cNvPr>
                <p:cNvPicPr/>
                <p:nvPr/>
              </p:nvPicPr>
              <p:blipFill>
                <a:blip r:embed="rId144"/>
                <a:stretch>
                  <a:fillRect/>
                </a:stretch>
              </p:blipFill>
              <p:spPr>
                <a:xfrm>
                  <a:off x="1466910" y="2919600"/>
                  <a:ext cx="23544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84" name="Ink 83">
                  <a:extLst>
                    <a:ext uri="{FF2B5EF4-FFF2-40B4-BE49-F238E27FC236}">
                      <a16:creationId xmlns:a16="http://schemas.microsoft.com/office/drawing/2014/main" id="{2CDE00F4-9619-A885-2697-EB375036CEE3}"/>
                    </a:ext>
                  </a:extLst>
                </p14:cNvPr>
                <p14:cNvContentPartPr/>
                <p14:nvPr/>
              </p14:nvContentPartPr>
              <p14:xfrm>
                <a:off x="1942830" y="2890080"/>
                <a:ext cx="152280" cy="304200"/>
              </p14:xfrm>
            </p:contentPart>
          </mc:Choice>
          <mc:Fallback xmlns="">
            <p:pic>
              <p:nvPicPr>
                <p:cNvPr id="84" name="Ink 83">
                  <a:extLst>
                    <a:ext uri="{FF2B5EF4-FFF2-40B4-BE49-F238E27FC236}">
                      <a16:creationId xmlns:a16="http://schemas.microsoft.com/office/drawing/2014/main" id="{2CDE00F4-9619-A885-2697-EB375036CEE3}"/>
                    </a:ext>
                  </a:extLst>
                </p:cNvPr>
                <p:cNvPicPr/>
                <p:nvPr/>
              </p:nvPicPr>
              <p:blipFill>
                <a:blip r:embed="rId146"/>
                <a:stretch>
                  <a:fillRect/>
                </a:stretch>
              </p:blipFill>
              <p:spPr>
                <a:xfrm>
                  <a:off x="1924830" y="2872440"/>
                  <a:ext cx="18792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85" name="Ink 84">
                  <a:extLst>
                    <a:ext uri="{FF2B5EF4-FFF2-40B4-BE49-F238E27FC236}">
                      <a16:creationId xmlns:a16="http://schemas.microsoft.com/office/drawing/2014/main" id="{0018928B-0A48-4EC4-206F-533EA86B7F3F}"/>
                    </a:ext>
                  </a:extLst>
                </p14:cNvPr>
                <p14:cNvContentPartPr/>
                <p14:nvPr/>
              </p14:nvContentPartPr>
              <p14:xfrm>
                <a:off x="2388510" y="2834640"/>
                <a:ext cx="360" cy="459720"/>
              </p14:xfrm>
            </p:contentPart>
          </mc:Choice>
          <mc:Fallback xmlns="">
            <p:pic>
              <p:nvPicPr>
                <p:cNvPr id="85" name="Ink 84">
                  <a:extLst>
                    <a:ext uri="{FF2B5EF4-FFF2-40B4-BE49-F238E27FC236}">
                      <a16:creationId xmlns:a16="http://schemas.microsoft.com/office/drawing/2014/main" id="{0018928B-0A48-4EC4-206F-533EA86B7F3F}"/>
                    </a:ext>
                  </a:extLst>
                </p:cNvPr>
                <p:cNvPicPr/>
                <p:nvPr/>
              </p:nvPicPr>
              <p:blipFill>
                <a:blip r:embed="rId148"/>
                <a:stretch>
                  <a:fillRect/>
                </a:stretch>
              </p:blipFill>
              <p:spPr>
                <a:xfrm>
                  <a:off x="2370870" y="2816640"/>
                  <a:ext cx="36000" cy="49536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86" name="Ink 85">
                  <a:extLst>
                    <a:ext uri="{FF2B5EF4-FFF2-40B4-BE49-F238E27FC236}">
                      <a16:creationId xmlns:a16="http://schemas.microsoft.com/office/drawing/2014/main" id="{8642672B-9BA6-43FD-4794-9EF60974B78C}"/>
                    </a:ext>
                  </a:extLst>
                </p14:cNvPr>
                <p14:cNvContentPartPr/>
                <p14:nvPr/>
              </p14:nvContentPartPr>
              <p14:xfrm>
                <a:off x="2473110" y="2878920"/>
                <a:ext cx="283320" cy="278640"/>
              </p14:xfrm>
            </p:contentPart>
          </mc:Choice>
          <mc:Fallback xmlns="">
            <p:pic>
              <p:nvPicPr>
                <p:cNvPr id="86" name="Ink 85">
                  <a:extLst>
                    <a:ext uri="{FF2B5EF4-FFF2-40B4-BE49-F238E27FC236}">
                      <a16:creationId xmlns:a16="http://schemas.microsoft.com/office/drawing/2014/main" id="{8642672B-9BA6-43FD-4794-9EF60974B78C}"/>
                    </a:ext>
                  </a:extLst>
                </p:cNvPr>
                <p:cNvPicPr/>
                <p:nvPr/>
              </p:nvPicPr>
              <p:blipFill>
                <a:blip r:embed="rId150"/>
                <a:stretch>
                  <a:fillRect/>
                </a:stretch>
              </p:blipFill>
              <p:spPr>
                <a:xfrm>
                  <a:off x="2455110" y="2860920"/>
                  <a:ext cx="31896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87" name="Ink 86">
                  <a:extLst>
                    <a:ext uri="{FF2B5EF4-FFF2-40B4-BE49-F238E27FC236}">
                      <a16:creationId xmlns:a16="http://schemas.microsoft.com/office/drawing/2014/main" id="{0712446D-0921-2544-2A7C-117805010984}"/>
                    </a:ext>
                  </a:extLst>
                </p14:cNvPr>
                <p14:cNvContentPartPr/>
                <p14:nvPr/>
              </p14:nvContentPartPr>
              <p14:xfrm>
                <a:off x="2834550" y="2845800"/>
                <a:ext cx="22320" cy="399960"/>
              </p14:xfrm>
            </p:contentPart>
          </mc:Choice>
          <mc:Fallback xmlns="">
            <p:pic>
              <p:nvPicPr>
                <p:cNvPr id="87" name="Ink 86">
                  <a:extLst>
                    <a:ext uri="{FF2B5EF4-FFF2-40B4-BE49-F238E27FC236}">
                      <a16:creationId xmlns:a16="http://schemas.microsoft.com/office/drawing/2014/main" id="{0712446D-0921-2544-2A7C-117805010984}"/>
                    </a:ext>
                  </a:extLst>
                </p:cNvPr>
                <p:cNvPicPr/>
                <p:nvPr/>
              </p:nvPicPr>
              <p:blipFill>
                <a:blip r:embed="rId152"/>
                <a:stretch>
                  <a:fillRect/>
                </a:stretch>
              </p:blipFill>
              <p:spPr>
                <a:xfrm>
                  <a:off x="2816550" y="2828160"/>
                  <a:ext cx="57960" cy="43560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88" name="Ink 87">
                  <a:extLst>
                    <a:ext uri="{FF2B5EF4-FFF2-40B4-BE49-F238E27FC236}">
                      <a16:creationId xmlns:a16="http://schemas.microsoft.com/office/drawing/2014/main" id="{6EA5AD5E-9A8C-93C1-42B8-95966B036B15}"/>
                    </a:ext>
                  </a:extLst>
                </p14:cNvPr>
                <p14:cNvContentPartPr/>
                <p14:nvPr/>
              </p14:nvContentPartPr>
              <p14:xfrm>
                <a:off x="2994390" y="2862000"/>
                <a:ext cx="109080" cy="18720"/>
              </p14:xfrm>
            </p:contentPart>
          </mc:Choice>
          <mc:Fallback xmlns="">
            <p:pic>
              <p:nvPicPr>
                <p:cNvPr id="88" name="Ink 87">
                  <a:extLst>
                    <a:ext uri="{FF2B5EF4-FFF2-40B4-BE49-F238E27FC236}">
                      <a16:creationId xmlns:a16="http://schemas.microsoft.com/office/drawing/2014/main" id="{6EA5AD5E-9A8C-93C1-42B8-95966B036B15}"/>
                    </a:ext>
                  </a:extLst>
                </p:cNvPr>
                <p:cNvPicPr/>
                <p:nvPr/>
              </p:nvPicPr>
              <p:blipFill>
                <a:blip r:embed="rId154"/>
                <a:stretch>
                  <a:fillRect/>
                </a:stretch>
              </p:blipFill>
              <p:spPr>
                <a:xfrm>
                  <a:off x="2976390" y="2844360"/>
                  <a:ext cx="14472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89" name="Ink 88">
                  <a:extLst>
                    <a:ext uri="{FF2B5EF4-FFF2-40B4-BE49-F238E27FC236}">
                      <a16:creationId xmlns:a16="http://schemas.microsoft.com/office/drawing/2014/main" id="{75DC5E38-5E46-AE24-F35E-2B13C6ACE074}"/>
                    </a:ext>
                  </a:extLst>
                </p14:cNvPr>
                <p14:cNvContentPartPr/>
                <p14:nvPr/>
              </p14:nvContentPartPr>
              <p14:xfrm>
                <a:off x="2926710" y="2914560"/>
                <a:ext cx="115920" cy="220680"/>
              </p14:xfrm>
            </p:contentPart>
          </mc:Choice>
          <mc:Fallback xmlns="">
            <p:pic>
              <p:nvPicPr>
                <p:cNvPr id="89" name="Ink 88">
                  <a:extLst>
                    <a:ext uri="{FF2B5EF4-FFF2-40B4-BE49-F238E27FC236}">
                      <a16:creationId xmlns:a16="http://schemas.microsoft.com/office/drawing/2014/main" id="{75DC5E38-5E46-AE24-F35E-2B13C6ACE074}"/>
                    </a:ext>
                  </a:extLst>
                </p:cNvPr>
                <p:cNvPicPr/>
                <p:nvPr/>
              </p:nvPicPr>
              <p:blipFill>
                <a:blip r:embed="rId156"/>
                <a:stretch>
                  <a:fillRect/>
                </a:stretch>
              </p:blipFill>
              <p:spPr>
                <a:xfrm>
                  <a:off x="2908710" y="2896560"/>
                  <a:ext cx="15156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95" name="Ink 94">
                  <a:extLst>
                    <a:ext uri="{FF2B5EF4-FFF2-40B4-BE49-F238E27FC236}">
                      <a16:creationId xmlns:a16="http://schemas.microsoft.com/office/drawing/2014/main" id="{19860A6C-58D0-AA1A-84D6-30D1C8FAB56F}"/>
                    </a:ext>
                  </a:extLst>
                </p14:cNvPr>
                <p14:cNvContentPartPr/>
                <p14:nvPr/>
              </p14:nvContentPartPr>
              <p14:xfrm>
                <a:off x="2257830" y="3315600"/>
                <a:ext cx="920520" cy="320760"/>
              </p14:xfrm>
            </p:contentPart>
          </mc:Choice>
          <mc:Fallback xmlns="">
            <p:pic>
              <p:nvPicPr>
                <p:cNvPr id="95" name="Ink 94">
                  <a:extLst>
                    <a:ext uri="{FF2B5EF4-FFF2-40B4-BE49-F238E27FC236}">
                      <a16:creationId xmlns:a16="http://schemas.microsoft.com/office/drawing/2014/main" id="{19860A6C-58D0-AA1A-84D6-30D1C8FAB56F}"/>
                    </a:ext>
                  </a:extLst>
                </p:cNvPr>
                <p:cNvPicPr/>
                <p:nvPr/>
              </p:nvPicPr>
              <p:blipFill>
                <a:blip r:embed="rId158"/>
                <a:stretch>
                  <a:fillRect/>
                </a:stretch>
              </p:blipFill>
              <p:spPr>
                <a:xfrm>
                  <a:off x="2240190" y="3297960"/>
                  <a:ext cx="95616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98" name="Ink 97">
                  <a:extLst>
                    <a:ext uri="{FF2B5EF4-FFF2-40B4-BE49-F238E27FC236}">
                      <a16:creationId xmlns:a16="http://schemas.microsoft.com/office/drawing/2014/main" id="{1D3536C4-71F3-FB82-F3E2-A72DFF836EF7}"/>
                    </a:ext>
                  </a:extLst>
                </p14:cNvPr>
                <p14:cNvContentPartPr/>
                <p14:nvPr/>
              </p14:nvContentPartPr>
              <p14:xfrm>
                <a:off x="4228830" y="2742840"/>
                <a:ext cx="360" cy="360"/>
              </p14:xfrm>
            </p:contentPart>
          </mc:Choice>
          <mc:Fallback xmlns="">
            <p:pic>
              <p:nvPicPr>
                <p:cNvPr id="98" name="Ink 97">
                  <a:extLst>
                    <a:ext uri="{FF2B5EF4-FFF2-40B4-BE49-F238E27FC236}">
                      <a16:creationId xmlns:a16="http://schemas.microsoft.com/office/drawing/2014/main" id="{1D3536C4-71F3-FB82-F3E2-A72DFF836EF7}"/>
                    </a:ext>
                  </a:extLst>
                </p:cNvPr>
                <p:cNvPicPr/>
                <p:nvPr/>
              </p:nvPicPr>
              <p:blipFill>
                <a:blip r:embed="rId65"/>
                <a:stretch>
                  <a:fillRect/>
                </a:stretch>
              </p:blipFill>
              <p:spPr>
                <a:xfrm>
                  <a:off x="4211190" y="272520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7" name="Ink 96">
                  <a:extLst>
                    <a:ext uri="{FF2B5EF4-FFF2-40B4-BE49-F238E27FC236}">
                      <a16:creationId xmlns:a16="http://schemas.microsoft.com/office/drawing/2014/main" id="{2B476D94-3A9B-B4A2-F5F7-22EA296E43F0}"/>
                    </a:ext>
                  </a:extLst>
                </p14:cNvPr>
                <p14:cNvContentPartPr/>
                <p14:nvPr/>
              </p14:nvContentPartPr>
              <p14:xfrm>
                <a:off x="4228830" y="2902680"/>
                <a:ext cx="360" cy="206280"/>
              </p14:xfrm>
            </p:contentPart>
          </mc:Choice>
          <mc:Fallback xmlns="">
            <p:pic>
              <p:nvPicPr>
                <p:cNvPr id="97" name="Ink 96">
                  <a:extLst>
                    <a:ext uri="{FF2B5EF4-FFF2-40B4-BE49-F238E27FC236}">
                      <a16:creationId xmlns:a16="http://schemas.microsoft.com/office/drawing/2014/main" id="{2B476D94-3A9B-B4A2-F5F7-22EA296E43F0}"/>
                    </a:ext>
                  </a:extLst>
                </p:cNvPr>
                <p:cNvPicPr/>
                <p:nvPr/>
              </p:nvPicPr>
              <p:blipFill>
                <a:blip r:embed="rId69"/>
                <a:stretch>
                  <a:fillRect/>
                </a:stretch>
              </p:blipFill>
              <p:spPr>
                <a:xfrm>
                  <a:off x="4211190" y="2885040"/>
                  <a:ext cx="3600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99" name="Ink 98">
                  <a:extLst>
                    <a:ext uri="{FF2B5EF4-FFF2-40B4-BE49-F238E27FC236}">
                      <a16:creationId xmlns:a16="http://schemas.microsoft.com/office/drawing/2014/main" id="{6E9EB26B-952B-CA4D-7314-6CBBFE7A16BF}"/>
                    </a:ext>
                  </a:extLst>
                </p14:cNvPr>
                <p14:cNvContentPartPr/>
                <p14:nvPr/>
              </p14:nvContentPartPr>
              <p14:xfrm>
                <a:off x="4400550" y="2948760"/>
                <a:ext cx="90000" cy="16920"/>
              </p14:xfrm>
            </p:contentPart>
          </mc:Choice>
          <mc:Fallback xmlns="">
            <p:pic>
              <p:nvPicPr>
                <p:cNvPr id="99" name="Ink 98">
                  <a:extLst>
                    <a:ext uri="{FF2B5EF4-FFF2-40B4-BE49-F238E27FC236}">
                      <a16:creationId xmlns:a16="http://schemas.microsoft.com/office/drawing/2014/main" id="{6E9EB26B-952B-CA4D-7314-6CBBFE7A16BF}"/>
                    </a:ext>
                  </a:extLst>
                </p:cNvPr>
                <p:cNvPicPr/>
                <p:nvPr/>
              </p:nvPicPr>
              <p:blipFill>
                <a:blip r:embed="rId162"/>
                <a:stretch>
                  <a:fillRect/>
                </a:stretch>
              </p:blipFill>
              <p:spPr>
                <a:xfrm>
                  <a:off x="4382550" y="2930760"/>
                  <a:ext cx="12564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00" name="Ink 99">
                  <a:extLst>
                    <a:ext uri="{FF2B5EF4-FFF2-40B4-BE49-F238E27FC236}">
                      <a16:creationId xmlns:a16="http://schemas.microsoft.com/office/drawing/2014/main" id="{72C71EF0-E9F8-8323-E9ED-8221E158D141}"/>
                    </a:ext>
                  </a:extLst>
                </p14:cNvPr>
                <p14:cNvContentPartPr/>
                <p14:nvPr/>
              </p14:nvContentPartPr>
              <p14:xfrm>
                <a:off x="4400550" y="3040200"/>
                <a:ext cx="78120" cy="11520"/>
              </p14:xfrm>
            </p:contentPart>
          </mc:Choice>
          <mc:Fallback xmlns="">
            <p:pic>
              <p:nvPicPr>
                <p:cNvPr id="100" name="Ink 99">
                  <a:extLst>
                    <a:ext uri="{FF2B5EF4-FFF2-40B4-BE49-F238E27FC236}">
                      <a16:creationId xmlns:a16="http://schemas.microsoft.com/office/drawing/2014/main" id="{72C71EF0-E9F8-8323-E9ED-8221E158D141}"/>
                    </a:ext>
                  </a:extLst>
                </p:cNvPr>
                <p:cNvPicPr/>
                <p:nvPr/>
              </p:nvPicPr>
              <p:blipFill>
                <a:blip r:embed="rId164"/>
                <a:stretch>
                  <a:fillRect/>
                </a:stretch>
              </p:blipFill>
              <p:spPr>
                <a:xfrm>
                  <a:off x="4382550" y="3022560"/>
                  <a:ext cx="1137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02" name="Ink 101">
                  <a:extLst>
                    <a:ext uri="{FF2B5EF4-FFF2-40B4-BE49-F238E27FC236}">
                      <a16:creationId xmlns:a16="http://schemas.microsoft.com/office/drawing/2014/main" id="{DE279F1C-B960-6200-0F22-C21E6495A5E2}"/>
                    </a:ext>
                  </a:extLst>
                </p14:cNvPr>
                <p14:cNvContentPartPr/>
                <p14:nvPr/>
              </p14:nvContentPartPr>
              <p14:xfrm>
                <a:off x="4549230" y="2789280"/>
                <a:ext cx="159480" cy="344880"/>
              </p14:xfrm>
            </p:contentPart>
          </mc:Choice>
          <mc:Fallback xmlns="">
            <p:pic>
              <p:nvPicPr>
                <p:cNvPr id="102" name="Ink 101">
                  <a:extLst>
                    <a:ext uri="{FF2B5EF4-FFF2-40B4-BE49-F238E27FC236}">
                      <a16:creationId xmlns:a16="http://schemas.microsoft.com/office/drawing/2014/main" id="{DE279F1C-B960-6200-0F22-C21E6495A5E2}"/>
                    </a:ext>
                  </a:extLst>
                </p:cNvPr>
                <p:cNvPicPr/>
                <p:nvPr/>
              </p:nvPicPr>
              <p:blipFill>
                <a:blip r:embed="rId166"/>
                <a:stretch>
                  <a:fillRect/>
                </a:stretch>
              </p:blipFill>
              <p:spPr>
                <a:xfrm>
                  <a:off x="4531230" y="2771280"/>
                  <a:ext cx="19512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03" name="Ink 102">
                  <a:extLst>
                    <a:ext uri="{FF2B5EF4-FFF2-40B4-BE49-F238E27FC236}">
                      <a16:creationId xmlns:a16="http://schemas.microsoft.com/office/drawing/2014/main" id="{8FDCE727-3B1B-BB17-089F-6D10AF050B9A}"/>
                    </a:ext>
                  </a:extLst>
                </p14:cNvPr>
                <p14:cNvContentPartPr/>
                <p14:nvPr/>
              </p14:nvContentPartPr>
              <p14:xfrm>
                <a:off x="4839390" y="2960280"/>
                <a:ext cx="52560" cy="147600"/>
              </p14:xfrm>
            </p:contentPart>
          </mc:Choice>
          <mc:Fallback xmlns="">
            <p:pic>
              <p:nvPicPr>
                <p:cNvPr id="103" name="Ink 102">
                  <a:extLst>
                    <a:ext uri="{FF2B5EF4-FFF2-40B4-BE49-F238E27FC236}">
                      <a16:creationId xmlns:a16="http://schemas.microsoft.com/office/drawing/2014/main" id="{8FDCE727-3B1B-BB17-089F-6D10AF050B9A}"/>
                    </a:ext>
                  </a:extLst>
                </p:cNvPr>
                <p:cNvPicPr/>
                <p:nvPr/>
              </p:nvPicPr>
              <p:blipFill>
                <a:blip r:embed="rId168"/>
                <a:stretch>
                  <a:fillRect/>
                </a:stretch>
              </p:blipFill>
              <p:spPr>
                <a:xfrm>
                  <a:off x="4821750" y="2942640"/>
                  <a:ext cx="8820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04" name="Ink 103">
                  <a:extLst>
                    <a:ext uri="{FF2B5EF4-FFF2-40B4-BE49-F238E27FC236}">
                      <a16:creationId xmlns:a16="http://schemas.microsoft.com/office/drawing/2014/main" id="{0B03D682-E740-D1C0-8D84-7574AA2E0D9F}"/>
                    </a:ext>
                  </a:extLst>
                </p14:cNvPr>
                <p14:cNvContentPartPr/>
                <p14:nvPr/>
              </p14:nvContentPartPr>
              <p14:xfrm>
                <a:off x="5186790" y="2913840"/>
                <a:ext cx="174240" cy="342360"/>
              </p14:xfrm>
            </p:contentPart>
          </mc:Choice>
          <mc:Fallback xmlns="">
            <p:pic>
              <p:nvPicPr>
                <p:cNvPr id="104" name="Ink 103">
                  <a:extLst>
                    <a:ext uri="{FF2B5EF4-FFF2-40B4-BE49-F238E27FC236}">
                      <a16:creationId xmlns:a16="http://schemas.microsoft.com/office/drawing/2014/main" id="{0B03D682-E740-D1C0-8D84-7574AA2E0D9F}"/>
                    </a:ext>
                  </a:extLst>
                </p:cNvPr>
                <p:cNvPicPr/>
                <p:nvPr/>
              </p:nvPicPr>
              <p:blipFill>
                <a:blip r:embed="rId170"/>
                <a:stretch>
                  <a:fillRect/>
                </a:stretch>
              </p:blipFill>
              <p:spPr>
                <a:xfrm>
                  <a:off x="5168790" y="2896200"/>
                  <a:ext cx="20988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05" name="Ink 104">
                  <a:extLst>
                    <a:ext uri="{FF2B5EF4-FFF2-40B4-BE49-F238E27FC236}">
                      <a16:creationId xmlns:a16="http://schemas.microsoft.com/office/drawing/2014/main" id="{BD216B33-17D4-A182-08AA-D9F31E0E9F28}"/>
                    </a:ext>
                  </a:extLst>
                </p14:cNvPr>
                <p14:cNvContentPartPr/>
                <p14:nvPr/>
              </p14:nvContentPartPr>
              <p14:xfrm>
                <a:off x="5372190" y="2788920"/>
                <a:ext cx="360" cy="360"/>
              </p14:xfrm>
            </p:contentPart>
          </mc:Choice>
          <mc:Fallback xmlns="">
            <p:pic>
              <p:nvPicPr>
                <p:cNvPr id="105" name="Ink 104">
                  <a:extLst>
                    <a:ext uri="{FF2B5EF4-FFF2-40B4-BE49-F238E27FC236}">
                      <a16:creationId xmlns:a16="http://schemas.microsoft.com/office/drawing/2014/main" id="{BD216B33-17D4-A182-08AA-D9F31E0E9F28}"/>
                    </a:ext>
                  </a:extLst>
                </p:cNvPr>
                <p:cNvPicPr/>
                <p:nvPr/>
              </p:nvPicPr>
              <p:blipFill>
                <a:blip r:embed="rId65"/>
                <a:stretch>
                  <a:fillRect/>
                </a:stretch>
              </p:blipFill>
              <p:spPr>
                <a:xfrm>
                  <a:off x="5354190" y="27709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6" name="Ink 105">
                  <a:extLst>
                    <a:ext uri="{FF2B5EF4-FFF2-40B4-BE49-F238E27FC236}">
                      <a16:creationId xmlns:a16="http://schemas.microsoft.com/office/drawing/2014/main" id="{0C598E36-FDC9-A4C9-1CFC-CAC4E4FCEFA7}"/>
                    </a:ext>
                  </a:extLst>
                </p14:cNvPr>
                <p14:cNvContentPartPr/>
                <p14:nvPr/>
              </p14:nvContentPartPr>
              <p14:xfrm>
                <a:off x="5452110" y="2880360"/>
                <a:ext cx="89640" cy="360"/>
              </p14:xfrm>
            </p:contentPart>
          </mc:Choice>
          <mc:Fallback xmlns="">
            <p:pic>
              <p:nvPicPr>
                <p:cNvPr id="106" name="Ink 105">
                  <a:extLst>
                    <a:ext uri="{FF2B5EF4-FFF2-40B4-BE49-F238E27FC236}">
                      <a16:creationId xmlns:a16="http://schemas.microsoft.com/office/drawing/2014/main" id="{0C598E36-FDC9-A4C9-1CFC-CAC4E4FCEFA7}"/>
                    </a:ext>
                  </a:extLst>
                </p:cNvPr>
                <p:cNvPicPr/>
                <p:nvPr/>
              </p:nvPicPr>
              <p:blipFill>
                <a:blip r:embed="rId173"/>
                <a:stretch>
                  <a:fillRect/>
                </a:stretch>
              </p:blipFill>
              <p:spPr>
                <a:xfrm>
                  <a:off x="5434110" y="2862720"/>
                  <a:ext cx="1252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9" name="Ink 108">
                  <a:extLst>
                    <a:ext uri="{FF2B5EF4-FFF2-40B4-BE49-F238E27FC236}">
                      <a16:creationId xmlns:a16="http://schemas.microsoft.com/office/drawing/2014/main" id="{DFD7BD91-A44F-27DB-A455-EFA2E441C4D9}"/>
                    </a:ext>
                  </a:extLst>
                </p14:cNvPr>
                <p14:cNvContentPartPr/>
                <p14:nvPr/>
              </p14:nvContentPartPr>
              <p14:xfrm>
                <a:off x="5497830" y="3017160"/>
                <a:ext cx="99000" cy="12600"/>
              </p14:xfrm>
            </p:contentPart>
          </mc:Choice>
          <mc:Fallback xmlns="">
            <p:pic>
              <p:nvPicPr>
                <p:cNvPr id="109" name="Ink 108">
                  <a:extLst>
                    <a:ext uri="{FF2B5EF4-FFF2-40B4-BE49-F238E27FC236}">
                      <a16:creationId xmlns:a16="http://schemas.microsoft.com/office/drawing/2014/main" id="{DFD7BD91-A44F-27DB-A455-EFA2E441C4D9}"/>
                    </a:ext>
                  </a:extLst>
                </p:cNvPr>
                <p:cNvPicPr/>
                <p:nvPr/>
              </p:nvPicPr>
              <p:blipFill>
                <a:blip r:embed="rId175"/>
                <a:stretch>
                  <a:fillRect/>
                </a:stretch>
              </p:blipFill>
              <p:spPr>
                <a:xfrm>
                  <a:off x="5479830" y="2999520"/>
                  <a:ext cx="13464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0" name="Ink 109">
                  <a:extLst>
                    <a:ext uri="{FF2B5EF4-FFF2-40B4-BE49-F238E27FC236}">
                      <a16:creationId xmlns:a16="http://schemas.microsoft.com/office/drawing/2014/main" id="{D3589794-0579-6974-15C7-805A0397EA0D}"/>
                    </a:ext>
                  </a:extLst>
                </p14:cNvPr>
                <p14:cNvContentPartPr/>
                <p14:nvPr/>
              </p14:nvContentPartPr>
              <p14:xfrm>
                <a:off x="5749110" y="2720160"/>
                <a:ext cx="195120" cy="407160"/>
              </p14:xfrm>
            </p:contentPart>
          </mc:Choice>
          <mc:Fallback xmlns="">
            <p:pic>
              <p:nvPicPr>
                <p:cNvPr id="110" name="Ink 109">
                  <a:extLst>
                    <a:ext uri="{FF2B5EF4-FFF2-40B4-BE49-F238E27FC236}">
                      <a16:creationId xmlns:a16="http://schemas.microsoft.com/office/drawing/2014/main" id="{D3589794-0579-6974-15C7-805A0397EA0D}"/>
                    </a:ext>
                  </a:extLst>
                </p:cNvPr>
                <p:cNvPicPr/>
                <p:nvPr/>
              </p:nvPicPr>
              <p:blipFill>
                <a:blip r:embed="rId177"/>
                <a:stretch>
                  <a:fillRect/>
                </a:stretch>
              </p:blipFill>
              <p:spPr>
                <a:xfrm>
                  <a:off x="5731470" y="2702160"/>
                  <a:ext cx="230760" cy="4428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1" name="Ink 110">
                  <a:extLst>
                    <a:ext uri="{FF2B5EF4-FFF2-40B4-BE49-F238E27FC236}">
                      <a16:creationId xmlns:a16="http://schemas.microsoft.com/office/drawing/2014/main" id="{0AD496AA-28AE-5165-1BE9-244C0517F870}"/>
                    </a:ext>
                  </a:extLst>
                </p14:cNvPr>
                <p14:cNvContentPartPr/>
                <p14:nvPr/>
              </p14:nvContentPartPr>
              <p14:xfrm>
                <a:off x="6217830" y="2925720"/>
                <a:ext cx="12240" cy="217800"/>
              </p14:xfrm>
            </p:contentPart>
          </mc:Choice>
          <mc:Fallback xmlns="">
            <p:pic>
              <p:nvPicPr>
                <p:cNvPr id="111" name="Ink 110">
                  <a:extLst>
                    <a:ext uri="{FF2B5EF4-FFF2-40B4-BE49-F238E27FC236}">
                      <a16:creationId xmlns:a16="http://schemas.microsoft.com/office/drawing/2014/main" id="{0AD496AA-28AE-5165-1BE9-244C0517F870}"/>
                    </a:ext>
                  </a:extLst>
                </p:cNvPr>
                <p:cNvPicPr/>
                <p:nvPr/>
              </p:nvPicPr>
              <p:blipFill>
                <a:blip r:embed="rId179"/>
                <a:stretch>
                  <a:fillRect/>
                </a:stretch>
              </p:blipFill>
              <p:spPr>
                <a:xfrm>
                  <a:off x="6200190" y="2908080"/>
                  <a:ext cx="4788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2" name="Ink 111">
                  <a:extLst>
                    <a:ext uri="{FF2B5EF4-FFF2-40B4-BE49-F238E27FC236}">
                      <a16:creationId xmlns:a16="http://schemas.microsoft.com/office/drawing/2014/main" id="{7622D390-E242-6C96-BE25-9C7C4495AA36}"/>
                    </a:ext>
                  </a:extLst>
                </p14:cNvPr>
                <p14:cNvContentPartPr/>
                <p14:nvPr/>
              </p14:nvContentPartPr>
              <p14:xfrm>
                <a:off x="6286230" y="2731680"/>
                <a:ext cx="360" cy="360"/>
              </p14:xfrm>
            </p:contentPart>
          </mc:Choice>
          <mc:Fallback xmlns="">
            <p:pic>
              <p:nvPicPr>
                <p:cNvPr id="112" name="Ink 111">
                  <a:extLst>
                    <a:ext uri="{FF2B5EF4-FFF2-40B4-BE49-F238E27FC236}">
                      <a16:creationId xmlns:a16="http://schemas.microsoft.com/office/drawing/2014/main" id="{7622D390-E242-6C96-BE25-9C7C4495AA36}"/>
                    </a:ext>
                  </a:extLst>
                </p:cNvPr>
                <p:cNvPicPr/>
                <p:nvPr/>
              </p:nvPicPr>
              <p:blipFill>
                <a:blip r:embed="rId65"/>
                <a:stretch>
                  <a:fillRect/>
                </a:stretch>
              </p:blipFill>
              <p:spPr>
                <a:xfrm>
                  <a:off x="6268230" y="271404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13" name="Ink 112">
                  <a:extLst>
                    <a:ext uri="{FF2B5EF4-FFF2-40B4-BE49-F238E27FC236}">
                      <a16:creationId xmlns:a16="http://schemas.microsoft.com/office/drawing/2014/main" id="{4C4E0F2E-7499-D953-C197-4249473ADB84}"/>
                    </a:ext>
                  </a:extLst>
                </p14:cNvPr>
                <p14:cNvContentPartPr/>
                <p14:nvPr/>
              </p14:nvContentPartPr>
              <p14:xfrm>
                <a:off x="6523830" y="2539440"/>
                <a:ext cx="37080" cy="671760"/>
              </p14:xfrm>
            </p:contentPart>
          </mc:Choice>
          <mc:Fallback xmlns="">
            <p:pic>
              <p:nvPicPr>
                <p:cNvPr id="113" name="Ink 112">
                  <a:extLst>
                    <a:ext uri="{FF2B5EF4-FFF2-40B4-BE49-F238E27FC236}">
                      <a16:creationId xmlns:a16="http://schemas.microsoft.com/office/drawing/2014/main" id="{4C4E0F2E-7499-D953-C197-4249473ADB84}"/>
                    </a:ext>
                  </a:extLst>
                </p:cNvPr>
                <p:cNvPicPr/>
                <p:nvPr/>
              </p:nvPicPr>
              <p:blipFill>
                <a:blip r:embed="rId182"/>
                <a:stretch>
                  <a:fillRect/>
                </a:stretch>
              </p:blipFill>
              <p:spPr>
                <a:xfrm>
                  <a:off x="6506190" y="2521800"/>
                  <a:ext cx="72720" cy="70740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14" name="Ink 113">
                  <a:extLst>
                    <a:ext uri="{FF2B5EF4-FFF2-40B4-BE49-F238E27FC236}">
                      <a16:creationId xmlns:a16="http://schemas.microsoft.com/office/drawing/2014/main" id="{751F50F6-4BFD-6904-8E62-59F3F29D139F}"/>
                    </a:ext>
                  </a:extLst>
                </p14:cNvPr>
                <p14:cNvContentPartPr/>
                <p14:nvPr/>
              </p14:nvContentPartPr>
              <p14:xfrm>
                <a:off x="6469470" y="2846880"/>
                <a:ext cx="162000" cy="68040"/>
              </p14:xfrm>
            </p:contentPart>
          </mc:Choice>
          <mc:Fallback xmlns="">
            <p:pic>
              <p:nvPicPr>
                <p:cNvPr id="114" name="Ink 113">
                  <a:extLst>
                    <a:ext uri="{FF2B5EF4-FFF2-40B4-BE49-F238E27FC236}">
                      <a16:creationId xmlns:a16="http://schemas.microsoft.com/office/drawing/2014/main" id="{751F50F6-4BFD-6904-8E62-59F3F29D139F}"/>
                    </a:ext>
                  </a:extLst>
                </p:cNvPr>
                <p:cNvPicPr/>
                <p:nvPr/>
              </p:nvPicPr>
              <p:blipFill>
                <a:blip r:embed="rId184"/>
                <a:stretch>
                  <a:fillRect/>
                </a:stretch>
              </p:blipFill>
              <p:spPr>
                <a:xfrm>
                  <a:off x="6451470" y="2829240"/>
                  <a:ext cx="19764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15" name="Ink 114">
                  <a:extLst>
                    <a:ext uri="{FF2B5EF4-FFF2-40B4-BE49-F238E27FC236}">
                      <a16:creationId xmlns:a16="http://schemas.microsoft.com/office/drawing/2014/main" id="{EB9E9584-912C-A03A-0A01-06E5FF8D61B7}"/>
                    </a:ext>
                  </a:extLst>
                </p14:cNvPr>
                <p14:cNvContentPartPr/>
                <p14:nvPr/>
              </p14:nvContentPartPr>
              <p14:xfrm>
                <a:off x="6867270" y="2393280"/>
                <a:ext cx="126360" cy="926640"/>
              </p14:xfrm>
            </p:contentPart>
          </mc:Choice>
          <mc:Fallback xmlns="">
            <p:pic>
              <p:nvPicPr>
                <p:cNvPr id="115" name="Ink 114">
                  <a:extLst>
                    <a:ext uri="{FF2B5EF4-FFF2-40B4-BE49-F238E27FC236}">
                      <a16:creationId xmlns:a16="http://schemas.microsoft.com/office/drawing/2014/main" id="{EB9E9584-912C-A03A-0A01-06E5FF8D61B7}"/>
                    </a:ext>
                  </a:extLst>
                </p:cNvPr>
                <p:cNvPicPr/>
                <p:nvPr/>
              </p:nvPicPr>
              <p:blipFill>
                <a:blip r:embed="rId186"/>
                <a:stretch>
                  <a:fillRect/>
                </a:stretch>
              </p:blipFill>
              <p:spPr>
                <a:xfrm>
                  <a:off x="6849630" y="2375640"/>
                  <a:ext cx="162000" cy="96228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20" name="Ink 119">
                  <a:extLst>
                    <a:ext uri="{FF2B5EF4-FFF2-40B4-BE49-F238E27FC236}">
                      <a16:creationId xmlns:a16="http://schemas.microsoft.com/office/drawing/2014/main" id="{E2C7E14B-BD67-B07F-5E6F-5F84178AA5C6}"/>
                    </a:ext>
                  </a:extLst>
                </p14:cNvPr>
                <p14:cNvContentPartPr/>
                <p14:nvPr/>
              </p14:nvContentPartPr>
              <p14:xfrm>
                <a:off x="7118190" y="2685960"/>
                <a:ext cx="79560" cy="28800"/>
              </p14:xfrm>
            </p:contentPart>
          </mc:Choice>
          <mc:Fallback xmlns="">
            <p:pic>
              <p:nvPicPr>
                <p:cNvPr id="120" name="Ink 119">
                  <a:extLst>
                    <a:ext uri="{FF2B5EF4-FFF2-40B4-BE49-F238E27FC236}">
                      <a16:creationId xmlns:a16="http://schemas.microsoft.com/office/drawing/2014/main" id="{E2C7E14B-BD67-B07F-5E6F-5F84178AA5C6}"/>
                    </a:ext>
                  </a:extLst>
                </p:cNvPr>
                <p:cNvPicPr/>
                <p:nvPr/>
              </p:nvPicPr>
              <p:blipFill>
                <a:blip r:embed="rId188"/>
                <a:stretch>
                  <a:fillRect/>
                </a:stretch>
              </p:blipFill>
              <p:spPr>
                <a:xfrm>
                  <a:off x="7100190" y="2668320"/>
                  <a:ext cx="11520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21" name="Ink 120">
                  <a:extLst>
                    <a:ext uri="{FF2B5EF4-FFF2-40B4-BE49-F238E27FC236}">
                      <a16:creationId xmlns:a16="http://schemas.microsoft.com/office/drawing/2014/main" id="{831B129C-DC00-96E3-4856-2521AFA30131}"/>
                    </a:ext>
                  </a:extLst>
                </p14:cNvPr>
                <p14:cNvContentPartPr/>
                <p14:nvPr/>
              </p14:nvContentPartPr>
              <p14:xfrm>
                <a:off x="7120710" y="2683800"/>
                <a:ext cx="221400" cy="453240"/>
              </p14:xfrm>
            </p:contentPart>
          </mc:Choice>
          <mc:Fallback xmlns="">
            <p:pic>
              <p:nvPicPr>
                <p:cNvPr id="121" name="Ink 120">
                  <a:extLst>
                    <a:ext uri="{FF2B5EF4-FFF2-40B4-BE49-F238E27FC236}">
                      <a16:creationId xmlns:a16="http://schemas.microsoft.com/office/drawing/2014/main" id="{831B129C-DC00-96E3-4856-2521AFA30131}"/>
                    </a:ext>
                  </a:extLst>
                </p:cNvPr>
                <p:cNvPicPr/>
                <p:nvPr/>
              </p:nvPicPr>
              <p:blipFill>
                <a:blip r:embed="rId190"/>
                <a:stretch>
                  <a:fillRect/>
                </a:stretch>
              </p:blipFill>
              <p:spPr>
                <a:xfrm>
                  <a:off x="7103070" y="2665800"/>
                  <a:ext cx="25704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22" name="Ink 121">
                  <a:extLst>
                    <a:ext uri="{FF2B5EF4-FFF2-40B4-BE49-F238E27FC236}">
                      <a16:creationId xmlns:a16="http://schemas.microsoft.com/office/drawing/2014/main" id="{3F7280FD-B7DF-C5AB-3568-BBA83F5AF03B}"/>
                    </a:ext>
                  </a:extLst>
                </p14:cNvPr>
                <p14:cNvContentPartPr/>
                <p14:nvPr/>
              </p14:nvContentPartPr>
              <p14:xfrm>
                <a:off x="7448670" y="2902680"/>
                <a:ext cx="111240" cy="285120"/>
              </p14:xfrm>
            </p:contentPart>
          </mc:Choice>
          <mc:Fallback xmlns="">
            <p:pic>
              <p:nvPicPr>
                <p:cNvPr id="122" name="Ink 121">
                  <a:extLst>
                    <a:ext uri="{FF2B5EF4-FFF2-40B4-BE49-F238E27FC236}">
                      <a16:creationId xmlns:a16="http://schemas.microsoft.com/office/drawing/2014/main" id="{3F7280FD-B7DF-C5AB-3568-BBA83F5AF03B}"/>
                    </a:ext>
                  </a:extLst>
                </p:cNvPr>
                <p:cNvPicPr/>
                <p:nvPr/>
              </p:nvPicPr>
              <p:blipFill>
                <a:blip r:embed="rId192"/>
                <a:stretch>
                  <a:fillRect/>
                </a:stretch>
              </p:blipFill>
              <p:spPr>
                <a:xfrm>
                  <a:off x="7431030" y="2885040"/>
                  <a:ext cx="14688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23" name="Ink 122">
                  <a:extLst>
                    <a:ext uri="{FF2B5EF4-FFF2-40B4-BE49-F238E27FC236}">
                      <a16:creationId xmlns:a16="http://schemas.microsoft.com/office/drawing/2014/main" id="{A8458B67-0400-6BBE-FA50-7D4660CE2B32}"/>
                    </a:ext>
                  </a:extLst>
                </p14:cNvPr>
                <p14:cNvContentPartPr/>
                <p14:nvPr/>
              </p14:nvContentPartPr>
              <p14:xfrm>
                <a:off x="7806510" y="2685960"/>
                <a:ext cx="125280" cy="12240"/>
              </p14:xfrm>
            </p:contentPart>
          </mc:Choice>
          <mc:Fallback xmlns="">
            <p:pic>
              <p:nvPicPr>
                <p:cNvPr id="123" name="Ink 122">
                  <a:extLst>
                    <a:ext uri="{FF2B5EF4-FFF2-40B4-BE49-F238E27FC236}">
                      <a16:creationId xmlns:a16="http://schemas.microsoft.com/office/drawing/2014/main" id="{A8458B67-0400-6BBE-FA50-7D4660CE2B32}"/>
                    </a:ext>
                  </a:extLst>
                </p:cNvPr>
                <p:cNvPicPr/>
                <p:nvPr/>
              </p:nvPicPr>
              <p:blipFill>
                <a:blip r:embed="rId194"/>
                <a:stretch>
                  <a:fillRect/>
                </a:stretch>
              </p:blipFill>
              <p:spPr>
                <a:xfrm>
                  <a:off x="7788510" y="2668320"/>
                  <a:ext cx="16092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25" name="Ink 124">
                  <a:extLst>
                    <a:ext uri="{FF2B5EF4-FFF2-40B4-BE49-F238E27FC236}">
                      <a16:creationId xmlns:a16="http://schemas.microsoft.com/office/drawing/2014/main" id="{A9782F65-EB1F-8C77-8C45-AE67EC997934}"/>
                    </a:ext>
                  </a:extLst>
                </p14:cNvPr>
                <p14:cNvContentPartPr/>
                <p14:nvPr/>
              </p14:nvContentPartPr>
              <p14:xfrm>
                <a:off x="7659270" y="2739600"/>
                <a:ext cx="253440" cy="497520"/>
              </p14:xfrm>
            </p:contentPart>
          </mc:Choice>
          <mc:Fallback xmlns="">
            <p:pic>
              <p:nvPicPr>
                <p:cNvPr id="125" name="Ink 124">
                  <a:extLst>
                    <a:ext uri="{FF2B5EF4-FFF2-40B4-BE49-F238E27FC236}">
                      <a16:creationId xmlns:a16="http://schemas.microsoft.com/office/drawing/2014/main" id="{A9782F65-EB1F-8C77-8C45-AE67EC997934}"/>
                    </a:ext>
                  </a:extLst>
                </p:cNvPr>
                <p:cNvPicPr/>
                <p:nvPr/>
              </p:nvPicPr>
              <p:blipFill>
                <a:blip r:embed="rId196"/>
                <a:stretch>
                  <a:fillRect/>
                </a:stretch>
              </p:blipFill>
              <p:spPr>
                <a:xfrm>
                  <a:off x="7641270" y="2721600"/>
                  <a:ext cx="289080" cy="53316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26" name="Ink 125">
                  <a:extLst>
                    <a:ext uri="{FF2B5EF4-FFF2-40B4-BE49-F238E27FC236}">
                      <a16:creationId xmlns:a16="http://schemas.microsoft.com/office/drawing/2014/main" id="{E0D0BC10-E3EB-BBA4-45AC-12B1FA0145D4}"/>
                    </a:ext>
                  </a:extLst>
                </p14:cNvPr>
                <p14:cNvContentPartPr/>
                <p14:nvPr/>
              </p14:nvContentPartPr>
              <p14:xfrm>
                <a:off x="7989390" y="2502720"/>
                <a:ext cx="91440" cy="817560"/>
              </p14:xfrm>
            </p:contentPart>
          </mc:Choice>
          <mc:Fallback xmlns="">
            <p:pic>
              <p:nvPicPr>
                <p:cNvPr id="126" name="Ink 125">
                  <a:extLst>
                    <a:ext uri="{FF2B5EF4-FFF2-40B4-BE49-F238E27FC236}">
                      <a16:creationId xmlns:a16="http://schemas.microsoft.com/office/drawing/2014/main" id="{E0D0BC10-E3EB-BBA4-45AC-12B1FA0145D4}"/>
                    </a:ext>
                  </a:extLst>
                </p:cNvPr>
                <p:cNvPicPr/>
                <p:nvPr/>
              </p:nvPicPr>
              <p:blipFill>
                <a:blip r:embed="rId198"/>
                <a:stretch>
                  <a:fillRect/>
                </a:stretch>
              </p:blipFill>
              <p:spPr>
                <a:xfrm>
                  <a:off x="7971750" y="2485080"/>
                  <a:ext cx="127080" cy="85320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28" name="Ink 127">
                  <a:extLst>
                    <a:ext uri="{FF2B5EF4-FFF2-40B4-BE49-F238E27FC236}">
                      <a16:creationId xmlns:a16="http://schemas.microsoft.com/office/drawing/2014/main" id="{4845CEEC-D1D9-A6B8-7D36-1A7502597899}"/>
                    </a:ext>
                  </a:extLst>
                </p14:cNvPr>
                <p14:cNvContentPartPr/>
                <p14:nvPr/>
              </p14:nvContentPartPr>
              <p14:xfrm>
                <a:off x="8633790" y="2617200"/>
                <a:ext cx="76320" cy="467640"/>
              </p14:xfrm>
            </p:contentPart>
          </mc:Choice>
          <mc:Fallback xmlns="">
            <p:pic>
              <p:nvPicPr>
                <p:cNvPr id="128" name="Ink 127">
                  <a:extLst>
                    <a:ext uri="{FF2B5EF4-FFF2-40B4-BE49-F238E27FC236}">
                      <a16:creationId xmlns:a16="http://schemas.microsoft.com/office/drawing/2014/main" id="{4845CEEC-D1D9-A6B8-7D36-1A7502597899}"/>
                    </a:ext>
                  </a:extLst>
                </p:cNvPr>
                <p:cNvPicPr/>
                <p:nvPr/>
              </p:nvPicPr>
              <p:blipFill>
                <a:blip r:embed="rId200"/>
                <a:stretch>
                  <a:fillRect/>
                </a:stretch>
              </p:blipFill>
              <p:spPr>
                <a:xfrm>
                  <a:off x="8615790" y="2599560"/>
                  <a:ext cx="111960" cy="50328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29" name="Ink 128">
                  <a:extLst>
                    <a:ext uri="{FF2B5EF4-FFF2-40B4-BE49-F238E27FC236}">
                      <a16:creationId xmlns:a16="http://schemas.microsoft.com/office/drawing/2014/main" id="{F43D78C8-08EE-2B13-6191-0D1FF197729E}"/>
                    </a:ext>
                  </a:extLst>
                </p14:cNvPr>
                <p14:cNvContentPartPr/>
                <p14:nvPr/>
              </p14:nvContentPartPr>
              <p14:xfrm>
                <a:off x="8355150" y="2571840"/>
                <a:ext cx="731880" cy="45720"/>
              </p14:xfrm>
            </p:contentPart>
          </mc:Choice>
          <mc:Fallback xmlns="">
            <p:pic>
              <p:nvPicPr>
                <p:cNvPr id="129" name="Ink 128">
                  <a:extLst>
                    <a:ext uri="{FF2B5EF4-FFF2-40B4-BE49-F238E27FC236}">
                      <a16:creationId xmlns:a16="http://schemas.microsoft.com/office/drawing/2014/main" id="{F43D78C8-08EE-2B13-6191-0D1FF197729E}"/>
                    </a:ext>
                  </a:extLst>
                </p:cNvPr>
                <p:cNvPicPr/>
                <p:nvPr/>
              </p:nvPicPr>
              <p:blipFill>
                <a:blip r:embed="rId202"/>
                <a:stretch>
                  <a:fillRect/>
                </a:stretch>
              </p:blipFill>
              <p:spPr>
                <a:xfrm>
                  <a:off x="8337150" y="2553840"/>
                  <a:ext cx="76752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76" name="Ink 175">
                  <a:extLst>
                    <a:ext uri="{FF2B5EF4-FFF2-40B4-BE49-F238E27FC236}">
                      <a16:creationId xmlns:a16="http://schemas.microsoft.com/office/drawing/2014/main" id="{20497223-384C-227E-4183-3F4EF7538FBA}"/>
                    </a:ext>
                  </a:extLst>
                </p14:cNvPr>
                <p14:cNvContentPartPr/>
                <p14:nvPr/>
              </p14:nvContentPartPr>
              <p14:xfrm>
                <a:off x="3688470" y="3172320"/>
                <a:ext cx="438120" cy="423000"/>
              </p14:xfrm>
            </p:contentPart>
          </mc:Choice>
          <mc:Fallback xmlns="">
            <p:pic>
              <p:nvPicPr>
                <p:cNvPr id="176" name="Ink 175">
                  <a:extLst>
                    <a:ext uri="{FF2B5EF4-FFF2-40B4-BE49-F238E27FC236}">
                      <a16:creationId xmlns:a16="http://schemas.microsoft.com/office/drawing/2014/main" id="{20497223-384C-227E-4183-3F4EF7538FBA}"/>
                    </a:ext>
                  </a:extLst>
                </p:cNvPr>
                <p:cNvPicPr/>
                <p:nvPr/>
              </p:nvPicPr>
              <p:blipFill>
                <a:blip r:embed="rId204"/>
                <a:stretch>
                  <a:fillRect/>
                </a:stretch>
              </p:blipFill>
              <p:spPr>
                <a:xfrm>
                  <a:off x="3670830" y="3154680"/>
                  <a:ext cx="47376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77" name="Ink 176">
                  <a:extLst>
                    <a:ext uri="{FF2B5EF4-FFF2-40B4-BE49-F238E27FC236}">
                      <a16:creationId xmlns:a16="http://schemas.microsoft.com/office/drawing/2014/main" id="{70345DDF-3E44-D5C0-1575-D23EEFDFF9FB}"/>
                    </a:ext>
                  </a:extLst>
                </p14:cNvPr>
                <p14:cNvContentPartPr/>
                <p14:nvPr/>
              </p14:nvContentPartPr>
              <p14:xfrm>
                <a:off x="3657150" y="3474360"/>
                <a:ext cx="463320" cy="174960"/>
              </p14:xfrm>
            </p:contentPart>
          </mc:Choice>
          <mc:Fallback xmlns="">
            <p:pic>
              <p:nvPicPr>
                <p:cNvPr id="177" name="Ink 176">
                  <a:extLst>
                    <a:ext uri="{FF2B5EF4-FFF2-40B4-BE49-F238E27FC236}">
                      <a16:creationId xmlns:a16="http://schemas.microsoft.com/office/drawing/2014/main" id="{70345DDF-3E44-D5C0-1575-D23EEFDFF9FB}"/>
                    </a:ext>
                  </a:extLst>
                </p:cNvPr>
                <p:cNvPicPr/>
                <p:nvPr/>
              </p:nvPicPr>
              <p:blipFill>
                <a:blip r:embed="rId206"/>
                <a:stretch>
                  <a:fillRect/>
                </a:stretch>
              </p:blipFill>
              <p:spPr>
                <a:xfrm>
                  <a:off x="3639510" y="3456720"/>
                  <a:ext cx="49896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79" name="Ink 178">
                  <a:extLst>
                    <a:ext uri="{FF2B5EF4-FFF2-40B4-BE49-F238E27FC236}">
                      <a16:creationId xmlns:a16="http://schemas.microsoft.com/office/drawing/2014/main" id="{9AC3E905-F927-B6E4-5379-6B21651E5C99}"/>
                    </a:ext>
                  </a:extLst>
                </p14:cNvPr>
                <p14:cNvContentPartPr/>
                <p14:nvPr/>
              </p14:nvContentPartPr>
              <p14:xfrm>
                <a:off x="3668670" y="3314520"/>
                <a:ext cx="360" cy="147600"/>
              </p14:xfrm>
            </p:contentPart>
          </mc:Choice>
          <mc:Fallback xmlns="">
            <p:pic>
              <p:nvPicPr>
                <p:cNvPr id="179" name="Ink 178">
                  <a:extLst>
                    <a:ext uri="{FF2B5EF4-FFF2-40B4-BE49-F238E27FC236}">
                      <a16:creationId xmlns:a16="http://schemas.microsoft.com/office/drawing/2014/main" id="{9AC3E905-F927-B6E4-5379-6B21651E5C99}"/>
                    </a:ext>
                  </a:extLst>
                </p:cNvPr>
                <p:cNvPicPr/>
                <p:nvPr/>
              </p:nvPicPr>
              <p:blipFill>
                <a:blip r:embed="rId208"/>
                <a:stretch>
                  <a:fillRect/>
                </a:stretch>
              </p:blipFill>
              <p:spPr>
                <a:xfrm>
                  <a:off x="3651030" y="3296880"/>
                  <a:ext cx="36000" cy="183240"/>
                </a:xfrm>
                <a:prstGeom prst="rect">
                  <a:avLst/>
                </a:prstGeom>
              </p:spPr>
            </p:pic>
          </mc:Fallback>
        </mc:AlternateContent>
      </p:grpSp>
      <p:grpSp>
        <p:nvGrpSpPr>
          <p:cNvPr id="201" name="Group 200">
            <a:extLst>
              <a:ext uri="{FF2B5EF4-FFF2-40B4-BE49-F238E27FC236}">
                <a16:creationId xmlns:a16="http://schemas.microsoft.com/office/drawing/2014/main" id="{40429019-4CA6-ECB0-AC49-1C264F4D2818}"/>
              </a:ext>
            </a:extLst>
          </p:cNvPr>
          <p:cNvGrpSpPr/>
          <p:nvPr/>
        </p:nvGrpSpPr>
        <p:grpSpPr>
          <a:xfrm>
            <a:off x="4206150" y="3999960"/>
            <a:ext cx="891720" cy="460080"/>
            <a:chOff x="4206150" y="3999960"/>
            <a:chExt cx="891720" cy="460080"/>
          </a:xfrm>
        </p:grpSpPr>
        <mc:AlternateContent xmlns:mc="http://schemas.openxmlformats.org/markup-compatibility/2006" xmlns:p14="http://schemas.microsoft.com/office/powerpoint/2010/main">
          <mc:Choice Requires="p14">
            <p:contentPart p14:bwMode="auto" r:id="rId209">
              <p14:nvContentPartPr>
                <p14:cNvPr id="195" name="Ink 194">
                  <a:extLst>
                    <a:ext uri="{FF2B5EF4-FFF2-40B4-BE49-F238E27FC236}">
                      <a16:creationId xmlns:a16="http://schemas.microsoft.com/office/drawing/2014/main" id="{07F8A657-FD54-0FAC-9668-5B46C517BBDF}"/>
                    </a:ext>
                  </a:extLst>
                </p14:cNvPr>
                <p14:cNvContentPartPr/>
                <p14:nvPr/>
              </p14:nvContentPartPr>
              <p14:xfrm>
                <a:off x="4206150" y="4046040"/>
                <a:ext cx="360" cy="360"/>
              </p14:xfrm>
            </p:contentPart>
          </mc:Choice>
          <mc:Fallback xmlns="">
            <p:pic>
              <p:nvPicPr>
                <p:cNvPr id="195" name="Ink 194">
                  <a:extLst>
                    <a:ext uri="{FF2B5EF4-FFF2-40B4-BE49-F238E27FC236}">
                      <a16:creationId xmlns:a16="http://schemas.microsoft.com/office/drawing/2014/main" id="{07F8A657-FD54-0FAC-9668-5B46C517BBDF}"/>
                    </a:ext>
                  </a:extLst>
                </p:cNvPr>
                <p:cNvPicPr/>
                <p:nvPr/>
              </p:nvPicPr>
              <p:blipFill>
                <a:blip r:embed="rId65"/>
                <a:stretch>
                  <a:fillRect/>
                </a:stretch>
              </p:blipFill>
              <p:spPr>
                <a:xfrm>
                  <a:off x="4188150" y="402804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94" name="Ink 193">
                  <a:extLst>
                    <a:ext uri="{FF2B5EF4-FFF2-40B4-BE49-F238E27FC236}">
                      <a16:creationId xmlns:a16="http://schemas.microsoft.com/office/drawing/2014/main" id="{2D9680EF-DBFA-4A9B-7C20-698D2DBFCA80}"/>
                    </a:ext>
                  </a:extLst>
                </p14:cNvPr>
                <p14:cNvContentPartPr/>
                <p14:nvPr/>
              </p14:nvContentPartPr>
              <p14:xfrm>
                <a:off x="4206150" y="4240440"/>
                <a:ext cx="360" cy="132840"/>
              </p14:xfrm>
            </p:contentPart>
          </mc:Choice>
          <mc:Fallback xmlns="">
            <p:pic>
              <p:nvPicPr>
                <p:cNvPr id="194" name="Ink 193">
                  <a:extLst>
                    <a:ext uri="{FF2B5EF4-FFF2-40B4-BE49-F238E27FC236}">
                      <a16:creationId xmlns:a16="http://schemas.microsoft.com/office/drawing/2014/main" id="{2D9680EF-DBFA-4A9B-7C20-698D2DBFCA80}"/>
                    </a:ext>
                  </a:extLst>
                </p:cNvPr>
                <p:cNvPicPr/>
                <p:nvPr/>
              </p:nvPicPr>
              <p:blipFill>
                <a:blip r:embed="rId211"/>
                <a:stretch>
                  <a:fillRect/>
                </a:stretch>
              </p:blipFill>
              <p:spPr>
                <a:xfrm>
                  <a:off x="4188150" y="4222440"/>
                  <a:ext cx="3600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96" name="Ink 195">
                  <a:extLst>
                    <a:ext uri="{FF2B5EF4-FFF2-40B4-BE49-F238E27FC236}">
                      <a16:creationId xmlns:a16="http://schemas.microsoft.com/office/drawing/2014/main" id="{255337AE-F6AF-E2BC-E284-5CEEE8F3BFC3}"/>
                    </a:ext>
                  </a:extLst>
                </p14:cNvPr>
                <p14:cNvContentPartPr/>
                <p14:nvPr/>
              </p14:nvContentPartPr>
              <p14:xfrm>
                <a:off x="4365990" y="4217400"/>
                <a:ext cx="148680" cy="12600"/>
              </p14:xfrm>
            </p:contentPart>
          </mc:Choice>
          <mc:Fallback xmlns="">
            <p:pic>
              <p:nvPicPr>
                <p:cNvPr id="196" name="Ink 195">
                  <a:extLst>
                    <a:ext uri="{FF2B5EF4-FFF2-40B4-BE49-F238E27FC236}">
                      <a16:creationId xmlns:a16="http://schemas.microsoft.com/office/drawing/2014/main" id="{255337AE-F6AF-E2BC-E284-5CEEE8F3BFC3}"/>
                    </a:ext>
                  </a:extLst>
                </p:cNvPr>
                <p:cNvPicPr/>
                <p:nvPr/>
              </p:nvPicPr>
              <p:blipFill>
                <a:blip r:embed="rId213"/>
                <a:stretch>
                  <a:fillRect/>
                </a:stretch>
              </p:blipFill>
              <p:spPr>
                <a:xfrm>
                  <a:off x="4347990" y="4199760"/>
                  <a:ext cx="18432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98" name="Ink 197">
                  <a:extLst>
                    <a:ext uri="{FF2B5EF4-FFF2-40B4-BE49-F238E27FC236}">
                      <a16:creationId xmlns:a16="http://schemas.microsoft.com/office/drawing/2014/main" id="{64BB2E02-F6AC-8233-4346-494710310E11}"/>
                    </a:ext>
                  </a:extLst>
                </p14:cNvPr>
                <p14:cNvContentPartPr/>
                <p14:nvPr/>
              </p14:nvContentPartPr>
              <p14:xfrm>
                <a:off x="4411710" y="4377600"/>
                <a:ext cx="210240" cy="12240"/>
              </p14:xfrm>
            </p:contentPart>
          </mc:Choice>
          <mc:Fallback xmlns="">
            <p:pic>
              <p:nvPicPr>
                <p:cNvPr id="198" name="Ink 197">
                  <a:extLst>
                    <a:ext uri="{FF2B5EF4-FFF2-40B4-BE49-F238E27FC236}">
                      <a16:creationId xmlns:a16="http://schemas.microsoft.com/office/drawing/2014/main" id="{64BB2E02-F6AC-8233-4346-494710310E11}"/>
                    </a:ext>
                  </a:extLst>
                </p:cNvPr>
                <p:cNvPicPr/>
                <p:nvPr/>
              </p:nvPicPr>
              <p:blipFill>
                <a:blip r:embed="rId215"/>
                <a:stretch>
                  <a:fillRect/>
                </a:stretch>
              </p:blipFill>
              <p:spPr>
                <a:xfrm>
                  <a:off x="4393710" y="4359960"/>
                  <a:ext cx="24588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99" name="Ink 198">
                  <a:extLst>
                    <a:ext uri="{FF2B5EF4-FFF2-40B4-BE49-F238E27FC236}">
                      <a16:creationId xmlns:a16="http://schemas.microsoft.com/office/drawing/2014/main" id="{0F36597E-5E0B-B024-47EF-E65979615AD3}"/>
                    </a:ext>
                  </a:extLst>
                </p14:cNvPr>
                <p14:cNvContentPartPr/>
                <p14:nvPr/>
              </p14:nvContentPartPr>
              <p14:xfrm>
                <a:off x="4640310" y="3999960"/>
                <a:ext cx="317520" cy="460080"/>
              </p14:xfrm>
            </p:contentPart>
          </mc:Choice>
          <mc:Fallback xmlns="">
            <p:pic>
              <p:nvPicPr>
                <p:cNvPr id="199" name="Ink 198">
                  <a:extLst>
                    <a:ext uri="{FF2B5EF4-FFF2-40B4-BE49-F238E27FC236}">
                      <a16:creationId xmlns:a16="http://schemas.microsoft.com/office/drawing/2014/main" id="{0F36597E-5E0B-B024-47EF-E65979615AD3}"/>
                    </a:ext>
                  </a:extLst>
                </p:cNvPr>
                <p:cNvPicPr/>
                <p:nvPr/>
              </p:nvPicPr>
              <p:blipFill>
                <a:blip r:embed="rId217"/>
                <a:stretch>
                  <a:fillRect/>
                </a:stretch>
              </p:blipFill>
              <p:spPr>
                <a:xfrm>
                  <a:off x="4622310" y="3982320"/>
                  <a:ext cx="353160" cy="4957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200" name="Ink 199">
                  <a:extLst>
                    <a:ext uri="{FF2B5EF4-FFF2-40B4-BE49-F238E27FC236}">
                      <a16:creationId xmlns:a16="http://schemas.microsoft.com/office/drawing/2014/main" id="{A874C2FB-13B8-EEB8-8E1B-12161CCA6551}"/>
                    </a:ext>
                  </a:extLst>
                </p14:cNvPr>
                <p14:cNvContentPartPr/>
                <p14:nvPr/>
              </p14:nvContentPartPr>
              <p14:xfrm>
                <a:off x="5063310" y="4274640"/>
                <a:ext cx="34560" cy="150840"/>
              </p14:xfrm>
            </p:contentPart>
          </mc:Choice>
          <mc:Fallback xmlns="">
            <p:pic>
              <p:nvPicPr>
                <p:cNvPr id="200" name="Ink 199">
                  <a:extLst>
                    <a:ext uri="{FF2B5EF4-FFF2-40B4-BE49-F238E27FC236}">
                      <a16:creationId xmlns:a16="http://schemas.microsoft.com/office/drawing/2014/main" id="{A874C2FB-13B8-EEB8-8E1B-12161CCA6551}"/>
                    </a:ext>
                  </a:extLst>
                </p:cNvPr>
                <p:cNvPicPr/>
                <p:nvPr/>
              </p:nvPicPr>
              <p:blipFill>
                <a:blip r:embed="rId219"/>
                <a:stretch>
                  <a:fillRect/>
                </a:stretch>
              </p:blipFill>
              <p:spPr>
                <a:xfrm>
                  <a:off x="5045670" y="4256640"/>
                  <a:ext cx="70200" cy="186480"/>
                </a:xfrm>
                <a:prstGeom prst="rect">
                  <a:avLst/>
                </a:prstGeom>
              </p:spPr>
            </p:pic>
          </mc:Fallback>
        </mc:AlternateContent>
      </p:grpSp>
      <p:grpSp>
        <p:nvGrpSpPr>
          <p:cNvPr id="212" name="Group 211">
            <a:extLst>
              <a:ext uri="{FF2B5EF4-FFF2-40B4-BE49-F238E27FC236}">
                <a16:creationId xmlns:a16="http://schemas.microsoft.com/office/drawing/2014/main" id="{B4C5C13D-E5EA-37BA-92D6-DEE1D43AFBBF}"/>
              </a:ext>
            </a:extLst>
          </p:cNvPr>
          <p:cNvGrpSpPr/>
          <p:nvPr/>
        </p:nvGrpSpPr>
        <p:grpSpPr>
          <a:xfrm>
            <a:off x="5406030" y="3977640"/>
            <a:ext cx="937800" cy="652320"/>
            <a:chOff x="5406030" y="3977640"/>
            <a:chExt cx="937800" cy="652320"/>
          </a:xfrm>
        </p:grpSpPr>
        <mc:AlternateContent xmlns:mc="http://schemas.openxmlformats.org/markup-compatibility/2006" xmlns:p14="http://schemas.microsoft.com/office/powerpoint/2010/main">
          <mc:Choice Requires="p14">
            <p:contentPart p14:bwMode="auto" r:id="rId220">
              <p14:nvContentPartPr>
                <p14:cNvPr id="202" name="Ink 201">
                  <a:extLst>
                    <a:ext uri="{FF2B5EF4-FFF2-40B4-BE49-F238E27FC236}">
                      <a16:creationId xmlns:a16="http://schemas.microsoft.com/office/drawing/2014/main" id="{E894F156-A118-FEE1-7F08-E66751B87853}"/>
                    </a:ext>
                  </a:extLst>
                </p14:cNvPr>
                <p14:cNvContentPartPr/>
                <p14:nvPr/>
              </p14:nvContentPartPr>
              <p14:xfrm>
                <a:off x="5406030" y="4268880"/>
                <a:ext cx="127080" cy="361080"/>
              </p14:xfrm>
            </p:contentPart>
          </mc:Choice>
          <mc:Fallback xmlns="">
            <p:pic>
              <p:nvPicPr>
                <p:cNvPr id="202" name="Ink 201">
                  <a:extLst>
                    <a:ext uri="{FF2B5EF4-FFF2-40B4-BE49-F238E27FC236}">
                      <a16:creationId xmlns:a16="http://schemas.microsoft.com/office/drawing/2014/main" id="{E894F156-A118-FEE1-7F08-E66751B87853}"/>
                    </a:ext>
                  </a:extLst>
                </p:cNvPr>
                <p:cNvPicPr/>
                <p:nvPr/>
              </p:nvPicPr>
              <p:blipFill>
                <a:blip r:embed="rId221"/>
                <a:stretch>
                  <a:fillRect/>
                </a:stretch>
              </p:blipFill>
              <p:spPr>
                <a:xfrm>
                  <a:off x="5388030" y="4251240"/>
                  <a:ext cx="162720" cy="39672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203" name="Ink 202">
                  <a:extLst>
                    <a:ext uri="{FF2B5EF4-FFF2-40B4-BE49-F238E27FC236}">
                      <a16:creationId xmlns:a16="http://schemas.microsoft.com/office/drawing/2014/main" id="{7F49CE2C-E4A1-4876-A3AB-28BFBCC6A1ED}"/>
                    </a:ext>
                  </a:extLst>
                </p14:cNvPr>
                <p14:cNvContentPartPr/>
                <p14:nvPr/>
              </p14:nvContentPartPr>
              <p14:xfrm>
                <a:off x="5600430" y="4034880"/>
                <a:ext cx="360" cy="360"/>
              </p14:xfrm>
            </p:contentPart>
          </mc:Choice>
          <mc:Fallback xmlns="">
            <p:pic>
              <p:nvPicPr>
                <p:cNvPr id="203" name="Ink 202">
                  <a:extLst>
                    <a:ext uri="{FF2B5EF4-FFF2-40B4-BE49-F238E27FC236}">
                      <a16:creationId xmlns:a16="http://schemas.microsoft.com/office/drawing/2014/main" id="{7F49CE2C-E4A1-4876-A3AB-28BFBCC6A1ED}"/>
                    </a:ext>
                  </a:extLst>
                </p:cNvPr>
                <p:cNvPicPr/>
                <p:nvPr/>
              </p:nvPicPr>
              <p:blipFill>
                <a:blip r:embed="rId65"/>
                <a:stretch>
                  <a:fillRect/>
                </a:stretch>
              </p:blipFill>
              <p:spPr>
                <a:xfrm>
                  <a:off x="5582790" y="401688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204" name="Ink 203">
                  <a:extLst>
                    <a:ext uri="{FF2B5EF4-FFF2-40B4-BE49-F238E27FC236}">
                      <a16:creationId xmlns:a16="http://schemas.microsoft.com/office/drawing/2014/main" id="{B44ABF8B-C784-4E06-BBFD-A220718D83AC}"/>
                    </a:ext>
                  </a:extLst>
                </p14:cNvPr>
                <p14:cNvContentPartPr/>
                <p14:nvPr/>
              </p14:nvContentPartPr>
              <p14:xfrm>
                <a:off x="5772150" y="4252680"/>
                <a:ext cx="50760" cy="10800"/>
              </p14:xfrm>
            </p:contentPart>
          </mc:Choice>
          <mc:Fallback xmlns="">
            <p:pic>
              <p:nvPicPr>
                <p:cNvPr id="204" name="Ink 203">
                  <a:extLst>
                    <a:ext uri="{FF2B5EF4-FFF2-40B4-BE49-F238E27FC236}">
                      <a16:creationId xmlns:a16="http://schemas.microsoft.com/office/drawing/2014/main" id="{B44ABF8B-C784-4E06-BBFD-A220718D83AC}"/>
                    </a:ext>
                  </a:extLst>
                </p:cNvPr>
                <p:cNvPicPr/>
                <p:nvPr/>
              </p:nvPicPr>
              <p:blipFill>
                <a:blip r:embed="rId224"/>
                <a:stretch>
                  <a:fillRect/>
                </a:stretch>
              </p:blipFill>
              <p:spPr>
                <a:xfrm>
                  <a:off x="5754150" y="4234680"/>
                  <a:ext cx="8640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205" name="Ink 204">
                  <a:extLst>
                    <a:ext uri="{FF2B5EF4-FFF2-40B4-BE49-F238E27FC236}">
                      <a16:creationId xmlns:a16="http://schemas.microsoft.com/office/drawing/2014/main" id="{DAB4CD1B-ED0E-663E-0C8F-235B32A3651D}"/>
                    </a:ext>
                  </a:extLst>
                </p14:cNvPr>
                <p14:cNvContentPartPr/>
                <p14:nvPr/>
              </p14:nvContentPartPr>
              <p14:xfrm>
                <a:off x="5806350" y="4338720"/>
                <a:ext cx="33840" cy="4680"/>
              </p14:xfrm>
            </p:contentPart>
          </mc:Choice>
          <mc:Fallback xmlns="">
            <p:pic>
              <p:nvPicPr>
                <p:cNvPr id="205" name="Ink 204">
                  <a:extLst>
                    <a:ext uri="{FF2B5EF4-FFF2-40B4-BE49-F238E27FC236}">
                      <a16:creationId xmlns:a16="http://schemas.microsoft.com/office/drawing/2014/main" id="{DAB4CD1B-ED0E-663E-0C8F-235B32A3651D}"/>
                    </a:ext>
                  </a:extLst>
                </p:cNvPr>
                <p:cNvPicPr/>
                <p:nvPr/>
              </p:nvPicPr>
              <p:blipFill>
                <a:blip r:embed="rId226"/>
                <a:stretch>
                  <a:fillRect/>
                </a:stretch>
              </p:blipFill>
              <p:spPr>
                <a:xfrm>
                  <a:off x="5788350" y="4320720"/>
                  <a:ext cx="6948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206" name="Ink 205">
                  <a:extLst>
                    <a:ext uri="{FF2B5EF4-FFF2-40B4-BE49-F238E27FC236}">
                      <a16:creationId xmlns:a16="http://schemas.microsoft.com/office/drawing/2014/main" id="{3DC27043-49A8-D2FC-7F2E-D641E8BD94DB}"/>
                    </a:ext>
                  </a:extLst>
                </p14:cNvPr>
                <p14:cNvContentPartPr/>
                <p14:nvPr/>
              </p14:nvContentPartPr>
              <p14:xfrm>
                <a:off x="5988870" y="4160520"/>
                <a:ext cx="360" cy="122400"/>
              </p14:xfrm>
            </p:contentPart>
          </mc:Choice>
          <mc:Fallback xmlns="">
            <p:pic>
              <p:nvPicPr>
                <p:cNvPr id="206" name="Ink 205">
                  <a:extLst>
                    <a:ext uri="{FF2B5EF4-FFF2-40B4-BE49-F238E27FC236}">
                      <a16:creationId xmlns:a16="http://schemas.microsoft.com/office/drawing/2014/main" id="{3DC27043-49A8-D2FC-7F2E-D641E8BD94DB}"/>
                    </a:ext>
                  </a:extLst>
                </p:cNvPr>
                <p:cNvPicPr/>
                <p:nvPr/>
              </p:nvPicPr>
              <p:blipFill>
                <a:blip r:embed="rId228"/>
                <a:stretch>
                  <a:fillRect/>
                </a:stretch>
              </p:blipFill>
              <p:spPr>
                <a:xfrm>
                  <a:off x="5971230" y="4142520"/>
                  <a:ext cx="3600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207" name="Ink 206">
                  <a:extLst>
                    <a:ext uri="{FF2B5EF4-FFF2-40B4-BE49-F238E27FC236}">
                      <a16:creationId xmlns:a16="http://schemas.microsoft.com/office/drawing/2014/main" id="{F169B26B-E0C7-FF9C-4C5E-2C20D6AD164E}"/>
                    </a:ext>
                  </a:extLst>
                </p14:cNvPr>
                <p14:cNvContentPartPr/>
                <p14:nvPr/>
              </p14:nvContentPartPr>
              <p14:xfrm>
                <a:off x="5931990" y="3982320"/>
                <a:ext cx="360" cy="6840"/>
              </p14:xfrm>
            </p:contentPart>
          </mc:Choice>
          <mc:Fallback xmlns="">
            <p:pic>
              <p:nvPicPr>
                <p:cNvPr id="207" name="Ink 206">
                  <a:extLst>
                    <a:ext uri="{FF2B5EF4-FFF2-40B4-BE49-F238E27FC236}">
                      <a16:creationId xmlns:a16="http://schemas.microsoft.com/office/drawing/2014/main" id="{F169B26B-E0C7-FF9C-4C5E-2C20D6AD164E}"/>
                    </a:ext>
                  </a:extLst>
                </p:cNvPr>
                <p:cNvPicPr/>
                <p:nvPr/>
              </p:nvPicPr>
              <p:blipFill>
                <a:blip r:embed="rId230"/>
                <a:stretch>
                  <a:fillRect/>
                </a:stretch>
              </p:blipFill>
              <p:spPr>
                <a:xfrm>
                  <a:off x="5913990" y="3964680"/>
                  <a:ext cx="3600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208" name="Ink 207">
                  <a:extLst>
                    <a:ext uri="{FF2B5EF4-FFF2-40B4-BE49-F238E27FC236}">
                      <a16:creationId xmlns:a16="http://schemas.microsoft.com/office/drawing/2014/main" id="{B802FAF4-B082-7ED3-1B47-B3ACD16975B7}"/>
                    </a:ext>
                  </a:extLst>
                </p14:cNvPr>
                <p14:cNvContentPartPr/>
                <p14:nvPr/>
              </p14:nvContentPartPr>
              <p14:xfrm>
                <a:off x="6149070" y="4160520"/>
                <a:ext cx="12240" cy="193320"/>
              </p14:xfrm>
            </p:contentPart>
          </mc:Choice>
          <mc:Fallback xmlns="">
            <p:pic>
              <p:nvPicPr>
                <p:cNvPr id="208" name="Ink 207">
                  <a:extLst>
                    <a:ext uri="{FF2B5EF4-FFF2-40B4-BE49-F238E27FC236}">
                      <a16:creationId xmlns:a16="http://schemas.microsoft.com/office/drawing/2014/main" id="{B802FAF4-B082-7ED3-1B47-B3ACD16975B7}"/>
                    </a:ext>
                  </a:extLst>
                </p:cNvPr>
                <p:cNvPicPr/>
                <p:nvPr/>
              </p:nvPicPr>
              <p:blipFill>
                <a:blip r:embed="rId232"/>
                <a:stretch>
                  <a:fillRect/>
                </a:stretch>
              </p:blipFill>
              <p:spPr>
                <a:xfrm>
                  <a:off x="6131430" y="4142520"/>
                  <a:ext cx="478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210" name="Ink 209">
                  <a:extLst>
                    <a:ext uri="{FF2B5EF4-FFF2-40B4-BE49-F238E27FC236}">
                      <a16:creationId xmlns:a16="http://schemas.microsoft.com/office/drawing/2014/main" id="{F0A385E9-F466-F773-7578-F33DFF7F4A35}"/>
                    </a:ext>
                  </a:extLst>
                </p14:cNvPr>
                <p14:cNvContentPartPr/>
                <p14:nvPr/>
              </p14:nvContentPartPr>
              <p14:xfrm>
                <a:off x="6092190" y="4240440"/>
                <a:ext cx="182520" cy="360"/>
              </p14:xfrm>
            </p:contentPart>
          </mc:Choice>
          <mc:Fallback xmlns="">
            <p:pic>
              <p:nvPicPr>
                <p:cNvPr id="210" name="Ink 209">
                  <a:extLst>
                    <a:ext uri="{FF2B5EF4-FFF2-40B4-BE49-F238E27FC236}">
                      <a16:creationId xmlns:a16="http://schemas.microsoft.com/office/drawing/2014/main" id="{F0A385E9-F466-F773-7578-F33DFF7F4A35}"/>
                    </a:ext>
                  </a:extLst>
                </p:cNvPr>
                <p:cNvPicPr/>
                <p:nvPr/>
              </p:nvPicPr>
              <p:blipFill>
                <a:blip r:embed="rId234"/>
                <a:stretch>
                  <a:fillRect/>
                </a:stretch>
              </p:blipFill>
              <p:spPr>
                <a:xfrm>
                  <a:off x="6074550" y="4222440"/>
                  <a:ext cx="2181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211" name="Ink 210">
                  <a:extLst>
                    <a:ext uri="{FF2B5EF4-FFF2-40B4-BE49-F238E27FC236}">
                      <a16:creationId xmlns:a16="http://schemas.microsoft.com/office/drawing/2014/main" id="{13131379-F19E-F67D-0153-1E3A6EC2844C}"/>
                    </a:ext>
                  </a:extLst>
                </p14:cNvPr>
                <p14:cNvContentPartPr/>
                <p14:nvPr/>
              </p14:nvContentPartPr>
              <p14:xfrm>
                <a:off x="6343470" y="3977640"/>
                <a:ext cx="360" cy="322920"/>
              </p14:xfrm>
            </p:contentPart>
          </mc:Choice>
          <mc:Fallback xmlns="">
            <p:pic>
              <p:nvPicPr>
                <p:cNvPr id="211" name="Ink 210">
                  <a:extLst>
                    <a:ext uri="{FF2B5EF4-FFF2-40B4-BE49-F238E27FC236}">
                      <a16:creationId xmlns:a16="http://schemas.microsoft.com/office/drawing/2014/main" id="{13131379-F19E-F67D-0153-1E3A6EC2844C}"/>
                    </a:ext>
                  </a:extLst>
                </p:cNvPr>
                <p:cNvPicPr/>
                <p:nvPr/>
              </p:nvPicPr>
              <p:blipFill>
                <a:blip r:embed="rId95"/>
                <a:stretch>
                  <a:fillRect/>
                </a:stretch>
              </p:blipFill>
              <p:spPr>
                <a:xfrm>
                  <a:off x="6325830" y="3960000"/>
                  <a:ext cx="36000" cy="358560"/>
                </a:xfrm>
                <a:prstGeom prst="rect">
                  <a:avLst/>
                </a:prstGeom>
              </p:spPr>
            </p:pic>
          </mc:Fallback>
        </mc:AlternateContent>
      </p:grpSp>
      <p:grpSp>
        <p:nvGrpSpPr>
          <p:cNvPr id="218" name="Group 217">
            <a:extLst>
              <a:ext uri="{FF2B5EF4-FFF2-40B4-BE49-F238E27FC236}">
                <a16:creationId xmlns:a16="http://schemas.microsoft.com/office/drawing/2014/main" id="{8EE39269-3C07-66CC-40A8-F3A61B51C7EF}"/>
              </a:ext>
            </a:extLst>
          </p:cNvPr>
          <p:cNvGrpSpPr/>
          <p:nvPr/>
        </p:nvGrpSpPr>
        <p:grpSpPr>
          <a:xfrm>
            <a:off x="6651990" y="3897360"/>
            <a:ext cx="470160" cy="543240"/>
            <a:chOff x="6651990" y="3897360"/>
            <a:chExt cx="470160" cy="543240"/>
          </a:xfrm>
        </p:grpSpPr>
        <mc:AlternateContent xmlns:mc="http://schemas.openxmlformats.org/markup-compatibility/2006" xmlns:p14="http://schemas.microsoft.com/office/powerpoint/2010/main">
          <mc:Choice Requires="p14">
            <p:contentPart p14:bwMode="auto" r:id="rId236">
              <p14:nvContentPartPr>
                <p14:cNvPr id="213" name="Ink 212">
                  <a:extLst>
                    <a:ext uri="{FF2B5EF4-FFF2-40B4-BE49-F238E27FC236}">
                      <a16:creationId xmlns:a16="http://schemas.microsoft.com/office/drawing/2014/main" id="{411FE629-7891-DFC1-FAB1-1039CFDFB2CC}"/>
                    </a:ext>
                  </a:extLst>
                </p14:cNvPr>
                <p14:cNvContentPartPr/>
                <p14:nvPr/>
              </p14:nvContentPartPr>
              <p14:xfrm>
                <a:off x="6651990" y="4147200"/>
                <a:ext cx="90000" cy="36360"/>
              </p14:xfrm>
            </p:contentPart>
          </mc:Choice>
          <mc:Fallback xmlns="">
            <p:pic>
              <p:nvPicPr>
                <p:cNvPr id="213" name="Ink 212">
                  <a:extLst>
                    <a:ext uri="{FF2B5EF4-FFF2-40B4-BE49-F238E27FC236}">
                      <a16:creationId xmlns:a16="http://schemas.microsoft.com/office/drawing/2014/main" id="{411FE629-7891-DFC1-FAB1-1039CFDFB2CC}"/>
                    </a:ext>
                  </a:extLst>
                </p:cNvPr>
                <p:cNvPicPr/>
                <p:nvPr/>
              </p:nvPicPr>
              <p:blipFill>
                <a:blip r:embed="rId237"/>
                <a:stretch>
                  <a:fillRect/>
                </a:stretch>
              </p:blipFill>
              <p:spPr>
                <a:xfrm>
                  <a:off x="6634350" y="4129560"/>
                  <a:ext cx="1256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214" name="Ink 213">
                  <a:extLst>
                    <a:ext uri="{FF2B5EF4-FFF2-40B4-BE49-F238E27FC236}">
                      <a16:creationId xmlns:a16="http://schemas.microsoft.com/office/drawing/2014/main" id="{2A2FA671-6336-FE9A-DA33-632B8F8BBD2E}"/>
                    </a:ext>
                  </a:extLst>
                </p14:cNvPr>
                <p14:cNvContentPartPr/>
                <p14:nvPr/>
              </p14:nvContentPartPr>
              <p14:xfrm>
                <a:off x="6651990" y="4263120"/>
                <a:ext cx="90000" cy="360"/>
              </p14:xfrm>
            </p:contentPart>
          </mc:Choice>
          <mc:Fallback xmlns="">
            <p:pic>
              <p:nvPicPr>
                <p:cNvPr id="214" name="Ink 213">
                  <a:extLst>
                    <a:ext uri="{FF2B5EF4-FFF2-40B4-BE49-F238E27FC236}">
                      <a16:creationId xmlns:a16="http://schemas.microsoft.com/office/drawing/2014/main" id="{2A2FA671-6336-FE9A-DA33-632B8F8BBD2E}"/>
                    </a:ext>
                  </a:extLst>
                </p:cNvPr>
                <p:cNvPicPr/>
                <p:nvPr/>
              </p:nvPicPr>
              <p:blipFill>
                <a:blip r:embed="rId173"/>
                <a:stretch>
                  <a:fillRect/>
                </a:stretch>
              </p:blipFill>
              <p:spPr>
                <a:xfrm>
                  <a:off x="6634350" y="4245480"/>
                  <a:ext cx="1256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216" name="Ink 215">
                  <a:extLst>
                    <a:ext uri="{FF2B5EF4-FFF2-40B4-BE49-F238E27FC236}">
                      <a16:creationId xmlns:a16="http://schemas.microsoft.com/office/drawing/2014/main" id="{248C2CE1-61FC-5CCC-5D68-30BCA2B04BA0}"/>
                    </a:ext>
                  </a:extLst>
                </p14:cNvPr>
                <p14:cNvContentPartPr/>
                <p14:nvPr/>
              </p14:nvContentPartPr>
              <p14:xfrm>
                <a:off x="6926310" y="3897360"/>
                <a:ext cx="195840" cy="543240"/>
              </p14:xfrm>
            </p:contentPart>
          </mc:Choice>
          <mc:Fallback xmlns="">
            <p:pic>
              <p:nvPicPr>
                <p:cNvPr id="216" name="Ink 215">
                  <a:extLst>
                    <a:ext uri="{FF2B5EF4-FFF2-40B4-BE49-F238E27FC236}">
                      <a16:creationId xmlns:a16="http://schemas.microsoft.com/office/drawing/2014/main" id="{248C2CE1-61FC-5CCC-5D68-30BCA2B04BA0}"/>
                    </a:ext>
                  </a:extLst>
                </p:cNvPr>
                <p:cNvPicPr/>
                <p:nvPr/>
              </p:nvPicPr>
              <p:blipFill>
                <a:blip r:embed="rId240"/>
                <a:stretch>
                  <a:fillRect/>
                </a:stretch>
              </p:blipFill>
              <p:spPr>
                <a:xfrm>
                  <a:off x="6908670" y="3879360"/>
                  <a:ext cx="231480" cy="578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1">
            <p14:nvContentPartPr>
              <p14:cNvPr id="217" name="Ink 216">
                <a:extLst>
                  <a:ext uri="{FF2B5EF4-FFF2-40B4-BE49-F238E27FC236}">
                    <a16:creationId xmlns:a16="http://schemas.microsoft.com/office/drawing/2014/main" id="{0DC007A2-81C4-764D-91B6-61CE91BF232C}"/>
                  </a:ext>
                </a:extLst>
              </p14:cNvPr>
              <p14:cNvContentPartPr/>
              <p14:nvPr/>
            </p14:nvContentPartPr>
            <p14:xfrm>
              <a:off x="2971350" y="4574160"/>
              <a:ext cx="492120" cy="229680"/>
            </p14:xfrm>
          </p:contentPart>
        </mc:Choice>
        <mc:Fallback xmlns="">
          <p:pic>
            <p:nvPicPr>
              <p:cNvPr id="217" name="Ink 216">
                <a:extLst>
                  <a:ext uri="{FF2B5EF4-FFF2-40B4-BE49-F238E27FC236}">
                    <a16:creationId xmlns:a16="http://schemas.microsoft.com/office/drawing/2014/main" id="{0DC007A2-81C4-764D-91B6-61CE91BF232C}"/>
                  </a:ext>
                </a:extLst>
              </p:cNvPr>
              <p:cNvPicPr/>
              <p:nvPr/>
            </p:nvPicPr>
            <p:blipFill>
              <a:blip r:embed="rId242"/>
              <a:stretch>
                <a:fillRect/>
              </a:stretch>
            </p:blipFill>
            <p:spPr>
              <a:xfrm>
                <a:off x="2953710" y="4556520"/>
                <a:ext cx="527760" cy="265320"/>
              </a:xfrm>
              <a:prstGeom prst="rect">
                <a:avLst/>
              </a:prstGeom>
            </p:spPr>
          </p:pic>
        </mc:Fallback>
      </mc:AlternateContent>
      <p:grpSp>
        <p:nvGrpSpPr>
          <p:cNvPr id="223" name="Group 222">
            <a:extLst>
              <a:ext uri="{FF2B5EF4-FFF2-40B4-BE49-F238E27FC236}">
                <a16:creationId xmlns:a16="http://schemas.microsoft.com/office/drawing/2014/main" id="{1A741467-14BB-D282-03A6-BF0C0E5BE95A}"/>
              </a:ext>
            </a:extLst>
          </p:cNvPr>
          <p:cNvGrpSpPr/>
          <p:nvPr/>
        </p:nvGrpSpPr>
        <p:grpSpPr>
          <a:xfrm>
            <a:off x="7886790" y="3836160"/>
            <a:ext cx="321120" cy="551880"/>
            <a:chOff x="7886790" y="3836160"/>
            <a:chExt cx="321120" cy="551880"/>
          </a:xfrm>
        </p:grpSpPr>
        <mc:AlternateContent xmlns:mc="http://schemas.openxmlformats.org/markup-compatibility/2006" xmlns:p14="http://schemas.microsoft.com/office/powerpoint/2010/main">
          <mc:Choice Requires="p14">
            <p:contentPart p14:bwMode="auto" r:id="rId243">
              <p14:nvContentPartPr>
                <p14:cNvPr id="219" name="Ink 218">
                  <a:extLst>
                    <a:ext uri="{FF2B5EF4-FFF2-40B4-BE49-F238E27FC236}">
                      <a16:creationId xmlns:a16="http://schemas.microsoft.com/office/drawing/2014/main" id="{0D82EA7C-22A3-8FFF-AA0B-05BFE889346F}"/>
                    </a:ext>
                  </a:extLst>
                </p14:cNvPr>
                <p14:cNvContentPartPr/>
                <p14:nvPr/>
              </p14:nvContentPartPr>
              <p14:xfrm>
                <a:off x="7909110" y="4217400"/>
                <a:ext cx="360" cy="170640"/>
              </p14:xfrm>
            </p:contentPart>
          </mc:Choice>
          <mc:Fallback xmlns="">
            <p:pic>
              <p:nvPicPr>
                <p:cNvPr id="219" name="Ink 218">
                  <a:extLst>
                    <a:ext uri="{FF2B5EF4-FFF2-40B4-BE49-F238E27FC236}">
                      <a16:creationId xmlns:a16="http://schemas.microsoft.com/office/drawing/2014/main" id="{0D82EA7C-22A3-8FFF-AA0B-05BFE889346F}"/>
                    </a:ext>
                  </a:extLst>
                </p:cNvPr>
                <p:cNvPicPr/>
                <p:nvPr/>
              </p:nvPicPr>
              <p:blipFill>
                <a:blip r:embed="rId244"/>
                <a:stretch>
                  <a:fillRect/>
                </a:stretch>
              </p:blipFill>
              <p:spPr>
                <a:xfrm>
                  <a:off x="7891470" y="4199760"/>
                  <a:ext cx="3600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220" name="Ink 219">
                  <a:extLst>
                    <a:ext uri="{FF2B5EF4-FFF2-40B4-BE49-F238E27FC236}">
                      <a16:creationId xmlns:a16="http://schemas.microsoft.com/office/drawing/2014/main" id="{B1B77705-FFC6-8DC1-CACB-2D954A40EF2D}"/>
                    </a:ext>
                  </a:extLst>
                </p14:cNvPr>
                <p14:cNvContentPartPr/>
                <p14:nvPr/>
              </p14:nvContentPartPr>
              <p14:xfrm>
                <a:off x="7886790" y="4023000"/>
                <a:ext cx="360" cy="360"/>
              </p14:xfrm>
            </p:contentPart>
          </mc:Choice>
          <mc:Fallback xmlns="">
            <p:pic>
              <p:nvPicPr>
                <p:cNvPr id="220" name="Ink 219">
                  <a:extLst>
                    <a:ext uri="{FF2B5EF4-FFF2-40B4-BE49-F238E27FC236}">
                      <a16:creationId xmlns:a16="http://schemas.microsoft.com/office/drawing/2014/main" id="{B1B77705-FFC6-8DC1-CACB-2D954A40EF2D}"/>
                    </a:ext>
                  </a:extLst>
                </p:cNvPr>
                <p:cNvPicPr/>
                <p:nvPr/>
              </p:nvPicPr>
              <p:blipFill>
                <a:blip r:embed="rId65"/>
                <a:stretch>
                  <a:fillRect/>
                </a:stretch>
              </p:blipFill>
              <p:spPr>
                <a:xfrm>
                  <a:off x="7868790" y="400536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221" name="Ink 220">
                  <a:extLst>
                    <a:ext uri="{FF2B5EF4-FFF2-40B4-BE49-F238E27FC236}">
                      <a16:creationId xmlns:a16="http://schemas.microsoft.com/office/drawing/2014/main" id="{EC0F1351-70A5-C147-E3A8-A561A4C4DAC1}"/>
                    </a:ext>
                  </a:extLst>
                </p14:cNvPr>
                <p14:cNvContentPartPr/>
                <p14:nvPr/>
              </p14:nvContentPartPr>
              <p14:xfrm>
                <a:off x="8103150" y="3836160"/>
                <a:ext cx="36000" cy="541440"/>
              </p14:xfrm>
            </p:contentPart>
          </mc:Choice>
          <mc:Fallback xmlns="">
            <p:pic>
              <p:nvPicPr>
                <p:cNvPr id="221" name="Ink 220">
                  <a:extLst>
                    <a:ext uri="{FF2B5EF4-FFF2-40B4-BE49-F238E27FC236}">
                      <a16:creationId xmlns:a16="http://schemas.microsoft.com/office/drawing/2014/main" id="{EC0F1351-70A5-C147-E3A8-A561A4C4DAC1}"/>
                    </a:ext>
                  </a:extLst>
                </p:cNvPr>
                <p:cNvPicPr/>
                <p:nvPr/>
              </p:nvPicPr>
              <p:blipFill>
                <a:blip r:embed="rId247"/>
                <a:stretch>
                  <a:fillRect/>
                </a:stretch>
              </p:blipFill>
              <p:spPr>
                <a:xfrm>
                  <a:off x="8085150" y="3818160"/>
                  <a:ext cx="71640" cy="57708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222" name="Ink 221">
                  <a:extLst>
                    <a:ext uri="{FF2B5EF4-FFF2-40B4-BE49-F238E27FC236}">
                      <a16:creationId xmlns:a16="http://schemas.microsoft.com/office/drawing/2014/main" id="{08EF9081-8E4D-F670-B583-F1243367B0E4}"/>
                    </a:ext>
                  </a:extLst>
                </p14:cNvPr>
                <p14:cNvContentPartPr/>
                <p14:nvPr/>
              </p14:nvContentPartPr>
              <p14:xfrm>
                <a:off x="8035470" y="4127040"/>
                <a:ext cx="172440" cy="79560"/>
              </p14:xfrm>
            </p:contentPart>
          </mc:Choice>
          <mc:Fallback xmlns="">
            <p:pic>
              <p:nvPicPr>
                <p:cNvPr id="222" name="Ink 221">
                  <a:extLst>
                    <a:ext uri="{FF2B5EF4-FFF2-40B4-BE49-F238E27FC236}">
                      <a16:creationId xmlns:a16="http://schemas.microsoft.com/office/drawing/2014/main" id="{08EF9081-8E4D-F670-B583-F1243367B0E4}"/>
                    </a:ext>
                  </a:extLst>
                </p:cNvPr>
                <p:cNvPicPr/>
                <p:nvPr/>
              </p:nvPicPr>
              <p:blipFill>
                <a:blip r:embed="rId249"/>
                <a:stretch>
                  <a:fillRect/>
                </a:stretch>
              </p:blipFill>
              <p:spPr>
                <a:xfrm>
                  <a:off x="8017470" y="4109040"/>
                  <a:ext cx="208080" cy="115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0">
            <p14:nvContentPartPr>
              <p14:cNvPr id="224" name="Ink 223">
                <a:extLst>
                  <a:ext uri="{FF2B5EF4-FFF2-40B4-BE49-F238E27FC236}">
                    <a16:creationId xmlns:a16="http://schemas.microsoft.com/office/drawing/2014/main" id="{82377007-554A-B261-2EB7-58471950238A}"/>
                  </a:ext>
                </a:extLst>
              </p14:cNvPr>
              <p14:cNvContentPartPr/>
              <p14:nvPr/>
            </p14:nvContentPartPr>
            <p14:xfrm>
              <a:off x="8445510" y="3706920"/>
              <a:ext cx="110160" cy="751680"/>
            </p14:xfrm>
          </p:contentPart>
        </mc:Choice>
        <mc:Fallback xmlns="">
          <p:pic>
            <p:nvPicPr>
              <p:cNvPr id="224" name="Ink 223">
                <a:extLst>
                  <a:ext uri="{FF2B5EF4-FFF2-40B4-BE49-F238E27FC236}">
                    <a16:creationId xmlns:a16="http://schemas.microsoft.com/office/drawing/2014/main" id="{82377007-554A-B261-2EB7-58471950238A}"/>
                  </a:ext>
                </a:extLst>
              </p:cNvPr>
              <p:cNvPicPr/>
              <p:nvPr/>
            </p:nvPicPr>
            <p:blipFill>
              <a:blip r:embed="rId251"/>
              <a:stretch>
                <a:fillRect/>
              </a:stretch>
            </p:blipFill>
            <p:spPr>
              <a:xfrm>
                <a:off x="8427510" y="3689280"/>
                <a:ext cx="145800" cy="787320"/>
              </a:xfrm>
              <a:prstGeom prst="rect">
                <a:avLst/>
              </a:prstGeom>
            </p:spPr>
          </p:pic>
        </mc:Fallback>
      </mc:AlternateContent>
      <p:grpSp>
        <p:nvGrpSpPr>
          <p:cNvPr id="231" name="Group 230">
            <a:extLst>
              <a:ext uri="{FF2B5EF4-FFF2-40B4-BE49-F238E27FC236}">
                <a16:creationId xmlns:a16="http://schemas.microsoft.com/office/drawing/2014/main" id="{7BA0DA46-EBAF-1B38-B92C-0E4251696BF4}"/>
              </a:ext>
            </a:extLst>
          </p:cNvPr>
          <p:cNvGrpSpPr/>
          <p:nvPr/>
        </p:nvGrpSpPr>
        <p:grpSpPr>
          <a:xfrm>
            <a:off x="8638830" y="3725640"/>
            <a:ext cx="1567080" cy="776880"/>
            <a:chOff x="8638830" y="3725640"/>
            <a:chExt cx="1567080" cy="776880"/>
          </a:xfrm>
        </p:grpSpPr>
        <mc:AlternateContent xmlns:mc="http://schemas.openxmlformats.org/markup-compatibility/2006" xmlns:p14="http://schemas.microsoft.com/office/powerpoint/2010/main">
          <mc:Choice Requires="p14">
            <p:contentPart p14:bwMode="auto" r:id="rId252">
              <p14:nvContentPartPr>
                <p14:cNvPr id="225" name="Ink 224">
                  <a:extLst>
                    <a:ext uri="{FF2B5EF4-FFF2-40B4-BE49-F238E27FC236}">
                      <a16:creationId xmlns:a16="http://schemas.microsoft.com/office/drawing/2014/main" id="{D10EA26D-00C4-DEBB-1653-5B12934EDC55}"/>
                    </a:ext>
                  </a:extLst>
                </p14:cNvPr>
                <p14:cNvContentPartPr/>
                <p14:nvPr/>
              </p14:nvContentPartPr>
              <p14:xfrm>
                <a:off x="8638830" y="3877920"/>
                <a:ext cx="142560" cy="498960"/>
              </p14:xfrm>
            </p:contentPart>
          </mc:Choice>
          <mc:Fallback xmlns="">
            <p:pic>
              <p:nvPicPr>
                <p:cNvPr id="225" name="Ink 224">
                  <a:extLst>
                    <a:ext uri="{FF2B5EF4-FFF2-40B4-BE49-F238E27FC236}">
                      <a16:creationId xmlns:a16="http://schemas.microsoft.com/office/drawing/2014/main" id="{D10EA26D-00C4-DEBB-1653-5B12934EDC55}"/>
                    </a:ext>
                  </a:extLst>
                </p:cNvPr>
                <p:cNvPicPr/>
                <p:nvPr/>
              </p:nvPicPr>
              <p:blipFill>
                <a:blip r:embed="rId253"/>
                <a:stretch>
                  <a:fillRect/>
                </a:stretch>
              </p:blipFill>
              <p:spPr>
                <a:xfrm>
                  <a:off x="8620830" y="3860280"/>
                  <a:ext cx="178200" cy="53460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226" name="Ink 225">
                  <a:extLst>
                    <a:ext uri="{FF2B5EF4-FFF2-40B4-BE49-F238E27FC236}">
                      <a16:creationId xmlns:a16="http://schemas.microsoft.com/office/drawing/2014/main" id="{4D5DE591-B218-6919-1A5F-088E590C3D1A}"/>
                    </a:ext>
                  </a:extLst>
                </p14:cNvPr>
                <p14:cNvContentPartPr/>
                <p14:nvPr/>
              </p14:nvContentPartPr>
              <p14:xfrm>
                <a:off x="8961030" y="4061880"/>
                <a:ext cx="170280" cy="240480"/>
              </p14:xfrm>
            </p:contentPart>
          </mc:Choice>
          <mc:Fallback xmlns="">
            <p:pic>
              <p:nvPicPr>
                <p:cNvPr id="226" name="Ink 225">
                  <a:extLst>
                    <a:ext uri="{FF2B5EF4-FFF2-40B4-BE49-F238E27FC236}">
                      <a16:creationId xmlns:a16="http://schemas.microsoft.com/office/drawing/2014/main" id="{4D5DE591-B218-6919-1A5F-088E590C3D1A}"/>
                    </a:ext>
                  </a:extLst>
                </p:cNvPr>
                <p:cNvPicPr/>
                <p:nvPr/>
              </p:nvPicPr>
              <p:blipFill>
                <a:blip r:embed="rId255"/>
                <a:stretch>
                  <a:fillRect/>
                </a:stretch>
              </p:blipFill>
              <p:spPr>
                <a:xfrm>
                  <a:off x="8943390" y="4044240"/>
                  <a:ext cx="20592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227" name="Ink 226">
                  <a:extLst>
                    <a:ext uri="{FF2B5EF4-FFF2-40B4-BE49-F238E27FC236}">
                      <a16:creationId xmlns:a16="http://schemas.microsoft.com/office/drawing/2014/main" id="{A25FDF15-169D-76D2-62F3-280248360E52}"/>
                    </a:ext>
                  </a:extLst>
                </p14:cNvPr>
                <p14:cNvContentPartPr/>
                <p14:nvPr/>
              </p14:nvContentPartPr>
              <p14:xfrm>
                <a:off x="9301590" y="3874320"/>
                <a:ext cx="153360" cy="536760"/>
              </p14:xfrm>
            </p:contentPart>
          </mc:Choice>
          <mc:Fallback xmlns="">
            <p:pic>
              <p:nvPicPr>
                <p:cNvPr id="227" name="Ink 226">
                  <a:extLst>
                    <a:ext uri="{FF2B5EF4-FFF2-40B4-BE49-F238E27FC236}">
                      <a16:creationId xmlns:a16="http://schemas.microsoft.com/office/drawing/2014/main" id="{A25FDF15-169D-76D2-62F3-280248360E52}"/>
                    </a:ext>
                  </a:extLst>
                </p:cNvPr>
                <p:cNvPicPr/>
                <p:nvPr/>
              </p:nvPicPr>
              <p:blipFill>
                <a:blip r:embed="rId257"/>
                <a:stretch>
                  <a:fillRect/>
                </a:stretch>
              </p:blipFill>
              <p:spPr>
                <a:xfrm>
                  <a:off x="9283950" y="3856680"/>
                  <a:ext cx="189000" cy="57240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228" name="Ink 227">
                  <a:extLst>
                    <a:ext uri="{FF2B5EF4-FFF2-40B4-BE49-F238E27FC236}">
                      <a16:creationId xmlns:a16="http://schemas.microsoft.com/office/drawing/2014/main" id="{3AE0EAEB-4B1F-6B42-68CB-262059D987F9}"/>
                    </a:ext>
                  </a:extLst>
                </p14:cNvPr>
                <p14:cNvContentPartPr/>
                <p14:nvPr/>
              </p14:nvContentPartPr>
              <p14:xfrm>
                <a:off x="9566910" y="3725640"/>
                <a:ext cx="115920" cy="776880"/>
              </p14:xfrm>
            </p:contentPart>
          </mc:Choice>
          <mc:Fallback xmlns="">
            <p:pic>
              <p:nvPicPr>
                <p:cNvPr id="228" name="Ink 227">
                  <a:extLst>
                    <a:ext uri="{FF2B5EF4-FFF2-40B4-BE49-F238E27FC236}">
                      <a16:creationId xmlns:a16="http://schemas.microsoft.com/office/drawing/2014/main" id="{3AE0EAEB-4B1F-6B42-68CB-262059D987F9}"/>
                    </a:ext>
                  </a:extLst>
                </p:cNvPr>
                <p:cNvPicPr/>
                <p:nvPr/>
              </p:nvPicPr>
              <p:blipFill>
                <a:blip r:embed="rId259"/>
                <a:stretch>
                  <a:fillRect/>
                </a:stretch>
              </p:blipFill>
              <p:spPr>
                <a:xfrm>
                  <a:off x="9548910" y="3708000"/>
                  <a:ext cx="151560" cy="81252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229" name="Ink 228">
                  <a:extLst>
                    <a:ext uri="{FF2B5EF4-FFF2-40B4-BE49-F238E27FC236}">
                      <a16:creationId xmlns:a16="http://schemas.microsoft.com/office/drawing/2014/main" id="{A07E438E-205E-7D97-B212-6D54A95A8382}"/>
                    </a:ext>
                  </a:extLst>
                </p14:cNvPr>
                <p14:cNvContentPartPr/>
                <p14:nvPr/>
              </p14:nvContentPartPr>
              <p14:xfrm>
                <a:off x="9921150" y="3943080"/>
                <a:ext cx="71280" cy="517680"/>
              </p14:xfrm>
            </p:contentPart>
          </mc:Choice>
          <mc:Fallback xmlns="">
            <p:pic>
              <p:nvPicPr>
                <p:cNvPr id="229" name="Ink 228">
                  <a:extLst>
                    <a:ext uri="{FF2B5EF4-FFF2-40B4-BE49-F238E27FC236}">
                      <a16:creationId xmlns:a16="http://schemas.microsoft.com/office/drawing/2014/main" id="{A07E438E-205E-7D97-B212-6D54A95A8382}"/>
                    </a:ext>
                  </a:extLst>
                </p:cNvPr>
                <p:cNvPicPr/>
                <p:nvPr/>
              </p:nvPicPr>
              <p:blipFill>
                <a:blip r:embed="rId261"/>
                <a:stretch>
                  <a:fillRect/>
                </a:stretch>
              </p:blipFill>
              <p:spPr>
                <a:xfrm>
                  <a:off x="9903150" y="3925440"/>
                  <a:ext cx="106920" cy="55332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230" name="Ink 229">
                  <a:extLst>
                    <a:ext uri="{FF2B5EF4-FFF2-40B4-BE49-F238E27FC236}">
                      <a16:creationId xmlns:a16="http://schemas.microsoft.com/office/drawing/2014/main" id="{B98BC5AD-7446-46C1-4FD6-9164C551AD8D}"/>
                    </a:ext>
                  </a:extLst>
                </p14:cNvPr>
                <p14:cNvContentPartPr/>
                <p14:nvPr/>
              </p14:nvContentPartPr>
              <p14:xfrm>
                <a:off x="9692550" y="3897000"/>
                <a:ext cx="513360" cy="69480"/>
              </p14:xfrm>
            </p:contentPart>
          </mc:Choice>
          <mc:Fallback xmlns="">
            <p:pic>
              <p:nvPicPr>
                <p:cNvPr id="230" name="Ink 229">
                  <a:extLst>
                    <a:ext uri="{FF2B5EF4-FFF2-40B4-BE49-F238E27FC236}">
                      <a16:creationId xmlns:a16="http://schemas.microsoft.com/office/drawing/2014/main" id="{B98BC5AD-7446-46C1-4FD6-9164C551AD8D}"/>
                    </a:ext>
                  </a:extLst>
                </p:cNvPr>
                <p:cNvPicPr/>
                <p:nvPr/>
              </p:nvPicPr>
              <p:blipFill>
                <a:blip r:embed="rId263"/>
                <a:stretch>
                  <a:fillRect/>
                </a:stretch>
              </p:blipFill>
              <p:spPr>
                <a:xfrm>
                  <a:off x="9674550" y="3879000"/>
                  <a:ext cx="549000" cy="105120"/>
                </a:xfrm>
                <a:prstGeom prst="rect">
                  <a:avLst/>
                </a:prstGeom>
              </p:spPr>
            </p:pic>
          </mc:Fallback>
        </mc:AlternateContent>
      </p:grpSp>
      <p:grpSp>
        <p:nvGrpSpPr>
          <p:cNvPr id="252" name="Group 251">
            <a:extLst>
              <a:ext uri="{FF2B5EF4-FFF2-40B4-BE49-F238E27FC236}">
                <a16:creationId xmlns:a16="http://schemas.microsoft.com/office/drawing/2014/main" id="{37BEFC0F-BCF9-27BA-7B49-74C4C6A3EB71}"/>
              </a:ext>
            </a:extLst>
          </p:cNvPr>
          <p:cNvGrpSpPr/>
          <p:nvPr/>
        </p:nvGrpSpPr>
        <p:grpSpPr>
          <a:xfrm>
            <a:off x="1084950" y="5188320"/>
            <a:ext cx="2711160" cy="767880"/>
            <a:chOff x="1084950" y="5188320"/>
            <a:chExt cx="2711160" cy="767880"/>
          </a:xfrm>
        </p:grpSpPr>
        <mc:AlternateContent xmlns:mc="http://schemas.openxmlformats.org/markup-compatibility/2006" xmlns:p14="http://schemas.microsoft.com/office/powerpoint/2010/main">
          <mc:Choice Requires="p14">
            <p:contentPart p14:bwMode="auto" r:id="rId264">
              <p14:nvContentPartPr>
                <p14:cNvPr id="234" name="Ink 233">
                  <a:extLst>
                    <a:ext uri="{FF2B5EF4-FFF2-40B4-BE49-F238E27FC236}">
                      <a16:creationId xmlns:a16="http://schemas.microsoft.com/office/drawing/2014/main" id="{914F8835-CA06-EF2B-B599-BDF573279777}"/>
                    </a:ext>
                  </a:extLst>
                </p14:cNvPr>
                <p14:cNvContentPartPr/>
                <p14:nvPr/>
              </p14:nvContentPartPr>
              <p14:xfrm>
                <a:off x="1084950" y="5188320"/>
                <a:ext cx="2711160" cy="699120"/>
              </p14:xfrm>
            </p:contentPart>
          </mc:Choice>
          <mc:Fallback xmlns="">
            <p:pic>
              <p:nvPicPr>
                <p:cNvPr id="234" name="Ink 233">
                  <a:extLst>
                    <a:ext uri="{FF2B5EF4-FFF2-40B4-BE49-F238E27FC236}">
                      <a16:creationId xmlns:a16="http://schemas.microsoft.com/office/drawing/2014/main" id="{914F8835-CA06-EF2B-B599-BDF573279777}"/>
                    </a:ext>
                  </a:extLst>
                </p:cNvPr>
                <p:cNvPicPr/>
                <p:nvPr/>
              </p:nvPicPr>
              <p:blipFill>
                <a:blip r:embed="rId265"/>
                <a:stretch>
                  <a:fillRect/>
                </a:stretch>
              </p:blipFill>
              <p:spPr>
                <a:xfrm>
                  <a:off x="1067310" y="5170680"/>
                  <a:ext cx="2746800" cy="73476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235" name="Ink 234">
                  <a:extLst>
                    <a:ext uri="{FF2B5EF4-FFF2-40B4-BE49-F238E27FC236}">
                      <a16:creationId xmlns:a16="http://schemas.microsoft.com/office/drawing/2014/main" id="{A10DA572-B25A-5093-3511-BB2F02459418}"/>
                    </a:ext>
                  </a:extLst>
                </p14:cNvPr>
                <p14:cNvContentPartPr/>
                <p14:nvPr/>
              </p14:nvContentPartPr>
              <p14:xfrm>
                <a:off x="1657350" y="5268960"/>
                <a:ext cx="360" cy="687240"/>
              </p14:xfrm>
            </p:contentPart>
          </mc:Choice>
          <mc:Fallback xmlns="">
            <p:pic>
              <p:nvPicPr>
                <p:cNvPr id="235" name="Ink 234">
                  <a:extLst>
                    <a:ext uri="{FF2B5EF4-FFF2-40B4-BE49-F238E27FC236}">
                      <a16:creationId xmlns:a16="http://schemas.microsoft.com/office/drawing/2014/main" id="{A10DA572-B25A-5093-3511-BB2F02459418}"/>
                    </a:ext>
                  </a:extLst>
                </p:cNvPr>
                <p:cNvPicPr/>
                <p:nvPr/>
              </p:nvPicPr>
              <p:blipFill>
                <a:blip r:embed="rId267"/>
                <a:stretch>
                  <a:fillRect/>
                </a:stretch>
              </p:blipFill>
              <p:spPr>
                <a:xfrm>
                  <a:off x="1639350" y="5250960"/>
                  <a:ext cx="36000" cy="72288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237" name="Ink 236">
                  <a:extLst>
                    <a:ext uri="{FF2B5EF4-FFF2-40B4-BE49-F238E27FC236}">
                      <a16:creationId xmlns:a16="http://schemas.microsoft.com/office/drawing/2014/main" id="{F0D02371-C191-D34B-4E8E-04B0632FA5CC}"/>
                    </a:ext>
                  </a:extLst>
                </p14:cNvPr>
                <p14:cNvContentPartPr/>
                <p14:nvPr/>
              </p14:nvContentPartPr>
              <p14:xfrm>
                <a:off x="1302030" y="5384880"/>
                <a:ext cx="159840" cy="333720"/>
              </p14:xfrm>
            </p:contentPart>
          </mc:Choice>
          <mc:Fallback xmlns="">
            <p:pic>
              <p:nvPicPr>
                <p:cNvPr id="237" name="Ink 236">
                  <a:extLst>
                    <a:ext uri="{FF2B5EF4-FFF2-40B4-BE49-F238E27FC236}">
                      <a16:creationId xmlns:a16="http://schemas.microsoft.com/office/drawing/2014/main" id="{F0D02371-C191-D34B-4E8E-04B0632FA5CC}"/>
                    </a:ext>
                  </a:extLst>
                </p:cNvPr>
                <p:cNvPicPr/>
                <p:nvPr/>
              </p:nvPicPr>
              <p:blipFill>
                <a:blip r:embed="rId269"/>
                <a:stretch>
                  <a:fillRect/>
                </a:stretch>
              </p:blipFill>
              <p:spPr>
                <a:xfrm>
                  <a:off x="1284030" y="5366880"/>
                  <a:ext cx="195480" cy="36936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239" name="Ink 238">
                  <a:extLst>
                    <a:ext uri="{FF2B5EF4-FFF2-40B4-BE49-F238E27FC236}">
                      <a16:creationId xmlns:a16="http://schemas.microsoft.com/office/drawing/2014/main" id="{323A8326-E7FB-C79D-E2DB-A81B485D5EF3}"/>
                    </a:ext>
                  </a:extLst>
                </p14:cNvPr>
                <p14:cNvContentPartPr/>
                <p14:nvPr/>
              </p14:nvContentPartPr>
              <p14:xfrm>
                <a:off x="1804590" y="5417640"/>
                <a:ext cx="107280" cy="170280"/>
              </p14:xfrm>
            </p:contentPart>
          </mc:Choice>
          <mc:Fallback xmlns="">
            <p:pic>
              <p:nvPicPr>
                <p:cNvPr id="239" name="Ink 238">
                  <a:extLst>
                    <a:ext uri="{FF2B5EF4-FFF2-40B4-BE49-F238E27FC236}">
                      <a16:creationId xmlns:a16="http://schemas.microsoft.com/office/drawing/2014/main" id="{323A8326-E7FB-C79D-E2DB-A81B485D5EF3}"/>
                    </a:ext>
                  </a:extLst>
                </p:cNvPr>
                <p:cNvPicPr/>
                <p:nvPr/>
              </p:nvPicPr>
              <p:blipFill>
                <a:blip r:embed="rId271"/>
                <a:stretch>
                  <a:fillRect/>
                </a:stretch>
              </p:blipFill>
              <p:spPr>
                <a:xfrm>
                  <a:off x="1786950" y="5399640"/>
                  <a:ext cx="14292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240" name="Ink 239">
                  <a:extLst>
                    <a:ext uri="{FF2B5EF4-FFF2-40B4-BE49-F238E27FC236}">
                      <a16:creationId xmlns:a16="http://schemas.microsoft.com/office/drawing/2014/main" id="{F1394ACA-3927-6B2A-161D-50210A363D12}"/>
                    </a:ext>
                  </a:extLst>
                </p14:cNvPr>
                <p14:cNvContentPartPr/>
                <p14:nvPr/>
              </p14:nvContentPartPr>
              <p14:xfrm>
                <a:off x="1931310" y="5463360"/>
                <a:ext cx="19080" cy="268920"/>
              </p14:xfrm>
            </p:contentPart>
          </mc:Choice>
          <mc:Fallback xmlns="">
            <p:pic>
              <p:nvPicPr>
                <p:cNvPr id="240" name="Ink 239">
                  <a:extLst>
                    <a:ext uri="{FF2B5EF4-FFF2-40B4-BE49-F238E27FC236}">
                      <a16:creationId xmlns:a16="http://schemas.microsoft.com/office/drawing/2014/main" id="{F1394ACA-3927-6B2A-161D-50210A363D12}"/>
                    </a:ext>
                  </a:extLst>
                </p:cNvPr>
                <p:cNvPicPr/>
                <p:nvPr/>
              </p:nvPicPr>
              <p:blipFill>
                <a:blip r:embed="rId273"/>
                <a:stretch>
                  <a:fillRect/>
                </a:stretch>
              </p:blipFill>
              <p:spPr>
                <a:xfrm>
                  <a:off x="1913310" y="5445360"/>
                  <a:ext cx="5472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241" name="Ink 240">
                  <a:extLst>
                    <a:ext uri="{FF2B5EF4-FFF2-40B4-BE49-F238E27FC236}">
                      <a16:creationId xmlns:a16="http://schemas.microsoft.com/office/drawing/2014/main" id="{47CE9BA8-E0A8-57DB-4DE7-4440AE558818}"/>
                    </a:ext>
                  </a:extLst>
                </p14:cNvPr>
                <p14:cNvContentPartPr/>
                <p14:nvPr/>
              </p14:nvContentPartPr>
              <p14:xfrm>
                <a:off x="2103030" y="5280480"/>
                <a:ext cx="360" cy="570600"/>
              </p14:xfrm>
            </p:contentPart>
          </mc:Choice>
          <mc:Fallback xmlns="">
            <p:pic>
              <p:nvPicPr>
                <p:cNvPr id="241" name="Ink 240">
                  <a:extLst>
                    <a:ext uri="{FF2B5EF4-FFF2-40B4-BE49-F238E27FC236}">
                      <a16:creationId xmlns:a16="http://schemas.microsoft.com/office/drawing/2014/main" id="{47CE9BA8-E0A8-57DB-4DE7-4440AE558818}"/>
                    </a:ext>
                  </a:extLst>
                </p:cNvPr>
                <p:cNvPicPr/>
                <p:nvPr/>
              </p:nvPicPr>
              <p:blipFill>
                <a:blip r:embed="rId275"/>
                <a:stretch>
                  <a:fillRect/>
                </a:stretch>
              </p:blipFill>
              <p:spPr>
                <a:xfrm>
                  <a:off x="2085390" y="5262840"/>
                  <a:ext cx="36000" cy="60624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243" name="Ink 242">
                  <a:extLst>
                    <a:ext uri="{FF2B5EF4-FFF2-40B4-BE49-F238E27FC236}">
                      <a16:creationId xmlns:a16="http://schemas.microsoft.com/office/drawing/2014/main" id="{E3DF1A0B-F601-1B61-C0C8-AA82365440B5}"/>
                    </a:ext>
                  </a:extLst>
                </p14:cNvPr>
                <p14:cNvContentPartPr/>
                <p14:nvPr/>
              </p14:nvContentPartPr>
              <p14:xfrm>
                <a:off x="2285910" y="5417640"/>
                <a:ext cx="90000" cy="12600"/>
              </p14:xfrm>
            </p:contentPart>
          </mc:Choice>
          <mc:Fallback xmlns="">
            <p:pic>
              <p:nvPicPr>
                <p:cNvPr id="243" name="Ink 242">
                  <a:extLst>
                    <a:ext uri="{FF2B5EF4-FFF2-40B4-BE49-F238E27FC236}">
                      <a16:creationId xmlns:a16="http://schemas.microsoft.com/office/drawing/2014/main" id="{E3DF1A0B-F601-1B61-C0C8-AA82365440B5}"/>
                    </a:ext>
                  </a:extLst>
                </p:cNvPr>
                <p:cNvPicPr/>
                <p:nvPr/>
              </p:nvPicPr>
              <p:blipFill>
                <a:blip r:embed="rId277"/>
                <a:stretch>
                  <a:fillRect/>
                </a:stretch>
              </p:blipFill>
              <p:spPr>
                <a:xfrm>
                  <a:off x="2267910" y="5399640"/>
                  <a:ext cx="12564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245" name="Ink 244">
                  <a:extLst>
                    <a:ext uri="{FF2B5EF4-FFF2-40B4-BE49-F238E27FC236}">
                      <a16:creationId xmlns:a16="http://schemas.microsoft.com/office/drawing/2014/main" id="{9021D1AA-4C6D-EC73-D14A-BA65101C3F47}"/>
                    </a:ext>
                  </a:extLst>
                </p14:cNvPr>
                <p14:cNvContentPartPr/>
                <p14:nvPr/>
              </p14:nvContentPartPr>
              <p14:xfrm>
                <a:off x="2199510" y="5429160"/>
                <a:ext cx="145800" cy="311760"/>
              </p14:xfrm>
            </p:contentPart>
          </mc:Choice>
          <mc:Fallback xmlns="">
            <p:pic>
              <p:nvPicPr>
                <p:cNvPr id="245" name="Ink 244">
                  <a:extLst>
                    <a:ext uri="{FF2B5EF4-FFF2-40B4-BE49-F238E27FC236}">
                      <a16:creationId xmlns:a16="http://schemas.microsoft.com/office/drawing/2014/main" id="{9021D1AA-4C6D-EC73-D14A-BA65101C3F47}"/>
                    </a:ext>
                  </a:extLst>
                </p:cNvPr>
                <p:cNvPicPr/>
                <p:nvPr/>
              </p:nvPicPr>
              <p:blipFill>
                <a:blip r:embed="rId279"/>
                <a:stretch>
                  <a:fillRect/>
                </a:stretch>
              </p:blipFill>
              <p:spPr>
                <a:xfrm>
                  <a:off x="2181510" y="5411520"/>
                  <a:ext cx="18144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246" name="Ink 245">
                  <a:extLst>
                    <a:ext uri="{FF2B5EF4-FFF2-40B4-BE49-F238E27FC236}">
                      <a16:creationId xmlns:a16="http://schemas.microsoft.com/office/drawing/2014/main" id="{DB4DF6F2-A664-FA5F-4164-44DB2C08AE0A}"/>
                    </a:ext>
                  </a:extLst>
                </p14:cNvPr>
                <p14:cNvContentPartPr/>
                <p14:nvPr/>
              </p14:nvContentPartPr>
              <p14:xfrm>
                <a:off x="2514510" y="5268960"/>
                <a:ext cx="360" cy="618840"/>
              </p14:xfrm>
            </p:contentPart>
          </mc:Choice>
          <mc:Fallback xmlns="">
            <p:pic>
              <p:nvPicPr>
                <p:cNvPr id="246" name="Ink 245">
                  <a:extLst>
                    <a:ext uri="{FF2B5EF4-FFF2-40B4-BE49-F238E27FC236}">
                      <a16:creationId xmlns:a16="http://schemas.microsoft.com/office/drawing/2014/main" id="{DB4DF6F2-A664-FA5F-4164-44DB2C08AE0A}"/>
                    </a:ext>
                  </a:extLst>
                </p:cNvPr>
                <p:cNvPicPr/>
                <p:nvPr/>
              </p:nvPicPr>
              <p:blipFill>
                <a:blip r:embed="rId281"/>
                <a:stretch>
                  <a:fillRect/>
                </a:stretch>
              </p:blipFill>
              <p:spPr>
                <a:xfrm>
                  <a:off x="2496510" y="5250960"/>
                  <a:ext cx="36000" cy="65448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248" name="Ink 247">
                  <a:extLst>
                    <a:ext uri="{FF2B5EF4-FFF2-40B4-BE49-F238E27FC236}">
                      <a16:creationId xmlns:a16="http://schemas.microsoft.com/office/drawing/2014/main" id="{43D00D59-332A-1283-1EF4-24AB547E349C}"/>
                    </a:ext>
                  </a:extLst>
                </p14:cNvPr>
                <p14:cNvContentPartPr/>
                <p14:nvPr/>
              </p14:nvContentPartPr>
              <p14:xfrm>
                <a:off x="2594430" y="5360040"/>
                <a:ext cx="242640" cy="389520"/>
              </p14:xfrm>
            </p:contentPart>
          </mc:Choice>
          <mc:Fallback xmlns="">
            <p:pic>
              <p:nvPicPr>
                <p:cNvPr id="248" name="Ink 247">
                  <a:extLst>
                    <a:ext uri="{FF2B5EF4-FFF2-40B4-BE49-F238E27FC236}">
                      <a16:creationId xmlns:a16="http://schemas.microsoft.com/office/drawing/2014/main" id="{43D00D59-332A-1283-1EF4-24AB547E349C}"/>
                    </a:ext>
                  </a:extLst>
                </p:cNvPr>
                <p:cNvPicPr/>
                <p:nvPr/>
              </p:nvPicPr>
              <p:blipFill>
                <a:blip r:embed="rId283"/>
                <a:stretch>
                  <a:fillRect/>
                </a:stretch>
              </p:blipFill>
              <p:spPr>
                <a:xfrm>
                  <a:off x="2576430" y="5342400"/>
                  <a:ext cx="27828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249" name="Ink 248">
                  <a:extLst>
                    <a:ext uri="{FF2B5EF4-FFF2-40B4-BE49-F238E27FC236}">
                      <a16:creationId xmlns:a16="http://schemas.microsoft.com/office/drawing/2014/main" id="{D8590E24-5405-16C0-17DA-5F86F09B0572}"/>
                    </a:ext>
                  </a:extLst>
                </p14:cNvPr>
                <p14:cNvContentPartPr/>
                <p14:nvPr/>
              </p14:nvContentPartPr>
              <p14:xfrm>
                <a:off x="2971350" y="5257800"/>
                <a:ext cx="13320" cy="594000"/>
              </p14:xfrm>
            </p:contentPart>
          </mc:Choice>
          <mc:Fallback xmlns="">
            <p:pic>
              <p:nvPicPr>
                <p:cNvPr id="249" name="Ink 248">
                  <a:extLst>
                    <a:ext uri="{FF2B5EF4-FFF2-40B4-BE49-F238E27FC236}">
                      <a16:creationId xmlns:a16="http://schemas.microsoft.com/office/drawing/2014/main" id="{D8590E24-5405-16C0-17DA-5F86F09B0572}"/>
                    </a:ext>
                  </a:extLst>
                </p:cNvPr>
                <p:cNvPicPr/>
                <p:nvPr/>
              </p:nvPicPr>
              <p:blipFill>
                <a:blip r:embed="rId285"/>
                <a:stretch>
                  <a:fillRect/>
                </a:stretch>
              </p:blipFill>
              <p:spPr>
                <a:xfrm>
                  <a:off x="2953710" y="5239800"/>
                  <a:ext cx="48960" cy="62964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251" name="Ink 250">
                  <a:extLst>
                    <a:ext uri="{FF2B5EF4-FFF2-40B4-BE49-F238E27FC236}">
                      <a16:creationId xmlns:a16="http://schemas.microsoft.com/office/drawing/2014/main" id="{C75088A1-88B5-827F-7638-7C311370793C}"/>
                    </a:ext>
                  </a:extLst>
                </p14:cNvPr>
                <p14:cNvContentPartPr/>
                <p14:nvPr/>
              </p14:nvContentPartPr>
              <p14:xfrm>
                <a:off x="3151350" y="5301720"/>
                <a:ext cx="325800" cy="450000"/>
              </p14:xfrm>
            </p:contentPart>
          </mc:Choice>
          <mc:Fallback xmlns="">
            <p:pic>
              <p:nvPicPr>
                <p:cNvPr id="251" name="Ink 250">
                  <a:extLst>
                    <a:ext uri="{FF2B5EF4-FFF2-40B4-BE49-F238E27FC236}">
                      <a16:creationId xmlns:a16="http://schemas.microsoft.com/office/drawing/2014/main" id="{C75088A1-88B5-827F-7638-7C311370793C}"/>
                    </a:ext>
                  </a:extLst>
                </p:cNvPr>
                <p:cNvPicPr/>
                <p:nvPr/>
              </p:nvPicPr>
              <p:blipFill>
                <a:blip r:embed="rId287"/>
                <a:stretch>
                  <a:fillRect/>
                </a:stretch>
              </p:blipFill>
              <p:spPr>
                <a:xfrm>
                  <a:off x="3133350" y="5284080"/>
                  <a:ext cx="361440" cy="48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8">
            <p14:nvContentPartPr>
              <p14:cNvPr id="254" name="Ink 253">
                <a:extLst>
                  <a:ext uri="{FF2B5EF4-FFF2-40B4-BE49-F238E27FC236}">
                    <a16:creationId xmlns:a16="http://schemas.microsoft.com/office/drawing/2014/main" id="{EF70D965-5090-546D-806F-71811DBBFE9F}"/>
                  </a:ext>
                </a:extLst>
              </p14:cNvPr>
              <p14:cNvContentPartPr/>
              <p14:nvPr/>
            </p14:nvContentPartPr>
            <p14:xfrm>
              <a:off x="4251870" y="5120280"/>
              <a:ext cx="360" cy="360"/>
            </p14:xfrm>
          </p:contentPart>
        </mc:Choice>
        <mc:Fallback xmlns="">
          <p:pic>
            <p:nvPicPr>
              <p:cNvPr id="254" name="Ink 253">
                <a:extLst>
                  <a:ext uri="{FF2B5EF4-FFF2-40B4-BE49-F238E27FC236}">
                    <a16:creationId xmlns:a16="http://schemas.microsoft.com/office/drawing/2014/main" id="{EF70D965-5090-546D-806F-71811DBBFE9F}"/>
                  </a:ext>
                </a:extLst>
              </p:cNvPr>
              <p:cNvPicPr/>
              <p:nvPr/>
            </p:nvPicPr>
            <p:blipFill>
              <a:blip r:embed="rId65"/>
              <a:stretch>
                <a:fillRect/>
              </a:stretch>
            </p:blipFill>
            <p:spPr>
              <a:xfrm>
                <a:off x="4233870" y="5102640"/>
                <a:ext cx="36000" cy="36000"/>
              </a:xfrm>
              <a:prstGeom prst="rect">
                <a:avLst/>
              </a:prstGeom>
            </p:spPr>
          </p:pic>
        </mc:Fallback>
      </mc:AlternateContent>
      <p:grpSp>
        <p:nvGrpSpPr>
          <p:cNvPr id="267" name="Group 266">
            <a:extLst>
              <a:ext uri="{FF2B5EF4-FFF2-40B4-BE49-F238E27FC236}">
                <a16:creationId xmlns:a16="http://schemas.microsoft.com/office/drawing/2014/main" id="{5BCE1217-7704-45CF-A044-6AADAD5ECEF0}"/>
              </a:ext>
            </a:extLst>
          </p:cNvPr>
          <p:cNvGrpSpPr/>
          <p:nvPr/>
        </p:nvGrpSpPr>
        <p:grpSpPr>
          <a:xfrm>
            <a:off x="4286070" y="5326560"/>
            <a:ext cx="1427400" cy="507600"/>
            <a:chOff x="4286070" y="5326560"/>
            <a:chExt cx="1427400" cy="507600"/>
          </a:xfrm>
        </p:grpSpPr>
        <mc:AlternateContent xmlns:mc="http://schemas.openxmlformats.org/markup-compatibility/2006" xmlns:p14="http://schemas.microsoft.com/office/powerpoint/2010/main">
          <mc:Choice Requires="p14">
            <p:contentPart p14:bwMode="auto" r:id="rId289">
              <p14:nvContentPartPr>
                <p14:cNvPr id="253" name="Ink 252">
                  <a:extLst>
                    <a:ext uri="{FF2B5EF4-FFF2-40B4-BE49-F238E27FC236}">
                      <a16:creationId xmlns:a16="http://schemas.microsoft.com/office/drawing/2014/main" id="{69A7143F-6910-E27A-BECA-975CFDDC11DB}"/>
                    </a:ext>
                  </a:extLst>
                </p14:cNvPr>
                <p14:cNvContentPartPr/>
                <p14:nvPr/>
              </p14:nvContentPartPr>
              <p14:xfrm>
                <a:off x="4286070" y="5429160"/>
                <a:ext cx="12600" cy="286560"/>
              </p14:xfrm>
            </p:contentPart>
          </mc:Choice>
          <mc:Fallback xmlns="">
            <p:pic>
              <p:nvPicPr>
                <p:cNvPr id="253" name="Ink 252">
                  <a:extLst>
                    <a:ext uri="{FF2B5EF4-FFF2-40B4-BE49-F238E27FC236}">
                      <a16:creationId xmlns:a16="http://schemas.microsoft.com/office/drawing/2014/main" id="{69A7143F-6910-E27A-BECA-975CFDDC11DB}"/>
                    </a:ext>
                  </a:extLst>
                </p:cNvPr>
                <p:cNvPicPr/>
                <p:nvPr/>
              </p:nvPicPr>
              <p:blipFill>
                <a:blip r:embed="rId290"/>
                <a:stretch>
                  <a:fillRect/>
                </a:stretch>
              </p:blipFill>
              <p:spPr>
                <a:xfrm>
                  <a:off x="4268070" y="5411520"/>
                  <a:ext cx="4824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255" name="Ink 254">
                  <a:extLst>
                    <a:ext uri="{FF2B5EF4-FFF2-40B4-BE49-F238E27FC236}">
                      <a16:creationId xmlns:a16="http://schemas.microsoft.com/office/drawing/2014/main" id="{1762E0A9-B7F3-D975-6164-2F3B02DBA39C}"/>
                    </a:ext>
                  </a:extLst>
                </p14:cNvPr>
                <p14:cNvContentPartPr/>
                <p14:nvPr/>
              </p14:nvContentPartPr>
              <p14:xfrm>
                <a:off x="4480470" y="5501880"/>
                <a:ext cx="392400" cy="19440"/>
              </p14:xfrm>
            </p:contentPart>
          </mc:Choice>
          <mc:Fallback xmlns="">
            <p:pic>
              <p:nvPicPr>
                <p:cNvPr id="255" name="Ink 254">
                  <a:extLst>
                    <a:ext uri="{FF2B5EF4-FFF2-40B4-BE49-F238E27FC236}">
                      <a16:creationId xmlns:a16="http://schemas.microsoft.com/office/drawing/2014/main" id="{1762E0A9-B7F3-D975-6164-2F3B02DBA39C}"/>
                    </a:ext>
                  </a:extLst>
                </p:cNvPr>
                <p:cNvPicPr/>
                <p:nvPr/>
              </p:nvPicPr>
              <p:blipFill>
                <a:blip r:embed="rId292"/>
                <a:stretch>
                  <a:fillRect/>
                </a:stretch>
              </p:blipFill>
              <p:spPr>
                <a:xfrm>
                  <a:off x="4462470" y="5484240"/>
                  <a:ext cx="42804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257" name="Ink 256">
                  <a:extLst>
                    <a:ext uri="{FF2B5EF4-FFF2-40B4-BE49-F238E27FC236}">
                      <a16:creationId xmlns:a16="http://schemas.microsoft.com/office/drawing/2014/main" id="{C9743ACE-A387-5F7C-B07F-64B3C03A6EAC}"/>
                    </a:ext>
                  </a:extLst>
                </p14:cNvPr>
                <p14:cNvContentPartPr/>
                <p14:nvPr/>
              </p14:nvContentPartPr>
              <p14:xfrm>
                <a:off x="4537350" y="5646240"/>
                <a:ext cx="380880" cy="36360"/>
              </p14:xfrm>
            </p:contentPart>
          </mc:Choice>
          <mc:Fallback xmlns="">
            <p:pic>
              <p:nvPicPr>
                <p:cNvPr id="257" name="Ink 256">
                  <a:extLst>
                    <a:ext uri="{FF2B5EF4-FFF2-40B4-BE49-F238E27FC236}">
                      <a16:creationId xmlns:a16="http://schemas.microsoft.com/office/drawing/2014/main" id="{C9743ACE-A387-5F7C-B07F-64B3C03A6EAC}"/>
                    </a:ext>
                  </a:extLst>
                </p:cNvPr>
                <p:cNvPicPr/>
                <p:nvPr/>
              </p:nvPicPr>
              <p:blipFill>
                <a:blip r:embed="rId294"/>
                <a:stretch>
                  <a:fillRect/>
                </a:stretch>
              </p:blipFill>
              <p:spPr>
                <a:xfrm>
                  <a:off x="4519710" y="5628240"/>
                  <a:ext cx="4165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258" name="Ink 257">
                  <a:extLst>
                    <a:ext uri="{FF2B5EF4-FFF2-40B4-BE49-F238E27FC236}">
                      <a16:creationId xmlns:a16="http://schemas.microsoft.com/office/drawing/2014/main" id="{97F86F0A-1590-8CEF-942D-42DD08FDDB97}"/>
                    </a:ext>
                  </a:extLst>
                </p14:cNvPr>
                <p14:cNvContentPartPr/>
                <p14:nvPr/>
              </p14:nvContentPartPr>
              <p14:xfrm>
                <a:off x="5039550" y="5326560"/>
                <a:ext cx="191880" cy="507600"/>
              </p14:xfrm>
            </p:contentPart>
          </mc:Choice>
          <mc:Fallback xmlns="">
            <p:pic>
              <p:nvPicPr>
                <p:cNvPr id="258" name="Ink 257">
                  <a:extLst>
                    <a:ext uri="{FF2B5EF4-FFF2-40B4-BE49-F238E27FC236}">
                      <a16:creationId xmlns:a16="http://schemas.microsoft.com/office/drawing/2014/main" id="{97F86F0A-1590-8CEF-942D-42DD08FDDB97}"/>
                    </a:ext>
                  </a:extLst>
                </p:cNvPr>
                <p:cNvPicPr/>
                <p:nvPr/>
              </p:nvPicPr>
              <p:blipFill>
                <a:blip r:embed="rId296"/>
                <a:stretch>
                  <a:fillRect/>
                </a:stretch>
              </p:blipFill>
              <p:spPr>
                <a:xfrm>
                  <a:off x="5021550" y="5308560"/>
                  <a:ext cx="227520" cy="54324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260" name="Ink 259">
                  <a:extLst>
                    <a:ext uri="{FF2B5EF4-FFF2-40B4-BE49-F238E27FC236}">
                      <a16:creationId xmlns:a16="http://schemas.microsoft.com/office/drawing/2014/main" id="{88BB04BB-E520-3C54-4210-F16C9DB8F854}"/>
                    </a:ext>
                  </a:extLst>
                </p14:cNvPr>
                <p14:cNvContentPartPr/>
                <p14:nvPr/>
              </p14:nvContentPartPr>
              <p14:xfrm>
                <a:off x="5394870" y="5463360"/>
                <a:ext cx="318600" cy="192240"/>
              </p14:xfrm>
            </p:contentPart>
          </mc:Choice>
          <mc:Fallback xmlns="">
            <p:pic>
              <p:nvPicPr>
                <p:cNvPr id="260" name="Ink 259">
                  <a:extLst>
                    <a:ext uri="{FF2B5EF4-FFF2-40B4-BE49-F238E27FC236}">
                      <a16:creationId xmlns:a16="http://schemas.microsoft.com/office/drawing/2014/main" id="{88BB04BB-E520-3C54-4210-F16C9DB8F854}"/>
                    </a:ext>
                  </a:extLst>
                </p:cNvPr>
                <p:cNvPicPr/>
                <p:nvPr/>
              </p:nvPicPr>
              <p:blipFill>
                <a:blip r:embed="rId298"/>
                <a:stretch>
                  <a:fillRect/>
                </a:stretch>
              </p:blipFill>
              <p:spPr>
                <a:xfrm>
                  <a:off x="5377230" y="5445720"/>
                  <a:ext cx="354240" cy="227880"/>
                </a:xfrm>
                <a:prstGeom prst="rect">
                  <a:avLst/>
                </a:prstGeom>
              </p:spPr>
            </p:pic>
          </mc:Fallback>
        </mc:AlternateContent>
      </p:grpSp>
      <p:grpSp>
        <p:nvGrpSpPr>
          <p:cNvPr id="274" name="Group 273">
            <a:extLst>
              <a:ext uri="{FF2B5EF4-FFF2-40B4-BE49-F238E27FC236}">
                <a16:creationId xmlns:a16="http://schemas.microsoft.com/office/drawing/2014/main" id="{00AA73E9-2639-A892-E84F-3838A23A64F1}"/>
              </a:ext>
            </a:extLst>
          </p:cNvPr>
          <p:cNvGrpSpPr/>
          <p:nvPr/>
        </p:nvGrpSpPr>
        <p:grpSpPr>
          <a:xfrm>
            <a:off x="6010470" y="5313960"/>
            <a:ext cx="1308960" cy="651960"/>
            <a:chOff x="6010470" y="5313960"/>
            <a:chExt cx="1308960" cy="651960"/>
          </a:xfrm>
        </p:grpSpPr>
        <mc:AlternateContent xmlns:mc="http://schemas.openxmlformats.org/markup-compatibility/2006" xmlns:p14="http://schemas.microsoft.com/office/powerpoint/2010/main">
          <mc:Choice Requires="p14">
            <p:contentPart p14:bwMode="auto" r:id="rId299">
              <p14:nvContentPartPr>
                <p14:cNvPr id="262" name="Ink 261">
                  <a:extLst>
                    <a:ext uri="{FF2B5EF4-FFF2-40B4-BE49-F238E27FC236}">
                      <a16:creationId xmlns:a16="http://schemas.microsoft.com/office/drawing/2014/main" id="{2F3D3919-4C49-840B-73CE-A29ED8A90A86}"/>
                    </a:ext>
                  </a:extLst>
                </p14:cNvPr>
                <p14:cNvContentPartPr/>
                <p14:nvPr/>
              </p14:nvContentPartPr>
              <p14:xfrm>
                <a:off x="6069150" y="5326560"/>
                <a:ext cx="360" cy="360"/>
              </p14:xfrm>
            </p:contentPart>
          </mc:Choice>
          <mc:Fallback xmlns="">
            <p:pic>
              <p:nvPicPr>
                <p:cNvPr id="262" name="Ink 261">
                  <a:extLst>
                    <a:ext uri="{FF2B5EF4-FFF2-40B4-BE49-F238E27FC236}">
                      <a16:creationId xmlns:a16="http://schemas.microsoft.com/office/drawing/2014/main" id="{2F3D3919-4C49-840B-73CE-A29ED8A90A86}"/>
                    </a:ext>
                  </a:extLst>
                </p:cNvPr>
                <p:cNvPicPr/>
                <p:nvPr/>
              </p:nvPicPr>
              <p:blipFill>
                <a:blip r:embed="rId65"/>
                <a:stretch>
                  <a:fillRect/>
                </a:stretch>
              </p:blipFill>
              <p:spPr>
                <a:xfrm>
                  <a:off x="6051510" y="530856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261" name="Ink 260">
                  <a:extLst>
                    <a:ext uri="{FF2B5EF4-FFF2-40B4-BE49-F238E27FC236}">
                      <a16:creationId xmlns:a16="http://schemas.microsoft.com/office/drawing/2014/main" id="{AC392D53-340B-9E8F-F92F-E93A57EC1684}"/>
                    </a:ext>
                  </a:extLst>
                </p14:cNvPr>
                <p14:cNvContentPartPr/>
                <p14:nvPr/>
              </p14:nvContentPartPr>
              <p14:xfrm>
                <a:off x="6010470" y="5520240"/>
                <a:ext cx="163440" cy="445680"/>
              </p14:xfrm>
            </p:contentPart>
          </mc:Choice>
          <mc:Fallback xmlns="">
            <p:pic>
              <p:nvPicPr>
                <p:cNvPr id="261" name="Ink 260">
                  <a:extLst>
                    <a:ext uri="{FF2B5EF4-FFF2-40B4-BE49-F238E27FC236}">
                      <a16:creationId xmlns:a16="http://schemas.microsoft.com/office/drawing/2014/main" id="{AC392D53-340B-9E8F-F92F-E93A57EC1684}"/>
                    </a:ext>
                  </a:extLst>
                </p:cNvPr>
                <p:cNvPicPr/>
                <p:nvPr/>
              </p:nvPicPr>
              <p:blipFill>
                <a:blip r:embed="rId301"/>
                <a:stretch>
                  <a:fillRect/>
                </a:stretch>
              </p:blipFill>
              <p:spPr>
                <a:xfrm>
                  <a:off x="5992470" y="5502600"/>
                  <a:ext cx="199080" cy="48132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263" name="Ink 262">
                  <a:extLst>
                    <a:ext uri="{FF2B5EF4-FFF2-40B4-BE49-F238E27FC236}">
                      <a16:creationId xmlns:a16="http://schemas.microsoft.com/office/drawing/2014/main" id="{3BAF8684-C6B1-6F83-8A18-313A726F3EED}"/>
                    </a:ext>
                  </a:extLst>
                </p14:cNvPr>
                <p14:cNvContentPartPr/>
                <p14:nvPr/>
              </p14:nvContentPartPr>
              <p14:xfrm>
                <a:off x="6331950" y="5555520"/>
                <a:ext cx="132480" cy="22680"/>
              </p14:xfrm>
            </p:contentPart>
          </mc:Choice>
          <mc:Fallback xmlns="">
            <p:pic>
              <p:nvPicPr>
                <p:cNvPr id="263" name="Ink 262">
                  <a:extLst>
                    <a:ext uri="{FF2B5EF4-FFF2-40B4-BE49-F238E27FC236}">
                      <a16:creationId xmlns:a16="http://schemas.microsoft.com/office/drawing/2014/main" id="{3BAF8684-C6B1-6F83-8A18-313A726F3EED}"/>
                    </a:ext>
                  </a:extLst>
                </p:cNvPr>
                <p:cNvPicPr/>
                <p:nvPr/>
              </p:nvPicPr>
              <p:blipFill>
                <a:blip r:embed="rId303"/>
                <a:stretch>
                  <a:fillRect/>
                </a:stretch>
              </p:blipFill>
              <p:spPr>
                <a:xfrm>
                  <a:off x="6313950" y="5537880"/>
                  <a:ext cx="16812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264" name="Ink 263">
                  <a:extLst>
                    <a:ext uri="{FF2B5EF4-FFF2-40B4-BE49-F238E27FC236}">
                      <a16:creationId xmlns:a16="http://schemas.microsoft.com/office/drawing/2014/main" id="{E1FB139F-328C-8C9D-57F2-0700608B1F70}"/>
                    </a:ext>
                  </a:extLst>
                </p14:cNvPr>
                <p14:cNvContentPartPr/>
                <p14:nvPr/>
              </p14:nvContentPartPr>
              <p14:xfrm>
                <a:off x="6297750" y="5675400"/>
                <a:ext cx="210960" cy="24120"/>
              </p14:xfrm>
            </p:contentPart>
          </mc:Choice>
          <mc:Fallback xmlns="">
            <p:pic>
              <p:nvPicPr>
                <p:cNvPr id="264" name="Ink 263">
                  <a:extLst>
                    <a:ext uri="{FF2B5EF4-FFF2-40B4-BE49-F238E27FC236}">
                      <a16:creationId xmlns:a16="http://schemas.microsoft.com/office/drawing/2014/main" id="{E1FB139F-328C-8C9D-57F2-0700608B1F70}"/>
                    </a:ext>
                  </a:extLst>
                </p:cNvPr>
                <p:cNvPicPr/>
                <p:nvPr/>
              </p:nvPicPr>
              <p:blipFill>
                <a:blip r:embed="rId305"/>
                <a:stretch>
                  <a:fillRect/>
                </a:stretch>
              </p:blipFill>
              <p:spPr>
                <a:xfrm>
                  <a:off x="6280110" y="5657760"/>
                  <a:ext cx="24660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265" name="Ink 264">
                  <a:extLst>
                    <a:ext uri="{FF2B5EF4-FFF2-40B4-BE49-F238E27FC236}">
                      <a16:creationId xmlns:a16="http://schemas.microsoft.com/office/drawing/2014/main" id="{3D7DD831-443B-CA29-199E-4DBCD9C8C631}"/>
                    </a:ext>
                  </a:extLst>
                </p14:cNvPr>
                <p14:cNvContentPartPr/>
                <p14:nvPr/>
              </p14:nvContentPartPr>
              <p14:xfrm>
                <a:off x="6651990" y="5313960"/>
                <a:ext cx="149040" cy="24120"/>
              </p14:xfrm>
            </p:contentPart>
          </mc:Choice>
          <mc:Fallback xmlns="">
            <p:pic>
              <p:nvPicPr>
                <p:cNvPr id="265" name="Ink 264">
                  <a:extLst>
                    <a:ext uri="{FF2B5EF4-FFF2-40B4-BE49-F238E27FC236}">
                      <a16:creationId xmlns:a16="http://schemas.microsoft.com/office/drawing/2014/main" id="{3D7DD831-443B-CA29-199E-4DBCD9C8C631}"/>
                    </a:ext>
                  </a:extLst>
                </p:cNvPr>
                <p:cNvPicPr/>
                <p:nvPr/>
              </p:nvPicPr>
              <p:blipFill>
                <a:blip r:embed="rId307"/>
                <a:stretch>
                  <a:fillRect/>
                </a:stretch>
              </p:blipFill>
              <p:spPr>
                <a:xfrm>
                  <a:off x="6634350" y="5296320"/>
                  <a:ext cx="18468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268" name="Ink 267">
                  <a:extLst>
                    <a:ext uri="{FF2B5EF4-FFF2-40B4-BE49-F238E27FC236}">
                      <a16:creationId xmlns:a16="http://schemas.microsoft.com/office/drawing/2014/main" id="{E6348AD8-B2D5-78DD-7553-2231B6EC768D}"/>
                    </a:ext>
                  </a:extLst>
                </p14:cNvPr>
                <p14:cNvContentPartPr/>
                <p14:nvPr/>
              </p14:nvContentPartPr>
              <p14:xfrm>
                <a:off x="6651990" y="5337720"/>
                <a:ext cx="208080" cy="499680"/>
              </p14:xfrm>
            </p:contentPart>
          </mc:Choice>
          <mc:Fallback xmlns="">
            <p:pic>
              <p:nvPicPr>
                <p:cNvPr id="268" name="Ink 267">
                  <a:extLst>
                    <a:ext uri="{FF2B5EF4-FFF2-40B4-BE49-F238E27FC236}">
                      <a16:creationId xmlns:a16="http://schemas.microsoft.com/office/drawing/2014/main" id="{E6348AD8-B2D5-78DD-7553-2231B6EC768D}"/>
                    </a:ext>
                  </a:extLst>
                </p:cNvPr>
                <p:cNvPicPr/>
                <p:nvPr/>
              </p:nvPicPr>
              <p:blipFill>
                <a:blip r:embed="rId309"/>
                <a:stretch>
                  <a:fillRect/>
                </a:stretch>
              </p:blipFill>
              <p:spPr>
                <a:xfrm>
                  <a:off x="6633990" y="5319720"/>
                  <a:ext cx="243720" cy="53532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269" name="Ink 268">
                  <a:extLst>
                    <a:ext uri="{FF2B5EF4-FFF2-40B4-BE49-F238E27FC236}">
                      <a16:creationId xmlns:a16="http://schemas.microsoft.com/office/drawing/2014/main" id="{7A5DAA26-F9C1-980A-F268-B803E8A28337}"/>
                    </a:ext>
                  </a:extLst>
                </p14:cNvPr>
                <p14:cNvContentPartPr/>
                <p14:nvPr/>
              </p14:nvContentPartPr>
              <p14:xfrm>
                <a:off x="7040790" y="5580000"/>
                <a:ext cx="278640" cy="208080"/>
              </p14:xfrm>
            </p:contentPart>
          </mc:Choice>
          <mc:Fallback xmlns="">
            <p:pic>
              <p:nvPicPr>
                <p:cNvPr id="269" name="Ink 268">
                  <a:extLst>
                    <a:ext uri="{FF2B5EF4-FFF2-40B4-BE49-F238E27FC236}">
                      <a16:creationId xmlns:a16="http://schemas.microsoft.com/office/drawing/2014/main" id="{7A5DAA26-F9C1-980A-F268-B803E8A28337}"/>
                    </a:ext>
                  </a:extLst>
                </p:cNvPr>
                <p:cNvPicPr/>
                <p:nvPr/>
              </p:nvPicPr>
              <p:blipFill>
                <a:blip r:embed="rId311"/>
                <a:stretch>
                  <a:fillRect/>
                </a:stretch>
              </p:blipFill>
              <p:spPr>
                <a:xfrm>
                  <a:off x="7023150" y="5562360"/>
                  <a:ext cx="314280" cy="243720"/>
                </a:xfrm>
                <a:prstGeom prst="rect">
                  <a:avLst/>
                </a:prstGeom>
              </p:spPr>
            </p:pic>
          </mc:Fallback>
        </mc:AlternateContent>
      </p:grpSp>
      <p:grpSp>
        <p:nvGrpSpPr>
          <p:cNvPr id="273" name="Group 272">
            <a:extLst>
              <a:ext uri="{FF2B5EF4-FFF2-40B4-BE49-F238E27FC236}">
                <a16:creationId xmlns:a16="http://schemas.microsoft.com/office/drawing/2014/main" id="{D1EE7527-412F-1BA3-83B6-FFA37C485623}"/>
              </a:ext>
            </a:extLst>
          </p:cNvPr>
          <p:cNvGrpSpPr/>
          <p:nvPr/>
        </p:nvGrpSpPr>
        <p:grpSpPr>
          <a:xfrm>
            <a:off x="7692390" y="5394960"/>
            <a:ext cx="261000" cy="580680"/>
            <a:chOff x="7692390" y="5394960"/>
            <a:chExt cx="261000" cy="580680"/>
          </a:xfrm>
        </p:grpSpPr>
        <mc:AlternateContent xmlns:mc="http://schemas.openxmlformats.org/markup-compatibility/2006" xmlns:p14="http://schemas.microsoft.com/office/powerpoint/2010/main">
          <mc:Choice Requires="p14">
            <p:contentPart p14:bwMode="auto" r:id="rId312">
              <p14:nvContentPartPr>
                <p14:cNvPr id="270" name="Ink 269">
                  <a:extLst>
                    <a:ext uri="{FF2B5EF4-FFF2-40B4-BE49-F238E27FC236}">
                      <a16:creationId xmlns:a16="http://schemas.microsoft.com/office/drawing/2014/main" id="{0429AA8A-2557-250A-FF86-92B1A3C89B7F}"/>
                    </a:ext>
                  </a:extLst>
                </p14:cNvPr>
                <p14:cNvContentPartPr/>
                <p14:nvPr/>
              </p14:nvContentPartPr>
              <p14:xfrm>
                <a:off x="7692390" y="5406480"/>
                <a:ext cx="360" cy="569160"/>
              </p14:xfrm>
            </p:contentPart>
          </mc:Choice>
          <mc:Fallback xmlns="">
            <p:pic>
              <p:nvPicPr>
                <p:cNvPr id="270" name="Ink 269">
                  <a:extLst>
                    <a:ext uri="{FF2B5EF4-FFF2-40B4-BE49-F238E27FC236}">
                      <a16:creationId xmlns:a16="http://schemas.microsoft.com/office/drawing/2014/main" id="{0429AA8A-2557-250A-FF86-92B1A3C89B7F}"/>
                    </a:ext>
                  </a:extLst>
                </p:cNvPr>
                <p:cNvPicPr/>
                <p:nvPr/>
              </p:nvPicPr>
              <p:blipFill>
                <a:blip r:embed="rId313"/>
                <a:stretch>
                  <a:fillRect/>
                </a:stretch>
              </p:blipFill>
              <p:spPr>
                <a:xfrm>
                  <a:off x="7674390" y="5388480"/>
                  <a:ext cx="36000" cy="60480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271" name="Ink 270">
                  <a:extLst>
                    <a:ext uri="{FF2B5EF4-FFF2-40B4-BE49-F238E27FC236}">
                      <a16:creationId xmlns:a16="http://schemas.microsoft.com/office/drawing/2014/main" id="{A5AB51CA-7696-F8D0-705B-8C371308A0BE}"/>
                    </a:ext>
                  </a:extLst>
                </p14:cNvPr>
                <p14:cNvContentPartPr/>
                <p14:nvPr/>
              </p14:nvContentPartPr>
              <p14:xfrm>
                <a:off x="7692390" y="5394960"/>
                <a:ext cx="261000" cy="11880"/>
              </p14:xfrm>
            </p:contentPart>
          </mc:Choice>
          <mc:Fallback xmlns="">
            <p:pic>
              <p:nvPicPr>
                <p:cNvPr id="271" name="Ink 270">
                  <a:extLst>
                    <a:ext uri="{FF2B5EF4-FFF2-40B4-BE49-F238E27FC236}">
                      <a16:creationId xmlns:a16="http://schemas.microsoft.com/office/drawing/2014/main" id="{A5AB51CA-7696-F8D0-705B-8C371308A0BE}"/>
                    </a:ext>
                  </a:extLst>
                </p:cNvPr>
                <p:cNvPicPr/>
                <p:nvPr/>
              </p:nvPicPr>
              <p:blipFill>
                <a:blip r:embed="rId315"/>
                <a:stretch>
                  <a:fillRect/>
                </a:stretch>
              </p:blipFill>
              <p:spPr>
                <a:xfrm>
                  <a:off x="7674390" y="5376960"/>
                  <a:ext cx="29664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272" name="Ink 271">
                  <a:extLst>
                    <a:ext uri="{FF2B5EF4-FFF2-40B4-BE49-F238E27FC236}">
                      <a16:creationId xmlns:a16="http://schemas.microsoft.com/office/drawing/2014/main" id="{7F25C2E9-8839-AF86-BC2D-78A48EEAF656}"/>
                    </a:ext>
                  </a:extLst>
                </p14:cNvPr>
                <p14:cNvContentPartPr/>
                <p14:nvPr/>
              </p14:nvContentPartPr>
              <p14:xfrm>
                <a:off x="7726590" y="5666400"/>
                <a:ext cx="173160" cy="48960"/>
              </p14:xfrm>
            </p:contentPart>
          </mc:Choice>
          <mc:Fallback xmlns="">
            <p:pic>
              <p:nvPicPr>
                <p:cNvPr id="272" name="Ink 271">
                  <a:extLst>
                    <a:ext uri="{FF2B5EF4-FFF2-40B4-BE49-F238E27FC236}">
                      <a16:creationId xmlns:a16="http://schemas.microsoft.com/office/drawing/2014/main" id="{7F25C2E9-8839-AF86-BC2D-78A48EEAF656}"/>
                    </a:ext>
                  </a:extLst>
                </p:cNvPr>
                <p:cNvPicPr/>
                <p:nvPr/>
              </p:nvPicPr>
              <p:blipFill>
                <a:blip r:embed="rId317"/>
                <a:stretch>
                  <a:fillRect/>
                </a:stretch>
              </p:blipFill>
              <p:spPr>
                <a:xfrm>
                  <a:off x="7708590" y="5648400"/>
                  <a:ext cx="208800" cy="84600"/>
                </a:xfrm>
                <a:prstGeom prst="rect">
                  <a:avLst/>
                </a:prstGeom>
              </p:spPr>
            </p:pic>
          </mc:Fallback>
        </mc:AlternateContent>
      </p:grpSp>
      <p:grpSp>
        <p:nvGrpSpPr>
          <p:cNvPr id="284" name="Group 283">
            <a:extLst>
              <a:ext uri="{FF2B5EF4-FFF2-40B4-BE49-F238E27FC236}">
                <a16:creationId xmlns:a16="http://schemas.microsoft.com/office/drawing/2014/main" id="{98E48175-DB36-0E42-99F1-206030852651}"/>
              </a:ext>
            </a:extLst>
          </p:cNvPr>
          <p:cNvGrpSpPr/>
          <p:nvPr/>
        </p:nvGrpSpPr>
        <p:grpSpPr>
          <a:xfrm>
            <a:off x="8229150" y="5222160"/>
            <a:ext cx="1463760" cy="1032840"/>
            <a:chOff x="8229150" y="5222160"/>
            <a:chExt cx="1463760" cy="1032840"/>
          </a:xfrm>
        </p:grpSpPr>
        <mc:AlternateContent xmlns:mc="http://schemas.openxmlformats.org/markup-compatibility/2006" xmlns:p14="http://schemas.microsoft.com/office/powerpoint/2010/main">
          <mc:Choice Requires="p14">
            <p:contentPart p14:bwMode="auto" r:id="rId318">
              <p14:nvContentPartPr>
                <p14:cNvPr id="275" name="Ink 274">
                  <a:extLst>
                    <a:ext uri="{FF2B5EF4-FFF2-40B4-BE49-F238E27FC236}">
                      <a16:creationId xmlns:a16="http://schemas.microsoft.com/office/drawing/2014/main" id="{FF00EF68-0429-B89A-A6A6-476E79760B74}"/>
                    </a:ext>
                  </a:extLst>
                </p14:cNvPr>
                <p14:cNvContentPartPr/>
                <p14:nvPr/>
              </p14:nvContentPartPr>
              <p14:xfrm>
                <a:off x="8409510" y="5279760"/>
                <a:ext cx="447480" cy="814320"/>
              </p14:xfrm>
            </p:contentPart>
          </mc:Choice>
          <mc:Fallback xmlns="">
            <p:pic>
              <p:nvPicPr>
                <p:cNvPr id="275" name="Ink 274">
                  <a:extLst>
                    <a:ext uri="{FF2B5EF4-FFF2-40B4-BE49-F238E27FC236}">
                      <a16:creationId xmlns:a16="http://schemas.microsoft.com/office/drawing/2014/main" id="{FF00EF68-0429-B89A-A6A6-476E79760B74}"/>
                    </a:ext>
                  </a:extLst>
                </p:cNvPr>
                <p:cNvPicPr/>
                <p:nvPr/>
              </p:nvPicPr>
              <p:blipFill>
                <a:blip r:embed="rId319"/>
                <a:stretch>
                  <a:fillRect/>
                </a:stretch>
              </p:blipFill>
              <p:spPr>
                <a:xfrm>
                  <a:off x="8391510" y="5262120"/>
                  <a:ext cx="483120" cy="84996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276" name="Ink 275">
                  <a:extLst>
                    <a:ext uri="{FF2B5EF4-FFF2-40B4-BE49-F238E27FC236}">
                      <a16:creationId xmlns:a16="http://schemas.microsoft.com/office/drawing/2014/main" id="{61FA1B85-C505-66FF-35CA-E3032F3CFF6A}"/>
                    </a:ext>
                  </a:extLst>
                </p14:cNvPr>
                <p14:cNvContentPartPr/>
                <p14:nvPr/>
              </p14:nvContentPartPr>
              <p14:xfrm>
                <a:off x="8846550" y="5600880"/>
                <a:ext cx="62280" cy="212040"/>
              </p14:xfrm>
            </p:contentPart>
          </mc:Choice>
          <mc:Fallback xmlns="">
            <p:pic>
              <p:nvPicPr>
                <p:cNvPr id="276" name="Ink 275">
                  <a:extLst>
                    <a:ext uri="{FF2B5EF4-FFF2-40B4-BE49-F238E27FC236}">
                      <a16:creationId xmlns:a16="http://schemas.microsoft.com/office/drawing/2014/main" id="{61FA1B85-C505-66FF-35CA-E3032F3CFF6A}"/>
                    </a:ext>
                  </a:extLst>
                </p:cNvPr>
                <p:cNvPicPr/>
                <p:nvPr/>
              </p:nvPicPr>
              <p:blipFill>
                <a:blip r:embed="rId321"/>
                <a:stretch>
                  <a:fillRect/>
                </a:stretch>
              </p:blipFill>
              <p:spPr>
                <a:xfrm>
                  <a:off x="8828910" y="5582880"/>
                  <a:ext cx="9792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277" name="Ink 276">
                  <a:extLst>
                    <a:ext uri="{FF2B5EF4-FFF2-40B4-BE49-F238E27FC236}">
                      <a16:creationId xmlns:a16="http://schemas.microsoft.com/office/drawing/2014/main" id="{BEB60618-5417-119D-7467-54BE811A436F}"/>
                    </a:ext>
                  </a:extLst>
                </p14:cNvPr>
                <p14:cNvContentPartPr/>
                <p14:nvPr/>
              </p14:nvContentPartPr>
              <p14:xfrm>
                <a:off x="8949510" y="5612040"/>
                <a:ext cx="121680" cy="263520"/>
              </p14:xfrm>
            </p:contentPart>
          </mc:Choice>
          <mc:Fallback xmlns="">
            <p:pic>
              <p:nvPicPr>
                <p:cNvPr id="277" name="Ink 276">
                  <a:extLst>
                    <a:ext uri="{FF2B5EF4-FFF2-40B4-BE49-F238E27FC236}">
                      <a16:creationId xmlns:a16="http://schemas.microsoft.com/office/drawing/2014/main" id="{BEB60618-5417-119D-7467-54BE811A436F}"/>
                    </a:ext>
                  </a:extLst>
                </p:cNvPr>
                <p:cNvPicPr/>
                <p:nvPr/>
              </p:nvPicPr>
              <p:blipFill>
                <a:blip r:embed="rId323"/>
                <a:stretch>
                  <a:fillRect/>
                </a:stretch>
              </p:blipFill>
              <p:spPr>
                <a:xfrm>
                  <a:off x="8931510" y="5594040"/>
                  <a:ext cx="15732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278" name="Ink 277">
                  <a:extLst>
                    <a:ext uri="{FF2B5EF4-FFF2-40B4-BE49-F238E27FC236}">
                      <a16:creationId xmlns:a16="http://schemas.microsoft.com/office/drawing/2014/main" id="{FF608218-5D0B-4014-F6A6-17239CF5F48A}"/>
                    </a:ext>
                  </a:extLst>
                </p14:cNvPr>
                <p14:cNvContentPartPr/>
                <p14:nvPr/>
              </p14:nvContentPartPr>
              <p14:xfrm>
                <a:off x="9278550" y="5222160"/>
                <a:ext cx="160200" cy="886680"/>
              </p14:xfrm>
            </p:contentPart>
          </mc:Choice>
          <mc:Fallback xmlns="">
            <p:pic>
              <p:nvPicPr>
                <p:cNvPr id="278" name="Ink 277">
                  <a:extLst>
                    <a:ext uri="{FF2B5EF4-FFF2-40B4-BE49-F238E27FC236}">
                      <a16:creationId xmlns:a16="http://schemas.microsoft.com/office/drawing/2014/main" id="{FF608218-5D0B-4014-F6A6-17239CF5F48A}"/>
                    </a:ext>
                  </a:extLst>
                </p:cNvPr>
                <p:cNvPicPr/>
                <p:nvPr/>
              </p:nvPicPr>
              <p:blipFill>
                <a:blip r:embed="rId325"/>
                <a:stretch>
                  <a:fillRect/>
                </a:stretch>
              </p:blipFill>
              <p:spPr>
                <a:xfrm>
                  <a:off x="9260910" y="5204160"/>
                  <a:ext cx="195840" cy="92232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279" name="Ink 278">
                  <a:extLst>
                    <a:ext uri="{FF2B5EF4-FFF2-40B4-BE49-F238E27FC236}">
                      <a16:creationId xmlns:a16="http://schemas.microsoft.com/office/drawing/2014/main" id="{B8A2A728-9823-C317-1953-365396399400}"/>
                    </a:ext>
                  </a:extLst>
                </p14:cNvPr>
                <p14:cNvContentPartPr/>
                <p14:nvPr/>
              </p14:nvContentPartPr>
              <p14:xfrm>
                <a:off x="8229150" y="5314680"/>
                <a:ext cx="360" cy="940320"/>
              </p14:xfrm>
            </p:contentPart>
          </mc:Choice>
          <mc:Fallback xmlns="">
            <p:pic>
              <p:nvPicPr>
                <p:cNvPr id="279" name="Ink 278">
                  <a:extLst>
                    <a:ext uri="{FF2B5EF4-FFF2-40B4-BE49-F238E27FC236}">
                      <a16:creationId xmlns:a16="http://schemas.microsoft.com/office/drawing/2014/main" id="{B8A2A728-9823-C317-1953-365396399400}"/>
                    </a:ext>
                  </a:extLst>
                </p:cNvPr>
                <p:cNvPicPr/>
                <p:nvPr/>
              </p:nvPicPr>
              <p:blipFill>
                <a:blip r:embed="rId327"/>
                <a:stretch>
                  <a:fillRect/>
                </a:stretch>
              </p:blipFill>
              <p:spPr>
                <a:xfrm>
                  <a:off x="8211510" y="5297040"/>
                  <a:ext cx="36000" cy="97596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281" name="Ink 280">
                  <a:extLst>
                    <a:ext uri="{FF2B5EF4-FFF2-40B4-BE49-F238E27FC236}">
                      <a16:creationId xmlns:a16="http://schemas.microsoft.com/office/drawing/2014/main" id="{301E5CDE-E022-EFDC-E191-447708E3DC34}"/>
                    </a:ext>
                  </a:extLst>
                </p14:cNvPr>
                <p14:cNvContentPartPr/>
                <p14:nvPr/>
              </p14:nvContentPartPr>
              <p14:xfrm>
                <a:off x="8286750" y="5333040"/>
                <a:ext cx="1400040" cy="16200"/>
              </p14:xfrm>
            </p:contentPart>
          </mc:Choice>
          <mc:Fallback xmlns="">
            <p:pic>
              <p:nvPicPr>
                <p:cNvPr id="281" name="Ink 280">
                  <a:extLst>
                    <a:ext uri="{FF2B5EF4-FFF2-40B4-BE49-F238E27FC236}">
                      <a16:creationId xmlns:a16="http://schemas.microsoft.com/office/drawing/2014/main" id="{301E5CDE-E022-EFDC-E191-447708E3DC34}"/>
                    </a:ext>
                  </a:extLst>
                </p:cNvPr>
                <p:cNvPicPr/>
                <p:nvPr/>
              </p:nvPicPr>
              <p:blipFill>
                <a:blip r:embed="rId329"/>
                <a:stretch>
                  <a:fillRect/>
                </a:stretch>
              </p:blipFill>
              <p:spPr>
                <a:xfrm>
                  <a:off x="8268750" y="5315400"/>
                  <a:ext cx="143568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283" name="Ink 282">
                  <a:extLst>
                    <a:ext uri="{FF2B5EF4-FFF2-40B4-BE49-F238E27FC236}">
                      <a16:creationId xmlns:a16="http://schemas.microsoft.com/office/drawing/2014/main" id="{44C61C81-3C33-9030-7608-A9F59A5459A4}"/>
                    </a:ext>
                  </a:extLst>
                </p14:cNvPr>
                <p14:cNvContentPartPr/>
                <p14:nvPr/>
              </p14:nvContentPartPr>
              <p14:xfrm>
                <a:off x="9692550" y="5348880"/>
                <a:ext cx="360" cy="779400"/>
              </p14:xfrm>
            </p:contentPart>
          </mc:Choice>
          <mc:Fallback xmlns="">
            <p:pic>
              <p:nvPicPr>
                <p:cNvPr id="283" name="Ink 282">
                  <a:extLst>
                    <a:ext uri="{FF2B5EF4-FFF2-40B4-BE49-F238E27FC236}">
                      <a16:creationId xmlns:a16="http://schemas.microsoft.com/office/drawing/2014/main" id="{44C61C81-3C33-9030-7608-A9F59A5459A4}"/>
                    </a:ext>
                  </a:extLst>
                </p:cNvPr>
                <p:cNvPicPr/>
                <p:nvPr/>
              </p:nvPicPr>
              <p:blipFill>
                <a:blip r:embed="rId331"/>
                <a:stretch>
                  <a:fillRect/>
                </a:stretch>
              </p:blipFill>
              <p:spPr>
                <a:xfrm>
                  <a:off x="9674550" y="5330880"/>
                  <a:ext cx="36000" cy="815040"/>
                </a:xfrm>
                <a:prstGeom prst="rect">
                  <a:avLst/>
                </a:prstGeom>
              </p:spPr>
            </p:pic>
          </mc:Fallback>
        </mc:AlternateContent>
      </p:grpSp>
    </p:spTree>
    <p:extLst>
      <p:ext uri="{BB962C8B-B14F-4D97-AF65-F5344CB8AC3E}">
        <p14:creationId xmlns:p14="http://schemas.microsoft.com/office/powerpoint/2010/main" val="18256134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66E0C-F76F-1FAD-A0EF-091E2420CF63}"/>
              </a:ext>
            </a:extLst>
          </p:cNvPr>
          <p:cNvSpPr>
            <a:spLocks noGrp="1"/>
          </p:cNvSpPr>
          <p:nvPr>
            <p:ph type="title"/>
          </p:nvPr>
        </p:nvSpPr>
        <p:spPr>
          <a:xfrm>
            <a:off x="712470" y="-400050"/>
            <a:ext cx="10706100" cy="1897381"/>
          </a:xfrm>
        </p:spPr>
        <p:txBody>
          <a:bodyPr/>
          <a:lstStyle/>
          <a:p>
            <a:pPr algn="l"/>
            <a:r>
              <a:rPr lang="en-US" dirty="0"/>
              <a:t>Bubble sort program</a:t>
            </a:r>
          </a:p>
        </p:txBody>
      </p:sp>
      <p:pic>
        <p:nvPicPr>
          <p:cNvPr id="7" name="Content Placeholder 6">
            <a:extLst>
              <a:ext uri="{FF2B5EF4-FFF2-40B4-BE49-F238E27FC236}">
                <a16:creationId xmlns:a16="http://schemas.microsoft.com/office/drawing/2014/main" id="{BC097159-CBB2-2CE0-6306-49D6C0101E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2470" y="902970"/>
            <a:ext cx="10226040" cy="5577840"/>
          </a:xfrm>
        </p:spPr>
      </p:pic>
    </p:spTree>
    <p:extLst>
      <p:ext uri="{BB962C8B-B14F-4D97-AF65-F5344CB8AC3E}">
        <p14:creationId xmlns:p14="http://schemas.microsoft.com/office/powerpoint/2010/main" val="20439102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BB97B-60BF-BE5E-D512-6C7FCBD31AFE}"/>
              </a:ext>
            </a:extLst>
          </p:cNvPr>
          <p:cNvSpPr>
            <a:spLocks noGrp="1"/>
          </p:cNvSpPr>
          <p:nvPr>
            <p:ph type="title"/>
          </p:nvPr>
        </p:nvSpPr>
        <p:spPr>
          <a:xfrm>
            <a:off x="868680" y="182881"/>
            <a:ext cx="10637520" cy="1154430"/>
          </a:xfrm>
        </p:spPr>
        <p:txBody>
          <a:bodyPr/>
          <a:lstStyle/>
          <a:p>
            <a:pPr algn="l"/>
            <a:r>
              <a:rPr lang="en-US" dirty="0"/>
              <a:t>Program output:</a:t>
            </a:r>
          </a:p>
        </p:txBody>
      </p:sp>
      <p:pic>
        <p:nvPicPr>
          <p:cNvPr id="5" name="Content Placeholder 4">
            <a:extLst>
              <a:ext uri="{FF2B5EF4-FFF2-40B4-BE49-F238E27FC236}">
                <a16:creationId xmlns:a16="http://schemas.microsoft.com/office/drawing/2014/main" id="{ED6F9368-5CFD-B140-A764-D873EB4009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8680" y="1337312"/>
            <a:ext cx="9029700" cy="4994908"/>
          </a:xfrm>
        </p:spPr>
      </p:pic>
    </p:spTree>
    <p:extLst>
      <p:ext uri="{BB962C8B-B14F-4D97-AF65-F5344CB8AC3E}">
        <p14:creationId xmlns:p14="http://schemas.microsoft.com/office/powerpoint/2010/main" val="25504197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F3F1-2F4D-8B47-B535-1AF179CCC08D}"/>
              </a:ext>
            </a:extLst>
          </p:cNvPr>
          <p:cNvSpPr>
            <a:spLocks noGrp="1"/>
          </p:cNvSpPr>
          <p:nvPr>
            <p:ph type="title"/>
          </p:nvPr>
        </p:nvSpPr>
        <p:spPr>
          <a:xfrm>
            <a:off x="685800" y="365761"/>
            <a:ext cx="10820400" cy="1154430"/>
          </a:xfrm>
        </p:spPr>
        <p:txBody>
          <a:bodyPr/>
          <a:lstStyle/>
          <a:p>
            <a:pPr algn="l"/>
            <a:r>
              <a:rPr lang="en-US" dirty="0"/>
              <a:t>Program working</a:t>
            </a:r>
          </a:p>
        </p:txBody>
      </p:sp>
      <p:sp>
        <p:nvSpPr>
          <p:cNvPr id="3" name="Content Placeholder 2">
            <a:extLst>
              <a:ext uri="{FF2B5EF4-FFF2-40B4-BE49-F238E27FC236}">
                <a16:creationId xmlns:a16="http://schemas.microsoft.com/office/drawing/2014/main" id="{6D77765B-394A-B850-EC95-9F0A7230EACD}"/>
              </a:ext>
            </a:extLst>
          </p:cNvPr>
          <p:cNvSpPr>
            <a:spLocks noGrp="1"/>
          </p:cNvSpPr>
          <p:nvPr>
            <p:ph idx="1"/>
          </p:nvPr>
        </p:nvSpPr>
        <p:spPr>
          <a:xfrm>
            <a:off x="571500" y="1223010"/>
            <a:ext cx="10934700" cy="5269229"/>
          </a:xfrm>
          <a:solidFill>
            <a:srgbClr val="C00000"/>
          </a:solidFill>
        </p:spPr>
        <p:txBody>
          <a:bodyPr/>
          <a:lstStyle/>
          <a:p>
            <a:r>
              <a:rPr lang="en-US" dirty="0"/>
              <a:t>1</a:t>
            </a:r>
            <a:r>
              <a:rPr lang="en-US" baseline="30000" dirty="0"/>
              <a:t>st</a:t>
            </a:r>
            <a:r>
              <a:rPr lang="en-US" dirty="0"/>
              <a:t> Iteration of outer loop: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C2FFB29-1471-247E-B666-E185C9649B45}"/>
                  </a:ext>
                </a:extLst>
              </p14:cNvPr>
              <p14:cNvContentPartPr/>
              <p14:nvPr/>
            </p14:nvContentPartPr>
            <p14:xfrm>
              <a:off x="4286070" y="1794240"/>
              <a:ext cx="360" cy="360"/>
            </p14:xfrm>
          </p:contentPart>
        </mc:Choice>
        <mc:Fallback xmlns="">
          <p:pic>
            <p:nvPicPr>
              <p:cNvPr id="4" name="Ink 3">
                <a:extLst>
                  <a:ext uri="{FF2B5EF4-FFF2-40B4-BE49-F238E27FC236}">
                    <a16:creationId xmlns:a16="http://schemas.microsoft.com/office/drawing/2014/main" id="{6C2FFB29-1471-247E-B666-E185C9649B45}"/>
                  </a:ext>
                </a:extLst>
              </p:cNvPr>
              <p:cNvPicPr/>
              <p:nvPr/>
            </p:nvPicPr>
            <p:blipFill>
              <a:blip r:embed="rId3"/>
              <a:stretch>
                <a:fillRect/>
              </a:stretch>
            </p:blipFill>
            <p:spPr>
              <a:xfrm>
                <a:off x="4268070" y="177660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BCEAC0A6-FFBB-F6BB-848E-5C945DF9E093}"/>
                  </a:ext>
                </a:extLst>
              </p14:cNvPr>
              <p14:cNvContentPartPr/>
              <p14:nvPr/>
            </p14:nvContentPartPr>
            <p14:xfrm>
              <a:off x="468630" y="1234440"/>
              <a:ext cx="3989160" cy="504720"/>
            </p14:xfrm>
          </p:contentPart>
        </mc:Choice>
        <mc:Fallback xmlns="">
          <p:pic>
            <p:nvPicPr>
              <p:cNvPr id="5" name="Ink 4">
                <a:extLst>
                  <a:ext uri="{FF2B5EF4-FFF2-40B4-BE49-F238E27FC236}">
                    <a16:creationId xmlns:a16="http://schemas.microsoft.com/office/drawing/2014/main" id="{BCEAC0A6-FFBB-F6BB-848E-5C945DF9E093}"/>
                  </a:ext>
                </a:extLst>
              </p:cNvPr>
              <p:cNvPicPr/>
              <p:nvPr/>
            </p:nvPicPr>
            <p:blipFill>
              <a:blip r:embed="rId5"/>
              <a:stretch>
                <a:fillRect/>
              </a:stretch>
            </p:blipFill>
            <p:spPr>
              <a:xfrm>
                <a:off x="450630" y="1216440"/>
                <a:ext cx="4024800" cy="540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Ink 27">
                <a:extLst>
                  <a:ext uri="{FF2B5EF4-FFF2-40B4-BE49-F238E27FC236}">
                    <a16:creationId xmlns:a16="http://schemas.microsoft.com/office/drawing/2014/main" id="{4BC416EE-D8A2-CF70-478C-8AE6465348A9}"/>
                  </a:ext>
                </a:extLst>
              </p14:cNvPr>
              <p14:cNvContentPartPr/>
              <p14:nvPr/>
            </p14:nvContentPartPr>
            <p14:xfrm>
              <a:off x="3954510" y="2021040"/>
              <a:ext cx="439200" cy="304920"/>
            </p14:xfrm>
          </p:contentPart>
        </mc:Choice>
        <mc:Fallback xmlns="">
          <p:pic>
            <p:nvPicPr>
              <p:cNvPr id="28" name="Ink 27">
                <a:extLst>
                  <a:ext uri="{FF2B5EF4-FFF2-40B4-BE49-F238E27FC236}">
                    <a16:creationId xmlns:a16="http://schemas.microsoft.com/office/drawing/2014/main" id="{4BC416EE-D8A2-CF70-478C-8AE6465348A9}"/>
                  </a:ext>
                </a:extLst>
              </p:cNvPr>
              <p:cNvPicPr/>
              <p:nvPr/>
            </p:nvPicPr>
            <p:blipFill>
              <a:blip r:embed="rId7"/>
              <a:stretch>
                <a:fillRect/>
              </a:stretch>
            </p:blipFill>
            <p:spPr>
              <a:xfrm>
                <a:off x="3936870" y="2003040"/>
                <a:ext cx="474840"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a:extLst>
                  <a:ext uri="{FF2B5EF4-FFF2-40B4-BE49-F238E27FC236}">
                    <a16:creationId xmlns:a16="http://schemas.microsoft.com/office/drawing/2014/main" id="{B3299A83-444F-0119-9D66-C69AE03595E4}"/>
                  </a:ext>
                </a:extLst>
              </p14:cNvPr>
              <p14:cNvContentPartPr/>
              <p14:nvPr/>
            </p14:nvContentPartPr>
            <p14:xfrm>
              <a:off x="4686030" y="1874160"/>
              <a:ext cx="360" cy="360"/>
            </p14:xfrm>
          </p:contentPart>
        </mc:Choice>
        <mc:Fallback xmlns="">
          <p:pic>
            <p:nvPicPr>
              <p:cNvPr id="30" name="Ink 29">
                <a:extLst>
                  <a:ext uri="{FF2B5EF4-FFF2-40B4-BE49-F238E27FC236}">
                    <a16:creationId xmlns:a16="http://schemas.microsoft.com/office/drawing/2014/main" id="{B3299A83-444F-0119-9D66-C69AE03595E4}"/>
                  </a:ext>
                </a:extLst>
              </p:cNvPr>
              <p:cNvPicPr/>
              <p:nvPr/>
            </p:nvPicPr>
            <p:blipFill>
              <a:blip r:embed="rId3"/>
              <a:stretch>
                <a:fillRect/>
              </a:stretch>
            </p:blipFill>
            <p:spPr>
              <a:xfrm>
                <a:off x="4668390" y="1856520"/>
                <a:ext cx="36000" cy="36000"/>
              </a:xfrm>
              <a:prstGeom prst="rect">
                <a:avLst/>
              </a:prstGeom>
            </p:spPr>
          </p:pic>
        </mc:Fallback>
      </mc:AlternateContent>
      <p:grpSp>
        <p:nvGrpSpPr>
          <p:cNvPr id="44" name="Group 43">
            <a:extLst>
              <a:ext uri="{FF2B5EF4-FFF2-40B4-BE49-F238E27FC236}">
                <a16:creationId xmlns:a16="http://schemas.microsoft.com/office/drawing/2014/main" id="{BF18631B-834C-3C6E-E3DC-545C7D30FC3C}"/>
              </a:ext>
            </a:extLst>
          </p:cNvPr>
          <p:cNvGrpSpPr/>
          <p:nvPr/>
        </p:nvGrpSpPr>
        <p:grpSpPr>
          <a:xfrm>
            <a:off x="4697550" y="2032920"/>
            <a:ext cx="823320" cy="379440"/>
            <a:chOff x="4697550" y="2032920"/>
            <a:chExt cx="823320" cy="379440"/>
          </a:xfrm>
        </p:grpSpPr>
        <mc:AlternateContent xmlns:mc="http://schemas.openxmlformats.org/markup-compatibility/2006" xmlns:p14="http://schemas.microsoft.com/office/powerpoint/2010/main">
          <mc:Choice Requires="p14">
            <p:contentPart p14:bwMode="auto" r:id="rId9">
              <p14:nvContentPartPr>
                <p14:cNvPr id="29" name="Ink 28">
                  <a:extLst>
                    <a:ext uri="{FF2B5EF4-FFF2-40B4-BE49-F238E27FC236}">
                      <a16:creationId xmlns:a16="http://schemas.microsoft.com/office/drawing/2014/main" id="{3181448D-6012-BD99-C241-1D72AEE65EF2}"/>
                    </a:ext>
                  </a:extLst>
                </p14:cNvPr>
                <p14:cNvContentPartPr/>
                <p14:nvPr/>
              </p14:nvContentPartPr>
              <p14:xfrm>
                <a:off x="4697550" y="2034360"/>
                <a:ext cx="360" cy="194400"/>
              </p14:xfrm>
            </p:contentPart>
          </mc:Choice>
          <mc:Fallback xmlns="">
            <p:pic>
              <p:nvPicPr>
                <p:cNvPr id="29" name="Ink 28">
                  <a:extLst>
                    <a:ext uri="{FF2B5EF4-FFF2-40B4-BE49-F238E27FC236}">
                      <a16:creationId xmlns:a16="http://schemas.microsoft.com/office/drawing/2014/main" id="{3181448D-6012-BD99-C241-1D72AEE65EF2}"/>
                    </a:ext>
                  </a:extLst>
                </p:cNvPr>
                <p:cNvPicPr/>
                <p:nvPr/>
              </p:nvPicPr>
              <p:blipFill>
                <a:blip r:embed="rId10"/>
                <a:stretch>
                  <a:fillRect/>
                </a:stretch>
              </p:blipFill>
              <p:spPr>
                <a:xfrm>
                  <a:off x="4679910" y="2016720"/>
                  <a:ext cx="3600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a:extLst>
                    <a:ext uri="{FF2B5EF4-FFF2-40B4-BE49-F238E27FC236}">
                      <a16:creationId xmlns:a16="http://schemas.microsoft.com/office/drawing/2014/main" id="{4710BDBA-E984-FF20-904C-0C2F10B4A32B}"/>
                    </a:ext>
                  </a:extLst>
                </p14:cNvPr>
                <p14:cNvContentPartPr/>
                <p14:nvPr/>
              </p14:nvContentPartPr>
              <p14:xfrm>
                <a:off x="4823550" y="2068560"/>
                <a:ext cx="255600" cy="57240"/>
              </p14:xfrm>
            </p:contentPart>
          </mc:Choice>
          <mc:Fallback xmlns="">
            <p:pic>
              <p:nvPicPr>
                <p:cNvPr id="33" name="Ink 32">
                  <a:extLst>
                    <a:ext uri="{FF2B5EF4-FFF2-40B4-BE49-F238E27FC236}">
                      <a16:creationId xmlns:a16="http://schemas.microsoft.com/office/drawing/2014/main" id="{4710BDBA-E984-FF20-904C-0C2F10B4A32B}"/>
                    </a:ext>
                  </a:extLst>
                </p:cNvPr>
                <p:cNvPicPr/>
                <p:nvPr/>
              </p:nvPicPr>
              <p:blipFill>
                <a:blip r:embed="rId12"/>
                <a:stretch>
                  <a:fillRect/>
                </a:stretch>
              </p:blipFill>
              <p:spPr>
                <a:xfrm>
                  <a:off x="4805550" y="2050920"/>
                  <a:ext cx="29124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4" name="Ink 33">
                  <a:extLst>
                    <a:ext uri="{FF2B5EF4-FFF2-40B4-BE49-F238E27FC236}">
                      <a16:creationId xmlns:a16="http://schemas.microsoft.com/office/drawing/2014/main" id="{0B65064D-ADB6-8621-13C2-8C6FCB9F4A9F}"/>
                    </a:ext>
                  </a:extLst>
                </p14:cNvPr>
                <p14:cNvContentPartPr/>
                <p14:nvPr/>
              </p14:nvContentPartPr>
              <p14:xfrm>
                <a:off x="4788990" y="2217240"/>
                <a:ext cx="228600" cy="51120"/>
              </p14:xfrm>
            </p:contentPart>
          </mc:Choice>
          <mc:Fallback xmlns="">
            <p:pic>
              <p:nvPicPr>
                <p:cNvPr id="34" name="Ink 33">
                  <a:extLst>
                    <a:ext uri="{FF2B5EF4-FFF2-40B4-BE49-F238E27FC236}">
                      <a16:creationId xmlns:a16="http://schemas.microsoft.com/office/drawing/2014/main" id="{0B65064D-ADB6-8621-13C2-8C6FCB9F4A9F}"/>
                    </a:ext>
                  </a:extLst>
                </p:cNvPr>
                <p:cNvPicPr/>
                <p:nvPr/>
              </p:nvPicPr>
              <p:blipFill>
                <a:blip r:embed="rId14"/>
                <a:stretch>
                  <a:fillRect/>
                </a:stretch>
              </p:blipFill>
              <p:spPr>
                <a:xfrm>
                  <a:off x="4770990" y="2199240"/>
                  <a:ext cx="26424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5" name="Ink 34">
                  <a:extLst>
                    <a:ext uri="{FF2B5EF4-FFF2-40B4-BE49-F238E27FC236}">
                      <a16:creationId xmlns:a16="http://schemas.microsoft.com/office/drawing/2014/main" id="{7CF9A23A-5A65-4623-4581-20B025D8E1BD}"/>
                    </a:ext>
                  </a:extLst>
                </p14:cNvPr>
                <p14:cNvContentPartPr/>
                <p14:nvPr/>
              </p14:nvContentPartPr>
              <p14:xfrm>
                <a:off x="5208750" y="2032920"/>
                <a:ext cx="200160" cy="230040"/>
              </p14:xfrm>
            </p:contentPart>
          </mc:Choice>
          <mc:Fallback xmlns="">
            <p:pic>
              <p:nvPicPr>
                <p:cNvPr id="35" name="Ink 34">
                  <a:extLst>
                    <a:ext uri="{FF2B5EF4-FFF2-40B4-BE49-F238E27FC236}">
                      <a16:creationId xmlns:a16="http://schemas.microsoft.com/office/drawing/2014/main" id="{7CF9A23A-5A65-4623-4581-20B025D8E1BD}"/>
                    </a:ext>
                  </a:extLst>
                </p:cNvPr>
                <p:cNvPicPr/>
                <p:nvPr/>
              </p:nvPicPr>
              <p:blipFill>
                <a:blip r:embed="rId16"/>
                <a:stretch>
                  <a:fillRect/>
                </a:stretch>
              </p:blipFill>
              <p:spPr>
                <a:xfrm>
                  <a:off x="5191110" y="2015280"/>
                  <a:ext cx="23580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6" name="Ink 35">
                  <a:extLst>
                    <a:ext uri="{FF2B5EF4-FFF2-40B4-BE49-F238E27FC236}">
                      <a16:creationId xmlns:a16="http://schemas.microsoft.com/office/drawing/2014/main" id="{4A8AD9E1-55A1-2D0C-2F1D-5BEE6E305207}"/>
                    </a:ext>
                  </a:extLst>
                </p14:cNvPr>
                <p14:cNvContentPartPr/>
                <p14:nvPr/>
              </p14:nvContentPartPr>
              <p14:xfrm>
                <a:off x="5508990" y="2068560"/>
                <a:ext cx="360" cy="360"/>
              </p14:xfrm>
            </p:contentPart>
          </mc:Choice>
          <mc:Fallback xmlns="">
            <p:pic>
              <p:nvPicPr>
                <p:cNvPr id="36" name="Ink 35">
                  <a:extLst>
                    <a:ext uri="{FF2B5EF4-FFF2-40B4-BE49-F238E27FC236}">
                      <a16:creationId xmlns:a16="http://schemas.microsoft.com/office/drawing/2014/main" id="{4A8AD9E1-55A1-2D0C-2F1D-5BEE6E305207}"/>
                    </a:ext>
                  </a:extLst>
                </p:cNvPr>
                <p:cNvPicPr/>
                <p:nvPr/>
              </p:nvPicPr>
              <p:blipFill>
                <a:blip r:embed="rId3"/>
                <a:stretch>
                  <a:fillRect/>
                </a:stretch>
              </p:blipFill>
              <p:spPr>
                <a:xfrm>
                  <a:off x="5490990" y="20509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7" name="Ink 36">
                  <a:extLst>
                    <a:ext uri="{FF2B5EF4-FFF2-40B4-BE49-F238E27FC236}">
                      <a16:creationId xmlns:a16="http://schemas.microsoft.com/office/drawing/2014/main" id="{83FD74CC-973E-64D3-B4B3-682C189F08F5}"/>
                    </a:ext>
                  </a:extLst>
                </p14:cNvPr>
                <p14:cNvContentPartPr/>
                <p14:nvPr/>
              </p14:nvContentPartPr>
              <p14:xfrm>
                <a:off x="5424390" y="2240280"/>
                <a:ext cx="96480" cy="172080"/>
              </p14:xfrm>
            </p:contentPart>
          </mc:Choice>
          <mc:Fallback xmlns="">
            <p:pic>
              <p:nvPicPr>
                <p:cNvPr id="37" name="Ink 36">
                  <a:extLst>
                    <a:ext uri="{FF2B5EF4-FFF2-40B4-BE49-F238E27FC236}">
                      <a16:creationId xmlns:a16="http://schemas.microsoft.com/office/drawing/2014/main" id="{83FD74CC-973E-64D3-B4B3-682C189F08F5}"/>
                    </a:ext>
                  </a:extLst>
                </p:cNvPr>
                <p:cNvPicPr/>
                <p:nvPr/>
              </p:nvPicPr>
              <p:blipFill>
                <a:blip r:embed="rId19"/>
                <a:stretch>
                  <a:fillRect/>
                </a:stretch>
              </p:blipFill>
              <p:spPr>
                <a:xfrm>
                  <a:off x="5406750" y="2222280"/>
                  <a:ext cx="132120" cy="207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39" name="Ink 38">
                <a:extLst>
                  <a:ext uri="{FF2B5EF4-FFF2-40B4-BE49-F238E27FC236}">
                    <a16:creationId xmlns:a16="http://schemas.microsoft.com/office/drawing/2014/main" id="{6E01B0A9-E02B-4E22-F948-543CE9442611}"/>
                  </a:ext>
                </a:extLst>
              </p14:cNvPr>
              <p14:cNvContentPartPr/>
              <p14:nvPr/>
            </p14:nvContentPartPr>
            <p14:xfrm>
              <a:off x="5897790" y="1874160"/>
              <a:ext cx="360" cy="360"/>
            </p14:xfrm>
          </p:contentPart>
        </mc:Choice>
        <mc:Fallback xmlns="">
          <p:pic>
            <p:nvPicPr>
              <p:cNvPr id="39" name="Ink 38">
                <a:extLst>
                  <a:ext uri="{FF2B5EF4-FFF2-40B4-BE49-F238E27FC236}">
                    <a16:creationId xmlns:a16="http://schemas.microsoft.com/office/drawing/2014/main" id="{6E01B0A9-E02B-4E22-F948-543CE9442611}"/>
                  </a:ext>
                </a:extLst>
              </p:cNvPr>
              <p:cNvPicPr/>
              <p:nvPr/>
            </p:nvPicPr>
            <p:blipFill>
              <a:blip r:embed="rId3"/>
              <a:stretch>
                <a:fillRect/>
              </a:stretch>
            </p:blipFill>
            <p:spPr>
              <a:xfrm>
                <a:off x="5879790" y="1856520"/>
                <a:ext cx="36000" cy="36000"/>
              </a:xfrm>
              <a:prstGeom prst="rect">
                <a:avLst/>
              </a:prstGeom>
            </p:spPr>
          </p:pic>
        </mc:Fallback>
      </mc:AlternateContent>
      <p:grpSp>
        <p:nvGrpSpPr>
          <p:cNvPr id="43" name="Group 42">
            <a:extLst>
              <a:ext uri="{FF2B5EF4-FFF2-40B4-BE49-F238E27FC236}">
                <a16:creationId xmlns:a16="http://schemas.microsoft.com/office/drawing/2014/main" id="{79089E4A-7D47-8D75-1C14-20782AF85405}"/>
              </a:ext>
            </a:extLst>
          </p:cNvPr>
          <p:cNvGrpSpPr/>
          <p:nvPr/>
        </p:nvGrpSpPr>
        <p:grpSpPr>
          <a:xfrm>
            <a:off x="5748750" y="1983960"/>
            <a:ext cx="894240" cy="397800"/>
            <a:chOff x="5748750" y="1983960"/>
            <a:chExt cx="894240" cy="397800"/>
          </a:xfrm>
        </p:grpSpPr>
        <mc:AlternateContent xmlns:mc="http://schemas.openxmlformats.org/markup-compatibility/2006" xmlns:p14="http://schemas.microsoft.com/office/powerpoint/2010/main">
          <mc:Choice Requires="p14">
            <p:contentPart p14:bwMode="auto" r:id="rId21">
              <p14:nvContentPartPr>
                <p14:cNvPr id="38" name="Ink 37">
                  <a:extLst>
                    <a:ext uri="{FF2B5EF4-FFF2-40B4-BE49-F238E27FC236}">
                      <a16:creationId xmlns:a16="http://schemas.microsoft.com/office/drawing/2014/main" id="{332BE920-7F8D-6ADF-A861-5092A404F3FD}"/>
                    </a:ext>
                  </a:extLst>
                </p14:cNvPr>
                <p14:cNvContentPartPr/>
                <p14:nvPr/>
              </p14:nvContentPartPr>
              <p14:xfrm>
                <a:off x="5748750" y="2080440"/>
                <a:ext cx="195840" cy="301320"/>
              </p14:xfrm>
            </p:contentPart>
          </mc:Choice>
          <mc:Fallback xmlns="">
            <p:pic>
              <p:nvPicPr>
                <p:cNvPr id="38" name="Ink 37">
                  <a:extLst>
                    <a:ext uri="{FF2B5EF4-FFF2-40B4-BE49-F238E27FC236}">
                      <a16:creationId xmlns:a16="http://schemas.microsoft.com/office/drawing/2014/main" id="{332BE920-7F8D-6ADF-A861-5092A404F3FD}"/>
                    </a:ext>
                  </a:extLst>
                </p:cNvPr>
                <p:cNvPicPr/>
                <p:nvPr/>
              </p:nvPicPr>
              <p:blipFill>
                <a:blip r:embed="rId22"/>
                <a:stretch>
                  <a:fillRect/>
                </a:stretch>
              </p:blipFill>
              <p:spPr>
                <a:xfrm>
                  <a:off x="5730750" y="2062440"/>
                  <a:ext cx="23148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0" name="Ink 39">
                  <a:extLst>
                    <a:ext uri="{FF2B5EF4-FFF2-40B4-BE49-F238E27FC236}">
                      <a16:creationId xmlns:a16="http://schemas.microsoft.com/office/drawing/2014/main" id="{FF0B6C1B-7512-FD78-8B8F-65AC12F5C7B9}"/>
                    </a:ext>
                  </a:extLst>
                </p14:cNvPr>
                <p14:cNvContentPartPr/>
                <p14:nvPr/>
              </p14:nvContentPartPr>
              <p14:xfrm>
                <a:off x="6069150" y="2068560"/>
                <a:ext cx="228600" cy="2520"/>
              </p14:xfrm>
            </p:contentPart>
          </mc:Choice>
          <mc:Fallback xmlns="">
            <p:pic>
              <p:nvPicPr>
                <p:cNvPr id="40" name="Ink 39">
                  <a:extLst>
                    <a:ext uri="{FF2B5EF4-FFF2-40B4-BE49-F238E27FC236}">
                      <a16:creationId xmlns:a16="http://schemas.microsoft.com/office/drawing/2014/main" id="{FF0B6C1B-7512-FD78-8B8F-65AC12F5C7B9}"/>
                    </a:ext>
                  </a:extLst>
                </p:cNvPr>
                <p:cNvPicPr/>
                <p:nvPr/>
              </p:nvPicPr>
              <p:blipFill>
                <a:blip r:embed="rId24"/>
                <a:stretch>
                  <a:fillRect/>
                </a:stretch>
              </p:blipFill>
              <p:spPr>
                <a:xfrm>
                  <a:off x="6051510" y="2050920"/>
                  <a:ext cx="26424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1" name="Ink 40">
                  <a:extLst>
                    <a:ext uri="{FF2B5EF4-FFF2-40B4-BE49-F238E27FC236}">
                      <a16:creationId xmlns:a16="http://schemas.microsoft.com/office/drawing/2014/main" id="{4EEB6D32-3AF1-7781-68B6-2AE9996D0766}"/>
                    </a:ext>
                  </a:extLst>
                </p14:cNvPr>
                <p14:cNvContentPartPr/>
                <p14:nvPr/>
              </p14:nvContentPartPr>
              <p14:xfrm>
                <a:off x="6126390" y="2206080"/>
                <a:ext cx="189360" cy="4680"/>
              </p14:xfrm>
            </p:contentPart>
          </mc:Choice>
          <mc:Fallback xmlns="">
            <p:pic>
              <p:nvPicPr>
                <p:cNvPr id="41" name="Ink 40">
                  <a:extLst>
                    <a:ext uri="{FF2B5EF4-FFF2-40B4-BE49-F238E27FC236}">
                      <a16:creationId xmlns:a16="http://schemas.microsoft.com/office/drawing/2014/main" id="{4EEB6D32-3AF1-7781-68B6-2AE9996D0766}"/>
                    </a:ext>
                  </a:extLst>
                </p:cNvPr>
                <p:cNvPicPr/>
                <p:nvPr/>
              </p:nvPicPr>
              <p:blipFill>
                <a:blip r:embed="rId26"/>
                <a:stretch>
                  <a:fillRect/>
                </a:stretch>
              </p:blipFill>
              <p:spPr>
                <a:xfrm>
                  <a:off x="6108390" y="2188080"/>
                  <a:ext cx="22500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2" name="Ink 41">
                  <a:extLst>
                    <a:ext uri="{FF2B5EF4-FFF2-40B4-BE49-F238E27FC236}">
                      <a16:creationId xmlns:a16="http://schemas.microsoft.com/office/drawing/2014/main" id="{9C794BA8-60AB-B18A-6DA3-CC1B04A35C56}"/>
                    </a:ext>
                  </a:extLst>
                </p14:cNvPr>
                <p14:cNvContentPartPr/>
                <p14:nvPr/>
              </p14:nvContentPartPr>
              <p14:xfrm>
                <a:off x="6454350" y="1983960"/>
                <a:ext cx="188640" cy="270360"/>
              </p14:xfrm>
            </p:contentPart>
          </mc:Choice>
          <mc:Fallback xmlns="">
            <p:pic>
              <p:nvPicPr>
                <p:cNvPr id="42" name="Ink 41">
                  <a:extLst>
                    <a:ext uri="{FF2B5EF4-FFF2-40B4-BE49-F238E27FC236}">
                      <a16:creationId xmlns:a16="http://schemas.microsoft.com/office/drawing/2014/main" id="{9C794BA8-60AB-B18A-6DA3-CC1B04A35C56}"/>
                    </a:ext>
                  </a:extLst>
                </p:cNvPr>
                <p:cNvPicPr/>
                <p:nvPr/>
              </p:nvPicPr>
              <p:blipFill>
                <a:blip r:embed="rId28"/>
                <a:stretch>
                  <a:fillRect/>
                </a:stretch>
              </p:blipFill>
              <p:spPr>
                <a:xfrm>
                  <a:off x="6436710" y="1965960"/>
                  <a:ext cx="224280" cy="30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9">
            <p14:nvContentPartPr>
              <p14:cNvPr id="45" name="Ink 44">
                <a:extLst>
                  <a:ext uri="{FF2B5EF4-FFF2-40B4-BE49-F238E27FC236}">
                    <a16:creationId xmlns:a16="http://schemas.microsoft.com/office/drawing/2014/main" id="{0FA46ABE-7000-2F9E-C08C-D3CFCF61AE0B}"/>
                  </a:ext>
                </a:extLst>
              </p14:cNvPr>
              <p14:cNvContentPartPr/>
              <p14:nvPr/>
            </p14:nvContentPartPr>
            <p14:xfrm>
              <a:off x="7212510" y="2045880"/>
              <a:ext cx="12240" cy="113760"/>
            </p14:xfrm>
          </p:contentPart>
        </mc:Choice>
        <mc:Fallback xmlns="">
          <p:pic>
            <p:nvPicPr>
              <p:cNvPr id="45" name="Ink 44">
                <a:extLst>
                  <a:ext uri="{FF2B5EF4-FFF2-40B4-BE49-F238E27FC236}">
                    <a16:creationId xmlns:a16="http://schemas.microsoft.com/office/drawing/2014/main" id="{0FA46ABE-7000-2F9E-C08C-D3CFCF61AE0B}"/>
                  </a:ext>
                </a:extLst>
              </p:cNvPr>
              <p:cNvPicPr/>
              <p:nvPr/>
            </p:nvPicPr>
            <p:blipFill>
              <a:blip r:embed="rId30"/>
              <a:stretch>
                <a:fillRect/>
              </a:stretch>
            </p:blipFill>
            <p:spPr>
              <a:xfrm>
                <a:off x="7194510" y="2027880"/>
                <a:ext cx="4788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6" name="Ink 45">
                <a:extLst>
                  <a:ext uri="{FF2B5EF4-FFF2-40B4-BE49-F238E27FC236}">
                    <a16:creationId xmlns:a16="http://schemas.microsoft.com/office/drawing/2014/main" id="{7409EEDC-7FF5-7A88-500C-10AE88E8130C}"/>
                  </a:ext>
                </a:extLst>
              </p14:cNvPr>
              <p14:cNvContentPartPr/>
              <p14:nvPr/>
            </p14:nvContentPartPr>
            <p14:xfrm>
              <a:off x="7223670" y="1839960"/>
              <a:ext cx="360" cy="360"/>
            </p14:xfrm>
          </p:contentPart>
        </mc:Choice>
        <mc:Fallback xmlns="">
          <p:pic>
            <p:nvPicPr>
              <p:cNvPr id="46" name="Ink 45">
                <a:extLst>
                  <a:ext uri="{FF2B5EF4-FFF2-40B4-BE49-F238E27FC236}">
                    <a16:creationId xmlns:a16="http://schemas.microsoft.com/office/drawing/2014/main" id="{7409EEDC-7FF5-7A88-500C-10AE88E8130C}"/>
                  </a:ext>
                </a:extLst>
              </p:cNvPr>
              <p:cNvPicPr/>
              <p:nvPr/>
            </p:nvPicPr>
            <p:blipFill>
              <a:blip r:embed="rId3"/>
              <a:stretch>
                <a:fillRect/>
              </a:stretch>
            </p:blipFill>
            <p:spPr>
              <a:xfrm>
                <a:off x="7205670" y="1822320"/>
                <a:ext cx="36000" cy="36000"/>
              </a:xfrm>
              <a:prstGeom prst="rect">
                <a:avLst/>
              </a:prstGeom>
            </p:spPr>
          </p:pic>
        </mc:Fallback>
      </mc:AlternateContent>
      <p:grpSp>
        <p:nvGrpSpPr>
          <p:cNvPr id="50" name="Group 49">
            <a:extLst>
              <a:ext uri="{FF2B5EF4-FFF2-40B4-BE49-F238E27FC236}">
                <a16:creationId xmlns:a16="http://schemas.microsoft.com/office/drawing/2014/main" id="{3CB55922-A580-356B-0EAA-5EDC9D9D3170}"/>
              </a:ext>
            </a:extLst>
          </p:cNvPr>
          <p:cNvGrpSpPr/>
          <p:nvPr/>
        </p:nvGrpSpPr>
        <p:grpSpPr>
          <a:xfrm>
            <a:off x="7474950" y="1685160"/>
            <a:ext cx="207000" cy="485280"/>
            <a:chOff x="7474950" y="1685160"/>
            <a:chExt cx="207000" cy="485280"/>
          </a:xfrm>
        </p:grpSpPr>
        <mc:AlternateContent xmlns:mc="http://schemas.openxmlformats.org/markup-compatibility/2006" xmlns:p14="http://schemas.microsoft.com/office/powerpoint/2010/main">
          <mc:Choice Requires="p14">
            <p:contentPart p14:bwMode="auto" r:id="rId32">
              <p14:nvContentPartPr>
                <p14:cNvPr id="47" name="Ink 46">
                  <a:extLst>
                    <a:ext uri="{FF2B5EF4-FFF2-40B4-BE49-F238E27FC236}">
                      <a16:creationId xmlns:a16="http://schemas.microsoft.com/office/drawing/2014/main" id="{3DD025E5-0805-EC8C-F3C3-88D853A916DF}"/>
                    </a:ext>
                  </a:extLst>
                </p14:cNvPr>
                <p14:cNvContentPartPr/>
                <p14:nvPr/>
              </p14:nvContentPartPr>
              <p14:xfrm>
                <a:off x="7530750" y="1685160"/>
                <a:ext cx="82440" cy="485280"/>
              </p14:xfrm>
            </p:contentPart>
          </mc:Choice>
          <mc:Fallback xmlns="">
            <p:pic>
              <p:nvPicPr>
                <p:cNvPr id="47" name="Ink 46">
                  <a:extLst>
                    <a:ext uri="{FF2B5EF4-FFF2-40B4-BE49-F238E27FC236}">
                      <a16:creationId xmlns:a16="http://schemas.microsoft.com/office/drawing/2014/main" id="{3DD025E5-0805-EC8C-F3C3-88D853A916DF}"/>
                    </a:ext>
                  </a:extLst>
                </p:cNvPr>
                <p:cNvPicPr/>
                <p:nvPr/>
              </p:nvPicPr>
              <p:blipFill>
                <a:blip r:embed="rId33"/>
                <a:stretch>
                  <a:fillRect/>
                </a:stretch>
              </p:blipFill>
              <p:spPr>
                <a:xfrm>
                  <a:off x="7513110" y="1667520"/>
                  <a:ext cx="118080" cy="520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8" name="Ink 47">
                  <a:extLst>
                    <a:ext uri="{FF2B5EF4-FFF2-40B4-BE49-F238E27FC236}">
                      <a16:creationId xmlns:a16="http://schemas.microsoft.com/office/drawing/2014/main" id="{2CFE0EAB-9720-D8D8-A43F-7F0EA5E6CCAD}"/>
                    </a:ext>
                  </a:extLst>
                </p14:cNvPr>
                <p14:cNvContentPartPr/>
                <p14:nvPr/>
              </p14:nvContentPartPr>
              <p14:xfrm>
                <a:off x="7474950" y="1964880"/>
                <a:ext cx="207000" cy="24120"/>
              </p14:xfrm>
            </p:contentPart>
          </mc:Choice>
          <mc:Fallback xmlns="">
            <p:pic>
              <p:nvPicPr>
                <p:cNvPr id="48" name="Ink 47">
                  <a:extLst>
                    <a:ext uri="{FF2B5EF4-FFF2-40B4-BE49-F238E27FC236}">
                      <a16:creationId xmlns:a16="http://schemas.microsoft.com/office/drawing/2014/main" id="{2CFE0EAB-9720-D8D8-A43F-7F0EA5E6CCAD}"/>
                    </a:ext>
                  </a:extLst>
                </p:cNvPr>
                <p:cNvPicPr/>
                <p:nvPr/>
              </p:nvPicPr>
              <p:blipFill>
                <a:blip r:embed="rId35"/>
                <a:stretch>
                  <a:fillRect/>
                </a:stretch>
              </p:blipFill>
              <p:spPr>
                <a:xfrm>
                  <a:off x="7457310" y="1947240"/>
                  <a:ext cx="242640" cy="59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6">
            <p14:nvContentPartPr>
              <p14:cNvPr id="49" name="Ink 48">
                <a:extLst>
                  <a:ext uri="{FF2B5EF4-FFF2-40B4-BE49-F238E27FC236}">
                    <a16:creationId xmlns:a16="http://schemas.microsoft.com/office/drawing/2014/main" id="{D5BFB7BD-AE45-FD81-F837-FA20E6B7B8C0}"/>
                  </a:ext>
                </a:extLst>
              </p14:cNvPr>
              <p14:cNvContentPartPr/>
              <p14:nvPr/>
            </p14:nvContentPartPr>
            <p14:xfrm>
              <a:off x="7873830" y="1663560"/>
              <a:ext cx="128880" cy="541080"/>
            </p14:xfrm>
          </p:contentPart>
        </mc:Choice>
        <mc:Fallback xmlns="">
          <p:pic>
            <p:nvPicPr>
              <p:cNvPr id="49" name="Ink 48">
                <a:extLst>
                  <a:ext uri="{FF2B5EF4-FFF2-40B4-BE49-F238E27FC236}">
                    <a16:creationId xmlns:a16="http://schemas.microsoft.com/office/drawing/2014/main" id="{D5BFB7BD-AE45-FD81-F837-FA20E6B7B8C0}"/>
                  </a:ext>
                </a:extLst>
              </p:cNvPr>
              <p:cNvPicPr/>
              <p:nvPr/>
            </p:nvPicPr>
            <p:blipFill>
              <a:blip r:embed="rId37"/>
              <a:stretch>
                <a:fillRect/>
              </a:stretch>
            </p:blipFill>
            <p:spPr>
              <a:xfrm>
                <a:off x="7856190" y="1645560"/>
                <a:ext cx="164520" cy="576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0" name="Ink 59">
                <a:extLst>
                  <a:ext uri="{FF2B5EF4-FFF2-40B4-BE49-F238E27FC236}">
                    <a16:creationId xmlns:a16="http://schemas.microsoft.com/office/drawing/2014/main" id="{427952FA-A496-68A3-58CE-C9235851D82B}"/>
                  </a:ext>
                </a:extLst>
              </p14:cNvPr>
              <p14:cNvContentPartPr/>
              <p14:nvPr/>
            </p14:nvContentPartPr>
            <p14:xfrm>
              <a:off x="9583470" y="1794240"/>
              <a:ext cx="119880" cy="345960"/>
            </p14:xfrm>
          </p:contentPart>
        </mc:Choice>
        <mc:Fallback xmlns="">
          <p:pic>
            <p:nvPicPr>
              <p:cNvPr id="60" name="Ink 59">
                <a:extLst>
                  <a:ext uri="{FF2B5EF4-FFF2-40B4-BE49-F238E27FC236}">
                    <a16:creationId xmlns:a16="http://schemas.microsoft.com/office/drawing/2014/main" id="{427952FA-A496-68A3-58CE-C9235851D82B}"/>
                  </a:ext>
                </a:extLst>
              </p:cNvPr>
              <p:cNvPicPr/>
              <p:nvPr/>
            </p:nvPicPr>
            <p:blipFill>
              <a:blip r:embed="rId39"/>
              <a:stretch>
                <a:fillRect/>
              </a:stretch>
            </p:blipFill>
            <p:spPr>
              <a:xfrm>
                <a:off x="9565470" y="1776600"/>
                <a:ext cx="155520" cy="381600"/>
              </a:xfrm>
              <a:prstGeom prst="rect">
                <a:avLst/>
              </a:prstGeom>
            </p:spPr>
          </p:pic>
        </mc:Fallback>
      </mc:AlternateContent>
      <p:grpSp>
        <p:nvGrpSpPr>
          <p:cNvPr id="63" name="Group 62">
            <a:extLst>
              <a:ext uri="{FF2B5EF4-FFF2-40B4-BE49-F238E27FC236}">
                <a16:creationId xmlns:a16="http://schemas.microsoft.com/office/drawing/2014/main" id="{26D7A941-0042-6D45-FBFA-76F3B2711CF3}"/>
              </a:ext>
            </a:extLst>
          </p:cNvPr>
          <p:cNvGrpSpPr/>
          <p:nvPr/>
        </p:nvGrpSpPr>
        <p:grpSpPr>
          <a:xfrm>
            <a:off x="9017910" y="1599840"/>
            <a:ext cx="412920" cy="594720"/>
            <a:chOff x="9017910" y="1599840"/>
            <a:chExt cx="412920" cy="594720"/>
          </a:xfrm>
        </p:grpSpPr>
        <mc:AlternateContent xmlns:mc="http://schemas.openxmlformats.org/markup-compatibility/2006" xmlns:p14="http://schemas.microsoft.com/office/powerpoint/2010/main">
          <mc:Choice Requires="p14">
            <p:contentPart p14:bwMode="auto" r:id="rId40">
              <p14:nvContentPartPr>
                <p14:cNvPr id="55" name="Ink 54">
                  <a:extLst>
                    <a:ext uri="{FF2B5EF4-FFF2-40B4-BE49-F238E27FC236}">
                      <a16:creationId xmlns:a16="http://schemas.microsoft.com/office/drawing/2014/main" id="{E020356D-8788-CC21-6964-E2BA7A78FD8F}"/>
                    </a:ext>
                  </a:extLst>
                </p14:cNvPr>
                <p14:cNvContentPartPr/>
                <p14:nvPr/>
              </p14:nvContentPartPr>
              <p14:xfrm>
                <a:off x="9017910" y="1617480"/>
                <a:ext cx="80640" cy="426600"/>
              </p14:xfrm>
            </p:contentPart>
          </mc:Choice>
          <mc:Fallback xmlns="">
            <p:pic>
              <p:nvPicPr>
                <p:cNvPr id="55" name="Ink 54">
                  <a:extLst>
                    <a:ext uri="{FF2B5EF4-FFF2-40B4-BE49-F238E27FC236}">
                      <a16:creationId xmlns:a16="http://schemas.microsoft.com/office/drawing/2014/main" id="{E020356D-8788-CC21-6964-E2BA7A78FD8F}"/>
                    </a:ext>
                  </a:extLst>
                </p:cNvPr>
                <p:cNvPicPr/>
                <p:nvPr/>
              </p:nvPicPr>
              <p:blipFill>
                <a:blip r:embed="rId41"/>
                <a:stretch>
                  <a:fillRect/>
                </a:stretch>
              </p:blipFill>
              <p:spPr>
                <a:xfrm>
                  <a:off x="8999910" y="1599840"/>
                  <a:ext cx="116280" cy="4622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6" name="Ink 55">
                  <a:extLst>
                    <a:ext uri="{FF2B5EF4-FFF2-40B4-BE49-F238E27FC236}">
                      <a16:creationId xmlns:a16="http://schemas.microsoft.com/office/drawing/2014/main" id="{3DFF131D-98C8-E269-C8A2-C46ED0CD9969}"/>
                    </a:ext>
                  </a:extLst>
                </p14:cNvPr>
                <p14:cNvContentPartPr/>
                <p14:nvPr/>
              </p14:nvContentPartPr>
              <p14:xfrm>
                <a:off x="9154350" y="1842120"/>
                <a:ext cx="140400" cy="205920"/>
              </p14:xfrm>
            </p:contentPart>
          </mc:Choice>
          <mc:Fallback xmlns="">
            <p:pic>
              <p:nvPicPr>
                <p:cNvPr id="56" name="Ink 55">
                  <a:extLst>
                    <a:ext uri="{FF2B5EF4-FFF2-40B4-BE49-F238E27FC236}">
                      <a16:creationId xmlns:a16="http://schemas.microsoft.com/office/drawing/2014/main" id="{3DFF131D-98C8-E269-C8A2-C46ED0CD9969}"/>
                    </a:ext>
                  </a:extLst>
                </p:cNvPr>
                <p:cNvPicPr/>
                <p:nvPr/>
              </p:nvPicPr>
              <p:blipFill>
                <a:blip r:embed="rId43"/>
                <a:stretch>
                  <a:fillRect/>
                </a:stretch>
              </p:blipFill>
              <p:spPr>
                <a:xfrm>
                  <a:off x="9136710" y="1824480"/>
                  <a:ext cx="17604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7" name="Ink 56">
                  <a:extLst>
                    <a:ext uri="{FF2B5EF4-FFF2-40B4-BE49-F238E27FC236}">
                      <a16:creationId xmlns:a16="http://schemas.microsoft.com/office/drawing/2014/main" id="{BD90960D-8A43-1704-61D1-B84559BB57C9}"/>
                    </a:ext>
                  </a:extLst>
                </p14:cNvPr>
                <p14:cNvContentPartPr/>
                <p14:nvPr/>
              </p14:nvContentPartPr>
              <p14:xfrm>
                <a:off x="9326430" y="1599840"/>
                <a:ext cx="104400" cy="555840"/>
              </p14:xfrm>
            </p:contentPart>
          </mc:Choice>
          <mc:Fallback xmlns="">
            <p:pic>
              <p:nvPicPr>
                <p:cNvPr id="57" name="Ink 56">
                  <a:extLst>
                    <a:ext uri="{FF2B5EF4-FFF2-40B4-BE49-F238E27FC236}">
                      <a16:creationId xmlns:a16="http://schemas.microsoft.com/office/drawing/2014/main" id="{BD90960D-8A43-1704-61D1-B84559BB57C9}"/>
                    </a:ext>
                  </a:extLst>
                </p:cNvPr>
                <p:cNvPicPr/>
                <p:nvPr/>
              </p:nvPicPr>
              <p:blipFill>
                <a:blip r:embed="rId45"/>
                <a:stretch>
                  <a:fillRect/>
                </a:stretch>
              </p:blipFill>
              <p:spPr>
                <a:xfrm>
                  <a:off x="9308790" y="1582200"/>
                  <a:ext cx="140040" cy="5914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1" name="Ink 60">
                  <a:extLst>
                    <a:ext uri="{FF2B5EF4-FFF2-40B4-BE49-F238E27FC236}">
                      <a16:creationId xmlns:a16="http://schemas.microsoft.com/office/drawing/2014/main" id="{2E0FFEDD-1869-4AF7-B60A-F951768AAFF5}"/>
                    </a:ext>
                  </a:extLst>
                </p14:cNvPr>
                <p14:cNvContentPartPr/>
                <p14:nvPr/>
              </p14:nvContentPartPr>
              <p14:xfrm>
                <a:off x="9018270" y="1965960"/>
                <a:ext cx="86040" cy="228600"/>
              </p14:xfrm>
            </p:contentPart>
          </mc:Choice>
          <mc:Fallback xmlns="">
            <p:pic>
              <p:nvPicPr>
                <p:cNvPr id="61" name="Ink 60">
                  <a:extLst>
                    <a:ext uri="{FF2B5EF4-FFF2-40B4-BE49-F238E27FC236}">
                      <a16:creationId xmlns:a16="http://schemas.microsoft.com/office/drawing/2014/main" id="{2E0FFEDD-1869-4AF7-B60A-F951768AAFF5}"/>
                    </a:ext>
                  </a:extLst>
                </p:cNvPr>
                <p:cNvPicPr/>
                <p:nvPr/>
              </p:nvPicPr>
              <p:blipFill>
                <a:blip r:embed="rId47"/>
                <a:stretch>
                  <a:fillRect/>
                </a:stretch>
              </p:blipFill>
              <p:spPr>
                <a:xfrm>
                  <a:off x="9000270" y="1947960"/>
                  <a:ext cx="12168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2" name="Ink 61">
                  <a:extLst>
                    <a:ext uri="{FF2B5EF4-FFF2-40B4-BE49-F238E27FC236}">
                      <a16:creationId xmlns:a16="http://schemas.microsoft.com/office/drawing/2014/main" id="{FAB5BCB4-3B6B-662C-BB99-AF28AD243C36}"/>
                    </a:ext>
                  </a:extLst>
                </p14:cNvPr>
                <p14:cNvContentPartPr/>
                <p14:nvPr/>
              </p14:nvContentPartPr>
              <p14:xfrm>
                <a:off x="9418230" y="2137320"/>
                <a:ext cx="11520" cy="38160"/>
              </p14:xfrm>
            </p:contentPart>
          </mc:Choice>
          <mc:Fallback xmlns="">
            <p:pic>
              <p:nvPicPr>
                <p:cNvPr id="62" name="Ink 61">
                  <a:extLst>
                    <a:ext uri="{FF2B5EF4-FFF2-40B4-BE49-F238E27FC236}">
                      <a16:creationId xmlns:a16="http://schemas.microsoft.com/office/drawing/2014/main" id="{FAB5BCB4-3B6B-662C-BB99-AF28AD243C36}"/>
                    </a:ext>
                  </a:extLst>
                </p:cNvPr>
                <p:cNvPicPr/>
                <p:nvPr/>
              </p:nvPicPr>
              <p:blipFill>
                <a:blip r:embed="rId49"/>
                <a:stretch>
                  <a:fillRect/>
                </a:stretch>
              </p:blipFill>
              <p:spPr>
                <a:xfrm>
                  <a:off x="9400230" y="2119320"/>
                  <a:ext cx="47160" cy="73800"/>
                </a:xfrm>
                <a:prstGeom prst="rect">
                  <a:avLst/>
                </a:prstGeom>
              </p:spPr>
            </p:pic>
          </mc:Fallback>
        </mc:AlternateContent>
      </p:grpSp>
      <p:grpSp>
        <p:nvGrpSpPr>
          <p:cNvPr id="74" name="Group 73">
            <a:extLst>
              <a:ext uri="{FF2B5EF4-FFF2-40B4-BE49-F238E27FC236}">
                <a16:creationId xmlns:a16="http://schemas.microsoft.com/office/drawing/2014/main" id="{7731833E-0128-9989-1A4C-1A98C356D366}"/>
              </a:ext>
            </a:extLst>
          </p:cNvPr>
          <p:cNvGrpSpPr/>
          <p:nvPr/>
        </p:nvGrpSpPr>
        <p:grpSpPr>
          <a:xfrm>
            <a:off x="10021590" y="1360080"/>
            <a:ext cx="1433520" cy="1002600"/>
            <a:chOff x="10021590" y="1360080"/>
            <a:chExt cx="1433520" cy="1002600"/>
          </a:xfrm>
        </p:grpSpPr>
        <mc:AlternateContent xmlns:mc="http://schemas.openxmlformats.org/markup-compatibility/2006" xmlns:p14="http://schemas.microsoft.com/office/powerpoint/2010/main">
          <mc:Choice Requires="p14">
            <p:contentPart p14:bwMode="auto" r:id="rId50">
              <p14:nvContentPartPr>
                <p14:cNvPr id="64" name="Ink 63">
                  <a:extLst>
                    <a:ext uri="{FF2B5EF4-FFF2-40B4-BE49-F238E27FC236}">
                      <a16:creationId xmlns:a16="http://schemas.microsoft.com/office/drawing/2014/main" id="{3D19351C-4BE8-DC4A-2DE5-1569D36BC8A3}"/>
                    </a:ext>
                  </a:extLst>
                </p14:cNvPr>
                <p14:cNvContentPartPr/>
                <p14:nvPr/>
              </p14:nvContentPartPr>
              <p14:xfrm>
                <a:off x="10021590" y="1841040"/>
                <a:ext cx="208800" cy="275760"/>
              </p14:xfrm>
            </p:contentPart>
          </mc:Choice>
          <mc:Fallback xmlns="">
            <p:pic>
              <p:nvPicPr>
                <p:cNvPr id="64" name="Ink 63">
                  <a:extLst>
                    <a:ext uri="{FF2B5EF4-FFF2-40B4-BE49-F238E27FC236}">
                      <a16:creationId xmlns:a16="http://schemas.microsoft.com/office/drawing/2014/main" id="{3D19351C-4BE8-DC4A-2DE5-1569D36BC8A3}"/>
                    </a:ext>
                  </a:extLst>
                </p:cNvPr>
                <p:cNvPicPr/>
                <p:nvPr/>
              </p:nvPicPr>
              <p:blipFill>
                <a:blip r:embed="rId51"/>
                <a:stretch>
                  <a:fillRect/>
                </a:stretch>
              </p:blipFill>
              <p:spPr>
                <a:xfrm>
                  <a:off x="10003590" y="1823040"/>
                  <a:ext cx="24444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5" name="Ink 64">
                  <a:extLst>
                    <a:ext uri="{FF2B5EF4-FFF2-40B4-BE49-F238E27FC236}">
                      <a16:creationId xmlns:a16="http://schemas.microsoft.com/office/drawing/2014/main" id="{BDA2E7B1-17C8-6D7A-358F-427055F57D4F}"/>
                    </a:ext>
                  </a:extLst>
                </p14:cNvPr>
                <p14:cNvContentPartPr/>
                <p14:nvPr/>
              </p14:nvContentPartPr>
              <p14:xfrm>
                <a:off x="10286910" y="1784160"/>
                <a:ext cx="135720" cy="288000"/>
              </p14:xfrm>
            </p:contentPart>
          </mc:Choice>
          <mc:Fallback xmlns="">
            <p:pic>
              <p:nvPicPr>
                <p:cNvPr id="65" name="Ink 64">
                  <a:extLst>
                    <a:ext uri="{FF2B5EF4-FFF2-40B4-BE49-F238E27FC236}">
                      <a16:creationId xmlns:a16="http://schemas.microsoft.com/office/drawing/2014/main" id="{BDA2E7B1-17C8-6D7A-358F-427055F57D4F}"/>
                    </a:ext>
                  </a:extLst>
                </p:cNvPr>
                <p:cNvPicPr/>
                <p:nvPr/>
              </p:nvPicPr>
              <p:blipFill>
                <a:blip r:embed="rId53"/>
                <a:stretch>
                  <a:fillRect/>
                </a:stretch>
              </p:blipFill>
              <p:spPr>
                <a:xfrm>
                  <a:off x="10269270" y="1766520"/>
                  <a:ext cx="1713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6" name="Ink 65">
                  <a:extLst>
                    <a:ext uri="{FF2B5EF4-FFF2-40B4-BE49-F238E27FC236}">
                      <a16:creationId xmlns:a16="http://schemas.microsoft.com/office/drawing/2014/main" id="{15CE38FD-936B-43EF-98CB-07541FCD0099}"/>
                    </a:ext>
                  </a:extLst>
                </p14:cNvPr>
                <p14:cNvContentPartPr/>
                <p14:nvPr/>
              </p14:nvContentPartPr>
              <p14:xfrm>
                <a:off x="10468710" y="1804680"/>
                <a:ext cx="47880" cy="191880"/>
              </p14:xfrm>
            </p:contentPart>
          </mc:Choice>
          <mc:Fallback xmlns="">
            <p:pic>
              <p:nvPicPr>
                <p:cNvPr id="66" name="Ink 65">
                  <a:extLst>
                    <a:ext uri="{FF2B5EF4-FFF2-40B4-BE49-F238E27FC236}">
                      <a16:creationId xmlns:a16="http://schemas.microsoft.com/office/drawing/2014/main" id="{15CE38FD-936B-43EF-98CB-07541FCD0099}"/>
                    </a:ext>
                  </a:extLst>
                </p:cNvPr>
                <p:cNvPicPr/>
                <p:nvPr/>
              </p:nvPicPr>
              <p:blipFill>
                <a:blip r:embed="rId55"/>
                <a:stretch>
                  <a:fillRect/>
                </a:stretch>
              </p:blipFill>
              <p:spPr>
                <a:xfrm>
                  <a:off x="10450710" y="1786680"/>
                  <a:ext cx="835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7" name="Ink 66">
                  <a:extLst>
                    <a:ext uri="{FF2B5EF4-FFF2-40B4-BE49-F238E27FC236}">
                      <a16:creationId xmlns:a16="http://schemas.microsoft.com/office/drawing/2014/main" id="{F47092A8-4F11-37B1-8C7F-B09F13C11F3A}"/>
                    </a:ext>
                  </a:extLst>
                </p14:cNvPr>
                <p14:cNvContentPartPr/>
                <p14:nvPr/>
              </p14:nvContentPartPr>
              <p14:xfrm>
                <a:off x="10671390" y="1531440"/>
                <a:ext cx="128520" cy="504720"/>
              </p14:xfrm>
            </p:contentPart>
          </mc:Choice>
          <mc:Fallback xmlns="">
            <p:pic>
              <p:nvPicPr>
                <p:cNvPr id="67" name="Ink 66">
                  <a:extLst>
                    <a:ext uri="{FF2B5EF4-FFF2-40B4-BE49-F238E27FC236}">
                      <a16:creationId xmlns:a16="http://schemas.microsoft.com/office/drawing/2014/main" id="{F47092A8-4F11-37B1-8C7F-B09F13C11F3A}"/>
                    </a:ext>
                  </a:extLst>
                </p:cNvPr>
                <p:cNvPicPr/>
                <p:nvPr/>
              </p:nvPicPr>
              <p:blipFill>
                <a:blip r:embed="rId57"/>
                <a:stretch>
                  <a:fillRect/>
                </a:stretch>
              </p:blipFill>
              <p:spPr>
                <a:xfrm>
                  <a:off x="10653390" y="1513800"/>
                  <a:ext cx="164160" cy="5403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8" name="Ink 67">
                  <a:extLst>
                    <a:ext uri="{FF2B5EF4-FFF2-40B4-BE49-F238E27FC236}">
                      <a16:creationId xmlns:a16="http://schemas.microsoft.com/office/drawing/2014/main" id="{0045B672-0828-4B86-7989-46B21942F747}"/>
                    </a:ext>
                  </a:extLst>
                </p14:cNvPr>
                <p14:cNvContentPartPr/>
                <p14:nvPr/>
              </p14:nvContentPartPr>
              <p14:xfrm>
                <a:off x="10809630" y="1680840"/>
                <a:ext cx="153720" cy="273240"/>
              </p14:xfrm>
            </p:contentPart>
          </mc:Choice>
          <mc:Fallback xmlns="">
            <p:pic>
              <p:nvPicPr>
                <p:cNvPr id="68" name="Ink 67">
                  <a:extLst>
                    <a:ext uri="{FF2B5EF4-FFF2-40B4-BE49-F238E27FC236}">
                      <a16:creationId xmlns:a16="http://schemas.microsoft.com/office/drawing/2014/main" id="{0045B672-0828-4B86-7989-46B21942F747}"/>
                    </a:ext>
                  </a:extLst>
                </p:cNvPr>
                <p:cNvPicPr/>
                <p:nvPr/>
              </p:nvPicPr>
              <p:blipFill>
                <a:blip r:embed="rId59"/>
                <a:stretch>
                  <a:fillRect/>
                </a:stretch>
              </p:blipFill>
              <p:spPr>
                <a:xfrm>
                  <a:off x="10791630" y="1663200"/>
                  <a:ext cx="18936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9" name="Ink 68">
                  <a:extLst>
                    <a:ext uri="{FF2B5EF4-FFF2-40B4-BE49-F238E27FC236}">
                      <a16:creationId xmlns:a16="http://schemas.microsoft.com/office/drawing/2014/main" id="{A8247680-CAF2-A581-F112-2FC8A630BF15}"/>
                    </a:ext>
                  </a:extLst>
                </p14:cNvPr>
                <p14:cNvContentPartPr/>
                <p14:nvPr/>
              </p14:nvContentPartPr>
              <p14:xfrm>
                <a:off x="11086830" y="1737360"/>
                <a:ext cx="24120" cy="216720"/>
              </p14:xfrm>
            </p:contentPart>
          </mc:Choice>
          <mc:Fallback xmlns="">
            <p:pic>
              <p:nvPicPr>
                <p:cNvPr id="69" name="Ink 68">
                  <a:extLst>
                    <a:ext uri="{FF2B5EF4-FFF2-40B4-BE49-F238E27FC236}">
                      <a16:creationId xmlns:a16="http://schemas.microsoft.com/office/drawing/2014/main" id="{A8247680-CAF2-A581-F112-2FC8A630BF15}"/>
                    </a:ext>
                  </a:extLst>
                </p:cNvPr>
                <p:cNvPicPr/>
                <p:nvPr/>
              </p:nvPicPr>
              <p:blipFill>
                <a:blip r:embed="rId61"/>
                <a:stretch>
                  <a:fillRect/>
                </a:stretch>
              </p:blipFill>
              <p:spPr>
                <a:xfrm>
                  <a:off x="11069190" y="1719360"/>
                  <a:ext cx="5976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70" name="Ink 69">
                  <a:extLst>
                    <a:ext uri="{FF2B5EF4-FFF2-40B4-BE49-F238E27FC236}">
                      <a16:creationId xmlns:a16="http://schemas.microsoft.com/office/drawing/2014/main" id="{DAFE3895-C90E-A167-A130-F95568C8B09E}"/>
                    </a:ext>
                  </a:extLst>
                </p14:cNvPr>
                <p14:cNvContentPartPr/>
                <p14:nvPr/>
              </p14:nvContentPartPr>
              <p14:xfrm>
                <a:off x="11098350" y="1812600"/>
                <a:ext cx="54360" cy="16200"/>
              </p14:xfrm>
            </p:contentPart>
          </mc:Choice>
          <mc:Fallback xmlns="">
            <p:pic>
              <p:nvPicPr>
                <p:cNvPr id="70" name="Ink 69">
                  <a:extLst>
                    <a:ext uri="{FF2B5EF4-FFF2-40B4-BE49-F238E27FC236}">
                      <a16:creationId xmlns:a16="http://schemas.microsoft.com/office/drawing/2014/main" id="{DAFE3895-C90E-A167-A130-F95568C8B09E}"/>
                    </a:ext>
                  </a:extLst>
                </p:cNvPr>
                <p:cNvPicPr/>
                <p:nvPr/>
              </p:nvPicPr>
              <p:blipFill>
                <a:blip r:embed="rId63"/>
                <a:stretch>
                  <a:fillRect/>
                </a:stretch>
              </p:blipFill>
              <p:spPr>
                <a:xfrm>
                  <a:off x="11080350" y="1794960"/>
                  <a:ext cx="9000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71" name="Ink 70">
                  <a:extLst>
                    <a:ext uri="{FF2B5EF4-FFF2-40B4-BE49-F238E27FC236}">
                      <a16:creationId xmlns:a16="http://schemas.microsoft.com/office/drawing/2014/main" id="{46F672A7-FD95-6BF3-C679-D361CC5766DD}"/>
                    </a:ext>
                  </a:extLst>
                </p14:cNvPr>
                <p14:cNvContentPartPr/>
                <p14:nvPr/>
              </p14:nvContentPartPr>
              <p14:xfrm>
                <a:off x="11258550" y="1577160"/>
                <a:ext cx="360" cy="334080"/>
              </p14:xfrm>
            </p:contentPart>
          </mc:Choice>
          <mc:Fallback xmlns="">
            <p:pic>
              <p:nvPicPr>
                <p:cNvPr id="71" name="Ink 70">
                  <a:extLst>
                    <a:ext uri="{FF2B5EF4-FFF2-40B4-BE49-F238E27FC236}">
                      <a16:creationId xmlns:a16="http://schemas.microsoft.com/office/drawing/2014/main" id="{46F672A7-FD95-6BF3-C679-D361CC5766DD}"/>
                    </a:ext>
                  </a:extLst>
                </p:cNvPr>
                <p:cNvPicPr/>
                <p:nvPr/>
              </p:nvPicPr>
              <p:blipFill>
                <a:blip r:embed="rId65"/>
                <a:stretch>
                  <a:fillRect/>
                </a:stretch>
              </p:blipFill>
              <p:spPr>
                <a:xfrm>
                  <a:off x="11240550" y="1559160"/>
                  <a:ext cx="36000" cy="3697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72" name="Ink 71">
                  <a:extLst>
                    <a:ext uri="{FF2B5EF4-FFF2-40B4-BE49-F238E27FC236}">
                      <a16:creationId xmlns:a16="http://schemas.microsoft.com/office/drawing/2014/main" id="{675776A9-E1D0-E46B-C076-1FC6A3251297}"/>
                    </a:ext>
                  </a:extLst>
                </p14:cNvPr>
                <p14:cNvContentPartPr/>
                <p14:nvPr/>
              </p14:nvContentPartPr>
              <p14:xfrm>
                <a:off x="11204550" y="1474200"/>
                <a:ext cx="159840" cy="615960"/>
              </p14:xfrm>
            </p:contentPart>
          </mc:Choice>
          <mc:Fallback xmlns="">
            <p:pic>
              <p:nvPicPr>
                <p:cNvPr id="72" name="Ink 71">
                  <a:extLst>
                    <a:ext uri="{FF2B5EF4-FFF2-40B4-BE49-F238E27FC236}">
                      <a16:creationId xmlns:a16="http://schemas.microsoft.com/office/drawing/2014/main" id="{675776A9-E1D0-E46B-C076-1FC6A3251297}"/>
                    </a:ext>
                  </a:extLst>
                </p:cNvPr>
                <p:cNvPicPr/>
                <p:nvPr/>
              </p:nvPicPr>
              <p:blipFill>
                <a:blip r:embed="rId67"/>
                <a:stretch>
                  <a:fillRect/>
                </a:stretch>
              </p:blipFill>
              <p:spPr>
                <a:xfrm>
                  <a:off x="11186910" y="1456200"/>
                  <a:ext cx="195480" cy="6516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73" name="Ink 72">
                  <a:extLst>
                    <a:ext uri="{FF2B5EF4-FFF2-40B4-BE49-F238E27FC236}">
                      <a16:creationId xmlns:a16="http://schemas.microsoft.com/office/drawing/2014/main" id="{1DF71514-06CB-FF4D-C6E9-60F4693BDFDD}"/>
                    </a:ext>
                  </a:extLst>
                </p14:cNvPr>
                <p14:cNvContentPartPr/>
                <p14:nvPr/>
              </p14:nvContentPartPr>
              <p14:xfrm>
                <a:off x="11256030" y="1360080"/>
                <a:ext cx="199080" cy="1002600"/>
              </p14:xfrm>
            </p:contentPart>
          </mc:Choice>
          <mc:Fallback xmlns="">
            <p:pic>
              <p:nvPicPr>
                <p:cNvPr id="73" name="Ink 72">
                  <a:extLst>
                    <a:ext uri="{FF2B5EF4-FFF2-40B4-BE49-F238E27FC236}">
                      <a16:creationId xmlns:a16="http://schemas.microsoft.com/office/drawing/2014/main" id="{1DF71514-06CB-FF4D-C6E9-60F4693BDFDD}"/>
                    </a:ext>
                  </a:extLst>
                </p:cNvPr>
                <p:cNvPicPr/>
                <p:nvPr/>
              </p:nvPicPr>
              <p:blipFill>
                <a:blip r:embed="rId69"/>
                <a:stretch>
                  <a:fillRect/>
                </a:stretch>
              </p:blipFill>
              <p:spPr>
                <a:xfrm>
                  <a:off x="11238030" y="1342440"/>
                  <a:ext cx="234720" cy="1038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0">
            <p14:nvContentPartPr>
              <p14:cNvPr id="76" name="Ink 75">
                <a:extLst>
                  <a:ext uri="{FF2B5EF4-FFF2-40B4-BE49-F238E27FC236}">
                    <a16:creationId xmlns:a16="http://schemas.microsoft.com/office/drawing/2014/main" id="{D39FCF44-F0BF-1A69-D38A-98B70A2C2BD0}"/>
                  </a:ext>
                </a:extLst>
              </p14:cNvPr>
              <p14:cNvContentPartPr/>
              <p14:nvPr/>
            </p14:nvContentPartPr>
            <p14:xfrm>
              <a:off x="8563590" y="2287080"/>
              <a:ext cx="320760" cy="322560"/>
            </p14:xfrm>
          </p:contentPart>
        </mc:Choice>
        <mc:Fallback xmlns="">
          <p:pic>
            <p:nvPicPr>
              <p:cNvPr id="76" name="Ink 75">
                <a:extLst>
                  <a:ext uri="{FF2B5EF4-FFF2-40B4-BE49-F238E27FC236}">
                    <a16:creationId xmlns:a16="http://schemas.microsoft.com/office/drawing/2014/main" id="{D39FCF44-F0BF-1A69-D38A-98B70A2C2BD0}"/>
                  </a:ext>
                </a:extLst>
              </p:cNvPr>
              <p:cNvPicPr/>
              <p:nvPr/>
            </p:nvPicPr>
            <p:blipFill>
              <a:blip r:embed="rId71"/>
              <a:stretch>
                <a:fillRect/>
              </a:stretch>
            </p:blipFill>
            <p:spPr>
              <a:xfrm>
                <a:off x="8545590" y="2269080"/>
                <a:ext cx="35640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77" name="Ink 76">
                <a:extLst>
                  <a:ext uri="{FF2B5EF4-FFF2-40B4-BE49-F238E27FC236}">
                    <a16:creationId xmlns:a16="http://schemas.microsoft.com/office/drawing/2014/main" id="{16C2E41C-6A39-B993-8E09-A3AA2CAE069E}"/>
                  </a:ext>
                </a:extLst>
              </p14:cNvPr>
              <p14:cNvContentPartPr/>
              <p14:nvPr/>
            </p14:nvContentPartPr>
            <p14:xfrm>
              <a:off x="9232110" y="2388600"/>
              <a:ext cx="193320" cy="245880"/>
            </p14:xfrm>
          </p:contentPart>
        </mc:Choice>
        <mc:Fallback xmlns="">
          <p:pic>
            <p:nvPicPr>
              <p:cNvPr id="77" name="Ink 76">
                <a:extLst>
                  <a:ext uri="{FF2B5EF4-FFF2-40B4-BE49-F238E27FC236}">
                    <a16:creationId xmlns:a16="http://schemas.microsoft.com/office/drawing/2014/main" id="{16C2E41C-6A39-B993-8E09-A3AA2CAE069E}"/>
                  </a:ext>
                </a:extLst>
              </p:cNvPr>
              <p:cNvPicPr/>
              <p:nvPr/>
            </p:nvPicPr>
            <p:blipFill>
              <a:blip r:embed="rId73"/>
              <a:stretch>
                <a:fillRect/>
              </a:stretch>
            </p:blipFill>
            <p:spPr>
              <a:xfrm>
                <a:off x="9214470" y="2370960"/>
                <a:ext cx="228960" cy="281520"/>
              </a:xfrm>
              <a:prstGeom prst="rect">
                <a:avLst/>
              </a:prstGeom>
            </p:spPr>
          </p:pic>
        </mc:Fallback>
      </mc:AlternateContent>
      <p:grpSp>
        <p:nvGrpSpPr>
          <p:cNvPr id="85" name="Group 84">
            <a:extLst>
              <a:ext uri="{FF2B5EF4-FFF2-40B4-BE49-F238E27FC236}">
                <a16:creationId xmlns:a16="http://schemas.microsoft.com/office/drawing/2014/main" id="{5415850D-9CD8-5020-2D70-B8529943A6FA}"/>
              </a:ext>
            </a:extLst>
          </p:cNvPr>
          <p:cNvGrpSpPr/>
          <p:nvPr/>
        </p:nvGrpSpPr>
        <p:grpSpPr>
          <a:xfrm>
            <a:off x="9761310" y="2183040"/>
            <a:ext cx="332640" cy="524520"/>
            <a:chOff x="9761310" y="2183040"/>
            <a:chExt cx="332640" cy="524520"/>
          </a:xfrm>
        </p:grpSpPr>
        <mc:AlternateContent xmlns:mc="http://schemas.openxmlformats.org/markup-compatibility/2006" xmlns:p14="http://schemas.microsoft.com/office/powerpoint/2010/main">
          <mc:Choice Requires="p14">
            <p:contentPart p14:bwMode="auto" r:id="rId74">
              <p14:nvContentPartPr>
                <p14:cNvPr id="78" name="Ink 77">
                  <a:extLst>
                    <a:ext uri="{FF2B5EF4-FFF2-40B4-BE49-F238E27FC236}">
                      <a16:creationId xmlns:a16="http://schemas.microsoft.com/office/drawing/2014/main" id="{C8D13691-66CC-3546-27BD-93E6FE6AF2FA}"/>
                    </a:ext>
                  </a:extLst>
                </p14:cNvPr>
                <p14:cNvContentPartPr/>
                <p14:nvPr/>
              </p14:nvContentPartPr>
              <p14:xfrm>
                <a:off x="9761310" y="2228760"/>
                <a:ext cx="215280" cy="351000"/>
              </p14:xfrm>
            </p:contentPart>
          </mc:Choice>
          <mc:Fallback xmlns="">
            <p:pic>
              <p:nvPicPr>
                <p:cNvPr id="78" name="Ink 77">
                  <a:extLst>
                    <a:ext uri="{FF2B5EF4-FFF2-40B4-BE49-F238E27FC236}">
                      <a16:creationId xmlns:a16="http://schemas.microsoft.com/office/drawing/2014/main" id="{C8D13691-66CC-3546-27BD-93E6FE6AF2FA}"/>
                    </a:ext>
                  </a:extLst>
                </p:cNvPr>
                <p:cNvPicPr/>
                <p:nvPr/>
              </p:nvPicPr>
              <p:blipFill>
                <a:blip r:embed="rId75"/>
                <a:stretch>
                  <a:fillRect/>
                </a:stretch>
              </p:blipFill>
              <p:spPr>
                <a:xfrm>
                  <a:off x="9743310" y="2210760"/>
                  <a:ext cx="250920" cy="3866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9" name="Ink 78">
                  <a:extLst>
                    <a:ext uri="{FF2B5EF4-FFF2-40B4-BE49-F238E27FC236}">
                      <a16:creationId xmlns:a16="http://schemas.microsoft.com/office/drawing/2014/main" id="{E09CC472-02A3-A155-0DCB-CFAAF432DC0D}"/>
                    </a:ext>
                  </a:extLst>
                </p14:cNvPr>
                <p14:cNvContentPartPr/>
                <p14:nvPr/>
              </p14:nvContentPartPr>
              <p14:xfrm>
                <a:off x="9865350" y="2183040"/>
                <a:ext cx="228600" cy="524520"/>
              </p14:xfrm>
            </p:contentPart>
          </mc:Choice>
          <mc:Fallback xmlns="">
            <p:pic>
              <p:nvPicPr>
                <p:cNvPr id="79" name="Ink 78">
                  <a:extLst>
                    <a:ext uri="{FF2B5EF4-FFF2-40B4-BE49-F238E27FC236}">
                      <a16:creationId xmlns:a16="http://schemas.microsoft.com/office/drawing/2014/main" id="{E09CC472-02A3-A155-0DCB-CFAAF432DC0D}"/>
                    </a:ext>
                  </a:extLst>
                </p:cNvPr>
                <p:cNvPicPr/>
                <p:nvPr/>
              </p:nvPicPr>
              <p:blipFill>
                <a:blip r:embed="rId77"/>
                <a:stretch>
                  <a:fillRect/>
                </a:stretch>
              </p:blipFill>
              <p:spPr>
                <a:xfrm>
                  <a:off x="9847710" y="2165400"/>
                  <a:ext cx="264240" cy="560160"/>
                </a:xfrm>
                <a:prstGeom prst="rect">
                  <a:avLst/>
                </a:prstGeom>
              </p:spPr>
            </p:pic>
          </mc:Fallback>
        </mc:AlternateContent>
      </p:grpSp>
      <p:grpSp>
        <p:nvGrpSpPr>
          <p:cNvPr id="84" name="Group 83">
            <a:extLst>
              <a:ext uri="{FF2B5EF4-FFF2-40B4-BE49-F238E27FC236}">
                <a16:creationId xmlns:a16="http://schemas.microsoft.com/office/drawing/2014/main" id="{6245C06A-8F85-D5AB-EA47-289321CE7EF1}"/>
              </a:ext>
            </a:extLst>
          </p:cNvPr>
          <p:cNvGrpSpPr/>
          <p:nvPr/>
        </p:nvGrpSpPr>
        <p:grpSpPr>
          <a:xfrm>
            <a:off x="8214750" y="1833120"/>
            <a:ext cx="595800" cy="857880"/>
            <a:chOff x="8214750" y="1833120"/>
            <a:chExt cx="595800" cy="857880"/>
          </a:xfrm>
        </p:grpSpPr>
        <mc:AlternateContent xmlns:mc="http://schemas.openxmlformats.org/markup-compatibility/2006" xmlns:p14="http://schemas.microsoft.com/office/powerpoint/2010/main">
          <mc:Choice Requires="p14">
            <p:contentPart p14:bwMode="auto" r:id="rId78">
              <p14:nvContentPartPr>
                <p14:cNvPr id="51" name="Ink 50">
                  <a:extLst>
                    <a:ext uri="{FF2B5EF4-FFF2-40B4-BE49-F238E27FC236}">
                      <a16:creationId xmlns:a16="http://schemas.microsoft.com/office/drawing/2014/main" id="{F0A6116F-D86D-16D7-C18F-492D525FA171}"/>
                    </a:ext>
                  </a:extLst>
                </p14:cNvPr>
                <p14:cNvContentPartPr/>
                <p14:nvPr/>
              </p14:nvContentPartPr>
              <p14:xfrm>
                <a:off x="8214750" y="1896480"/>
                <a:ext cx="194400" cy="222480"/>
              </p14:xfrm>
            </p:contentPart>
          </mc:Choice>
          <mc:Fallback xmlns="">
            <p:pic>
              <p:nvPicPr>
                <p:cNvPr id="51" name="Ink 50">
                  <a:extLst>
                    <a:ext uri="{FF2B5EF4-FFF2-40B4-BE49-F238E27FC236}">
                      <a16:creationId xmlns:a16="http://schemas.microsoft.com/office/drawing/2014/main" id="{F0A6116F-D86D-16D7-C18F-492D525FA171}"/>
                    </a:ext>
                  </a:extLst>
                </p:cNvPr>
                <p:cNvPicPr/>
                <p:nvPr/>
              </p:nvPicPr>
              <p:blipFill>
                <a:blip r:embed="rId79"/>
                <a:stretch>
                  <a:fillRect/>
                </a:stretch>
              </p:blipFill>
              <p:spPr>
                <a:xfrm>
                  <a:off x="8197110" y="1878840"/>
                  <a:ext cx="23004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2" name="Ink 51">
                  <a:extLst>
                    <a:ext uri="{FF2B5EF4-FFF2-40B4-BE49-F238E27FC236}">
                      <a16:creationId xmlns:a16="http://schemas.microsoft.com/office/drawing/2014/main" id="{5C4F4B44-8038-115B-1AF0-CA51CF379443}"/>
                    </a:ext>
                  </a:extLst>
                </p14:cNvPr>
                <p14:cNvContentPartPr/>
                <p14:nvPr/>
              </p14:nvContentPartPr>
              <p14:xfrm>
                <a:off x="8480790" y="1860840"/>
                <a:ext cx="89640" cy="200880"/>
              </p14:xfrm>
            </p:contentPart>
          </mc:Choice>
          <mc:Fallback xmlns="">
            <p:pic>
              <p:nvPicPr>
                <p:cNvPr id="52" name="Ink 51">
                  <a:extLst>
                    <a:ext uri="{FF2B5EF4-FFF2-40B4-BE49-F238E27FC236}">
                      <a16:creationId xmlns:a16="http://schemas.microsoft.com/office/drawing/2014/main" id="{5C4F4B44-8038-115B-1AF0-CA51CF379443}"/>
                    </a:ext>
                  </a:extLst>
                </p:cNvPr>
                <p:cNvPicPr/>
                <p:nvPr/>
              </p:nvPicPr>
              <p:blipFill>
                <a:blip r:embed="rId81"/>
                <a:stretch>
                  <a:fillRect/>
                </a:stretch>
              </p:blipFill>
              <p:spPr>
                <a:xfrm>
                  <a:off x="8462790" y="1842840"/>
                  <a:ext cx="12528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3" name="Ink 52">
                  <a:extLst>
                    <a:ext uri="{FF2B5EF4-FFF2-40B4-BE49-F238E27FC236}">
                      <a16:creationId xmlns:a16="http://schemas.microsoft.com/office/drawing/2014/main" id="{79D6FCC7-A247-BE54-3891-316EB8B7AAC5}"/>
                    </a:ext>
                  </a:extLst>
                </p14:cNvPr>
                <p14:cNvContentPartPr/>
                <p14:nvPr/>
              </p14:nvContentPartPr>
              <p14:xfrm>
                <a:off x="8720910" y="1833120"/>
                <a:ext cx="89640" cy="240840"/>
              </p14:xfrm>
            </p:contentPart>
          </mc:Choice>
          <mc:Fallback xmlns="">
            <p:pic>
              <p:nvPicPr>
                <p:cNvPr id="53" name="Ink 52">
                  <a:extLst>
                    <a:ext uri="{FF2B5EF4-FFF2-40B4-BE49-F238E27FC236}">
                      <a16:creationId xmlns:a16="http://schemas.microsoft.com/office/drawing/2014/main" id="{79D6FCC7-A247-BE54-3891-316EB8B7AAC5}"/>
                    </a:ext>
                  </a:extLst>
                </p:cNvPr>
                <p:cNvPicPr/>
                <p:nvPr/>
              </p:nvPicPr>
              <p:blipFill>
                <a:blip r:embed="rId83"/>
                <a:stretch>
                  <a:fillRect/>
                </a:stretch>
              </p:blipFill>
              <p:spPr>
                <a:xfrm>
                  <a:off x="8702910" y="1815480"/>
                  <a:ext cx="12528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80" name="Ink 79">
                  <a:extLst>
                    <a:ext uri="{FF2B5EF4-FFF2-40B4-BE49-F238E27FC236}">
                      <a16:creationId xmlns:a16="http://schemas.microsoft.com/office/drawing/2014/main" id="{DF75A03B-6392-F902-ECC4-18C03A680D91}"/>
                    </a:ext>
                  </a:extLst>
                </p14:cNvPr>
                <p14:cNvContentPartPr/>
                <p14:nvPr/>
              </p14:nvContentPartPr>
              <p14:xfrm>
                <a:off x="8468910" y="2183040"/>
                <a:ext cx="258480" cy="507960"/>
              </p14:xfrm>
            </p:contentPart>
          </mc:Choice>
          <mc:Fallback xmlns="">
            <p:pic>
              <p:nvPicPr>
                <p:cNvPr id="80" name="Ink 79">
                  <a:extLst>
                    <a:ext uri="{FF2B5EF4-FFF2-40B4-BE49-F238E27FC236}">
                      <a16:creationId xmlns:a16="http://schemas.microsoft.com/office/drawing/2014/main" id="{DF75A03B-6392-F902-ECC4-18C03A680D91}"/>
                    </a:ext>
                  </a:extLst>
                </p:cNvPr>
                <p:cNvPicPr/>
                <p:nvPr/>
              </p:nvPicPr>
              <p:blipFill>
                <a:blip r:embed="rId85"/>
                <a:stretch>
                  <a:fillRect/>
                </a:stretch>
              </p:blipFill>
              <p:spPr>
                <a:xfrm>
                  <a:off x="8450910" y="2165400"/>
                  <a:ext cx="294120" cy="543600"/>
                </a:xfrm>
                <a:prstGeom prst="rect">
                  <a:avLst/>
                </a:prstGeom>
              </p:spPr>
            </p:pic>
          </mc:Fallback>
        </mc:AlternateContent>
      </p:grpSp>
      <p:grpSp>
        <p:nvGrpSpPr>
          <p:cNvPr id="83" name="Group 82">
            <a:extLst>
              <a:ext uri="{FF2B5EF4-FFF2-40B4-BE49-F238E27FC236}">
                <a16:creationId xmlns:a16="http://schemas.microsoft.com/office/drawing/2014/main" id="{1FF4E00A-E0C7-EB7F-B68F-F8D6F5186975}"/>
              </a:ext>
            </a:extLst>
          </p:cNvPr>
          <p:cNvGrpSpPr/>
          <p:nvPr/>
        </p:nvGrpSpPr>
        <p:grpSpPr>
          <a:xfrm>
            <a:off x="10412550" y="2262960"/>
            <a:ext cx="455760" cy="285120"/>
            <a:chOff x="10412550" y="2262960"/>
            <a:chExt cx="455760" cy="285120"/>
          </a:xfrm>
        </p:grpSpPr>
        <mc:AlternateContent xmlns:mc="http://schemas.openxmlformats.org/markup-compatibility/2006" xmlns:p14="http://schemas.microsoft.com/office/powerpoint/2010/main">
          <mc:Choice Requires="p14">
            <p:contentPart p14:bwMode="auto" r:id="rId86">
              <p14:nvContentPartPr>
                <p14:cNvPr id="81" name="Ink 80">
                  <a:extLst>
                    <a:ext uri="{FF2B5EF4-FFF2-40B4-BE49-F238E27FC236}">
                      <a16:creationId xmlns:a16="http://schemas.microsoft.com/office/drawing/2014/main" id="{E7301823-E8EC-04AC-D39A-FB6FB1B57957}"/>
                    </a:ext>
                  </a:extLst>
                </p14:cNvPr>
                <p14:cNvContentPartPr/>
                <p14:nvPr/>
              </p14:nvContentPartPr>
              <p14:xfrm>
                <a:off x="10533510" y="2262960"/>
                <a:ext cx="50760" cy="285120"/>
              </p14:xfrm>
            </p:contentPart>
          </mc:Choice>
          <mc:Fallback xmlns="">
            <p:pic>
              <p:nvPicPr>
                <p:cNvPr id="81" name="Ink 80">
                  <a:extLst>
                    <a:ext uri="{FF2B5EF4-FFF2-40B4-BE49-F238E27FC236}">
                      <a16:creationId xmlns:a16="http://schemas.microsoft.com/office/drawing/2014/main" id="{E7301823-E8EC-04AC-D39A-FB6FB1B57957}"/>
                    </a:ext>
                  </a:extLst>
                </p:cNvPr>
                <p:cNvPicPr/>
                <p:nvPr/>
              </p:nvPicPr>
              <p:blipFill>
                <a:blip r:embed="rId87"/>
                <a:stretch>
                  <a:fillRect/>
                </a:stretch>
              </p:blipFill>
              <p:spPr>
                <a:xfrm>
                  <a:off x="10515870" y="2245320"/>
                  <a:ext cx="8640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82" name="Ink 81">
                  <a:extLst>
                    <a:ext uri="{FF2B5EF4-FFF2-40B4-BE49-F238E27FC236}">
                      <a16:creationId xmlns:a16="http://schemas.microsoft.com/office/drawing/2014/main" id="{EE92D6FA-5485-0C9B-87F6-9C3957406294}"/>
                    </a:ext>
                  </a:extLst>
                </p14:cNvPr>
                <p14:cNvContentPartPr/>
                <p14:nvPr/>
              </p14:nvContentPartPr>
              <p14:xfrm>
                <a:off x="10412550" y="2285280"/>
                <a:ext cx="455760" cy="23760"/>
              </p14:xfrm>
            </p:contentPart>
          </mc:Choice>
          <mc:Fallback xmlns="">
            <p:pic>
              <p:nvPicPr>
                <p:cNvPr id="82" name="Ink 81">
                  <a:extLst>
                    <a:ext uri="{FF2B5EF4-FFF2-40B4-BE49-F238E27FC236}">
                      <a16:creationId xmlns:a16="http://schemas.microsoft.com/office/drawing/2014/main" id="{EE92D6FA-5485-0C9B-87F6-9C3957406294}"/>
                    </a:ext>
                  </a:extLst>
                </p:cNvPr>
                <p:cNvPicPr/>
                <p:nvPr/>
              </p:nvPicPr>
              <p:blipFill>
                <a:blip r:embed="rId89"/>
                <a:stretch>
                  <a:fillRect/>
                </a:stretch>
              </p:blipFill>
              <p:spPr>
                <a:xfrm>
                  <a:off x="10394910" y="2267640"/>
                  <a:ext cx="491400" cy="59400"/>
                </a:xfrm>
                <a:prstGeom prst="rect">
                  <a:avLst/>
                </a:prstGeom>
              </p:spPr>
            </p:pic>
          </mc:Fallback>
        </mc:AlternateContent>
      </p:grpSp>
      <p:grpSp>
        <p:nvGrpSpPr>
          <p:cNvPr id="88" name="Group 87">
            <a:extLst>
              <a:ext uri="{FF2B5EF4-FFF2-40B4-BE49-F238E27FC236}">
                <a16:creationId xmlns:a16="http://schemas.microsoft.com/office/drawing/2014/main" id="{3A1FD246-6BFE-ED3F-056A-706CCE1B6912}"/>
              </a:ext>
            </a:extLst>
          </p:cNvPr>
          <p:cNvGrpSpPr/>
          <p:nvPr/>
        </p:nvGrpSpPr>
        <p:grpSpPr>
          <a:xfrm>
            <a:off x="955710" y="1896120"/>
            <a:ext cx="2742120" cy="758160"/>
            <a:chOff x="955710" y="1896120"/>
            <a:chExt cx="2742120" cy="758160"/>
          </a:xfrm>
        </p:grpSpPr>
        <mc:AlternateContent xmlns:mc="http://schemas.openxmlformats.org/markup-compatibility/2006" xmlns:p14="http://schemas.microsoft.com/office/powerpoint/2010/main">
          <mc:Choice Requires="p14">
            <p:contentPart p14:bwMode="auto" r:id="rId90">
              <p14:nvContentPartPr>
                <p14:cNvPr id="8" name="Ink 7">
                  <a:extLst>
                    <a:ext uri="{FF2B5EF4-FFF2-40B4-BE49-F238E27FC236}">
                      <a16:creationId xmlns:a16="http://schemas.microsoft.com/office/drawing/2014/main" id="{8508986E-64D8-5F83-1BE4-6063AE210E4F}"/>
                    </a:ext>
                  </a:extLst>
                </p14:cNvPr>
                <p14:cNvContentPartPr/>
                <p14:nvPr/>
              </p14:nvContentPartPr>
              <p14:xfrm>
                <a:off x="955710" y="1896120"/>
                <a:ext cx="2742120" cy="563400"/>
              </p14:xfrm>
            </p:contentPart>
          </mc:Choice>
          <mc:Fallback xmlns="">
            <p:pic>
              <p:nvPicPr>
                <p:cNvPr id="8" name="Ink 7">
                  <a:extLst>
                    <a:ext uri="{FF2B5EF4-FFF2-40B4-BE49-F238E27FC236}">
                      <a16:creationId xmlns:a16="http://schemas.microsoft.com/office/drawing/2014/main" id="{8508986E-64D8-5F83-1BE4-6063AE210E4F}"/>
                    </a:ext>
                  </a:extLst>
                </p:cNvPr>
                <p:cNvPicPr/>
                <p:nvPr/>
              </p:nvPicPr>
              <p:blipFill>
                <a:blip r:embed="rId91"/>
                <a:stretch>
                  <a:fillRect/>
                </a:stretch>
              </p:blipFill>
              <p:spPr>
                <a:xfrm>
                  <a:off x="938070" y="1878480"/>
                  <a:ext cx="2777760" cy="5990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9" name="Ink 8">
                  <a:extLst>
                    <a:ext uri="{FF2B5EF4-FFF2-40B4-BE49-F238E27FC236}">
                      <a16:creationId xmlns:a16="http://schemas.microsoft.com/office/drawing/2014/main" id="{875751AE-4960-BBA1-2B2A-AC7C36446C32}"/>
                    </a:ext>
                  </a:extLst>
                </p14:cNvPr>
                <p14:cNvContentPartPr/>
                <p14:nvPr/>
              </p14:nvContentPartPr>
              <p14:xfrm>
                <a:off x="1451790" y="2011320"/>
                <a:ext cx="92520" cy="447840"/>
              </p14:xfrm>
            </p:contentPart>
          </mc:Choice>
          <mc:Fallback xmlns="">
            <p:pic>
              <p:nvPicPr>
                <p:cNvPr id="9" name="Ink 8">
                  <a:extLst>
                    <a:ext uri="{FF2B5EF4-FFF2-40B4-BE49-F238E27FC236}">
                      <a16:creationId xmlns:a16="http://schemas.microsoft.com/office/drawing/2014/main" id="{875751AE-4960-BBA1-2B2A-AC7C36446C32}"/>
                    </a:ext>
                  </a:extLst>
                </p:cNvPr>
                <p:cNvPicPr/>
                <p:nvPr/>
              </p:nvPicPr>
              <p:blipFill>
                <a:blip r:embed="rId93"/>
                <a:stretch>
                  <a:fillRect/>
                </a:stretch>
              </p:blipFill>
              <p:spPr>
                <a:xfrm>
                  <a:off x="1433790" y="1993680"/>
                  <a:ext cx="128160" cy="4834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1" name="Ink 10">
                  <a:extLst>
                    <a:ext uri="{FF2B5EF4-FFF2-40B4-BE49-F238E27FC236}">
                      <a16:creationId xmlns:a16="http://schemas.microsoft.com/office/drawing/2014/main" id="{321915F9-F02F-A906-A9FC-AC0F67D2C0D4}"/>
                    </a:ext>
                  </a:extLst>
                </p14:cNvPr>
                <p14:cNvContentPartPr/>
                <p14:nvPr/>
              </p14:nvContentPartPr>
              <p14:xfrm>
                <a:off x="1180710" y="2030400"/>
                <a:ext cx="123480" cy="375120"/>
              </p14:xfrm>
            </p:contentPart>
          </mc:Choice>
          <mc:Fallback xmlns="">
            <p:pic>
              <p:nvPicPr>
                <p:cNvPr id="11" name="Ink 10">
                  <a:extLst>
                    <a:ext uri="{FF2B5EF4-FFF2-40B4-BE49-F238E27FC236}">
                      <a16:creationId xmlns:a16="http://schemas.microsoft.com/office/drawing/2014/main" id="{321915F9-F02F-A906-A9FC-AC0F67D2C0D4}"/>
                    </a:ext>
                  </a:extLst>
                </p:cNvPr>
                <p:cNvPicPr/>
                <p:nvPr/>
              </p:nvPicPr>
              <p:blipFill>
                <a:blip r:embed="rId95"/>
                <a:stretch>
                  <a:fillRect/>
                </a:stretch>
              </p:blipFill>
              <p:spPr>
                <a:xfrm>
                  <a:off x="1162710" y="2012760"/>
                  <a:ext cx="159120" cy="4107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3" name="Ink 12">
                  <a:extLst>
                    <a:ext uri="{FF2B5EF4-FFF2-40B4-BE49-F238E27FC236}">
                      <a16:creationId xmlns:a16="http://schemas.microsoft.com/office/drawing/2014/main" id="{D8BE54C7-AB56-4FAC-F076-3334E7935BF1}"/>
                    </a:ext>
                  </a:extLst>
                </p14:cNvPr>
                <p14:cNvContentPartPr/>
                <p14:nvPr/>
              </p14:nvContentPartPr>
              <p14:xfrm>
                <a:off x="1942830" y="2011680"/>
                <a:ext cx="360" cy="410400"/>
              </p14:xfrm>
            </p:contentPart>
          </mc:Choice>
          <mc:Fallback xmlns="">
            <p:pic>
              <p:nvPicPr>
                <p:cNvPr id="13" name="Ink 12">
                  <a:extLst>
                    <a:ext uri="{FF2B5EF4-FFF2-40B4-BE49-F238E27FC236}">
                      <a16:creationId xmlns:a16="http://schemas.microsoft.com/office/drawing/2014/main" id="{D8BE54C7-AB56-4FAC-F076-3334E7935BF1}"/>
                    </a:ext>
                  </a:extLst>
                </p:cNvPr>
                <p:cNvPicPr/>
                <p:nvPr/>
              </p:nvPicPr>
              <p:blipFill>
                <a:blip r:embed="rId97"/>
                <a:stretch>
                  <a:fillRect/>
                </a:stretch>
              </p:blipFill>
              <p:spPr>
                <a:xfrm>
                  <a:off x="1924830" y="1993680"/>
                  <a:ext cx="360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6" name="Ink 15">
                  <a:extLst>
                    <a:ext uri="{FF2B5EF4-FFF2-40B4-BE49-F238E27FC236}">
                      <a16:creationId xmlns:a16="http://schemas.microsoft.com/office/drawing/2014/main" id="{A9946680-663C-BA56-5142-F51D1F97A107}"/>
                    </a:ext>
                  </a:extLst>
                </p14:cNvPr>
                <p14:cNvContentPartPr/>
                <p14:nvPr/>
              </p14:nvContentPartPr>
              <p14:xfrm>
                <a:off x="1611270" y="2057760"/>
                <a:ext cx="263880" cy="309240"/>
              </p14:xfrm>
            </p:contentPart>
          </mc:Choice>
          <mc:Fallback xmlns="">
            <p:pic>
              <p:nvPicPr>
                <p:cNvPr id="16" name="Ink 15">
                  <a:extLst>
                    <a:ext uri="{FF2B5EF4-FFF2-40B4-BE49-F238E27FC236}">
                      <a16:creationId xmlns:a16="http://schemas.microsoft.com/office/drawing/2014/main" id="{A9946680-663C-BA56-5142-F51D1F97A107}"/>
                    </a:ext>
                  </a:extLst>
                </p:cNvPr>
                <p:cNvPicPr/>
                <p:nvPr/>
              </p:nvPicPr>
              <p:blipFill>
                <a:blip r:embed="rId99"/>
                <a:stretch>
                  <a:fillRect/>
                </a:stretch>
              </p:blipFill>
              <p:spPr>
                <a:xfrm>
                  <a:off x="1593630" y="2039760"/>
                  <a:ext cx="29952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7" name="Ink 16">
                  <a:extLst>
                    <a:ext uri="{FF2B5EF4-FFF2-40B4-BE49-F238E27FC236}">
                      <a16:creationId xmlns:a16="http://schemas.microsoft.com/office/drawing/2014/main" id="{93414D0A-6B70-D08A-3155-0CAF6CF22496}"/>
                    </a:ext>
                  </a:extLst>
                </p14:cNvPr>
                <p14:cNvContentPartPr/>
                <p14:nvPr/>
              </p14:nvContentPartPr>
              <p14:xfrm>
                <a:off x="2194110" y="2113920"/>
                <a:ext cx="75240" cy="12240"/>
              </p14:xfrm>
            </p:contentPart>
          </mc:Choice>
          <mc:Fallback xmlns="">
            <p:pic>
              <p:nvPicPr>
                <p:cNvPr id="17" name="Ink 16">
                  <a:extLst>
                    <a:ext uri="{FF2B5EF4-FFF2-40B4-BE49-F238E27FC236}">
                      <a16:creationId xmlns:a16="http://schemas.microsoft.com/office/drawing/2014/main" id="{93414D0A-6B70-D08A-3155-0CAF6CF22496}"/>
                    </a:ext>
                  </a:extLst>
                </p:cNvPr>
                <p:cNvPicPr/>
                <p:nvPr/>
              </p:nvPicPr>
              <p:blipFill>
                <a:blip r:embed="rId101"/>
                <a:stretch>
                  <a:fillRect/>
                </a:stretch>
              </p:blipFill>
              <p:spPr>
                <a:xfrm>
                  <a:off x="2176470" y="2096280"/>
                  <a:ext cx="11088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8" name="Ink 17">
                  <a:extLst>
                    <a:ext uri="{FF2B5EF4-FFF2-40B4-BE49-F238E27FC236}">
                      <a16:creationId xmlns:a16="http://schemas.microsoft.com/office/drawing/2014/main" id="{AEB0CF91-EE39-09DA-647F-91060799BF6D}"/>
                    </a:ext>
                  </a:extLst>
                </p14:cNvPr>
                <p14:cNvContentPartPr/>
                <p14:nvPr/>
              </p14:nvContentPartPr>
              <p14:xfrm>
                <a:off x="2115270" y="2114280"/>
                <a:ext cx="253800" cy="263880"/>
              </p14:xfrm>
            </p:contentPart>
          </mc:Choice>
          <mc:Fallback xmlns="">
            <p:pic>
              <p:nvPicPr>
                <p:cNvPr id="18" name="Ink 17">
                  <a:extLst>
                    <a:ext uri="{FF2B5EF4-FFF2-40B4-BE49-F238E27FC236}">
                      <a16:creationId xmlns:a16="http://schemas.microsoft.com/office/drawing/2014/main" id="{AEB0CF91-EE39-09DA-647F-91060799BF6D}"/>
                    </a:ext>
                  </a:extLst>
                </p:cNvPr>
                <p:cNvPicPr/>
                <p:nvPr/>
              </p:nvPicPr>
              <p:blipFill>
                <a:blip r:embed="rId103"/>
                <a:stretch>
                  <a:fillRect/>
                </a:stretch>
              </p:blipFill>
              <p:spPr>
                <a:xfrm>
                  <a:off x="2097270" y="2096640"/>
                  <a:ext cx="28944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9" name="Ink 18">
                  <a:extLst>
                    <a:ext uri="{FF2B5EF4-FFF2-40B4-BE49-F238E27FC236}">
                      <a16:creationId xmlns:a16="http://schemas.microsoft.com/office/drawing/2014/main" id="{15C3D396-EEF9-4B77-2B84-4E58C67E86DA}"/>
                    </a:ext>
                  </a:extLst>
                </p14:cNvPr>
                <p14:cNvContentPartPr/>
                <p14:nvPr/>
              </p14:nvContentPartPr>
              <p14:xfrm>
                <a:off x="2228670" y="2090520"/>
                <a:ext cx="136080" cy="35640"/>
              </p14:xfrm>
            </p:contentPart>
          </mc:Choice>
          <mc:Fallback xmlns="">
            <p:pic>
              <p:nvPicPr>
                <p:cNvPr id="19" name="Ink 18">
                  <a:extLst>
                    <a:ext uri="{FF2B5EF4-FFF2-40B4-BE49-F238E27FC236}">
                      <a16:creationId xmlns:a16="http://schemas.microsoft.com/office/drawing/2014/main" id="{15C3D396-EEF9-4B77-2B84-4E58C67E86DA}"/>
                    </a:ext>
                  </a:extLst>
                </p:cNvPr>
                <p:cNvPicPr/>
                <p:nvPr/>
              </p:nvPicPr>
              <p:blipFill>
                <a:blip r:embed="rId105"/>
                <a:stretch>
                  <a:fillRect/>
                </a:stretch>
              </p:blipFill>
              <p:spPr>
                <a:xfrm>
                  <a:off x="2211030" y="2072520"/>
                  <a:ext cx="17172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1" name="Ink 20">
                  <a:extLst>
                    <a:ext uri="{FF2B5EF4-FFF2-40B4-BE49-F238E27FC236}">
                      <a16:creationId xmlns:a16="http://schemas.microsoft.com/office/drawing/2014/main" id="{F104502B-2D4D-6386-FFAF-DBB50E7A139C}"/>
                    </a:ext>
                  </a:extLst>
                </p14:cNvPr>
                <p14:cNvContentPartPr/>
                <p14:nvPr/>
              </p14:nvContentPartPr>
              <p14:xfrm>
                <a:off x="2560230" y="1999800"/>
                <a:ext cx="360" cy="468000"/>
              </p14:xfrm>
            </p:contentPart>
          </mc:Choice>
          <mc:Fallback xmlns="">
            <p:pic>
              <p:nvPicPr>
                <p:cNvPr id="21" name="Ink 20">
                  <a:extLst>
                    <a:ext uri="{FF2B5EF4-FFF2-40B4-BE49-F238E27FC236}">
                      <a16:creationId xmlns:a16="http://schemas.microsoft.com/office/drawing/2014/main" id="{F104502B-2D4D-6386-FFAF-DBB50E7A139C}"/>
                    </a:ext>
                  </a:extLst>
                </p:cNvPr>
                <p:cNvPicPr/>
                <p:nvPr/>
              </p:nvPicPr>
              <p:blipFill>
                <a:blip r:embed="rId107"/>
                <a:stretch>
                  <a:fillRect/>
                </a:stretch>
              </p:blipFill>
              <p:spPr>
                <a:xfrm>
                  <a:off x="2542230" y="1982160"/>
                  <a:ext cx="36000" cy="5036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3" name="Ink 22">
                  <a:extLst>
                    <a:ext uri="{FF2B5EF4-FFF2-40B4-BE49-F238E27FC236}">
                      <a16:creationId xmlns:a16="http://schemas.microsoft.com/office/drawing/2014/main" id="{2977E7BD-567B-40D3-6CC3-3B22712739B3}"/>
                    </a:ext>
                  </a:extLst>
                </p14:cNvPr>
                <p14:cNvContentPartPr/>
                <p14:nvPr/>
              </p14:nvContentPartPr>
              <p14:xfrm>
                <a:off x="2720070" y="1976040"/>
                <a:ext cx="256320" cy="439560"/>
              </p14:xfrm>
            </p:contentPart>
          </mc:Choice>
          <mc:Fallback xmlns="">
            <p:pic>
              <p:nvPicPr>
                <p:cNvPr id="23" name="Ink 22">
                  <a:extLst>
                    <a:ext uri="{FF2B5EF4-FFF2-40B4-BE49-F238E27FC236}">
                      <a16:creationId xmlns:a16="http://schemas.microsoft.com/office/drawing/2014/main" id="{2977E7BD-567B-40D3-6CC3-3B22712739B3}"/>
                    </a:ext>
                  </a:extLst>
                </p:cNvPr>
                <p:cNvPicPr/>
                <p:nvPr/>
              </p:nvPicPr>
              <p:blipFill>
                <a:blip r:embed="rId109"/>
                <a:stretch>
                  <a:fillRect/>
                </a:stretch>
              </p:blipFill>
              <p:spPr>
                <a:xfrm>
                  <a:off x="2702070" y="1958040"/>
                  <a:ext cx="291960" cy="4752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4" name="Ink 23">
                  <a:extLst>
                    <a:ext uri="{FF2B5EF4-FFF2-40B4-BE49-F238E27FC236}">
                      <a16:creationId xmlns:a16="http://schemas.microsoft.com/office/drawing/2014/main" id="{3F678EAC-0D75-7147-1221-239370489240}"/>
                    </a:ext>
                  </a:extLst>
                </p14:cNvPr>
                <p14:cNvContentPartPr/>
                <p14:nvPr/>
              </p14:nvContentPartPr>
              <p14:xfrm>
                <a:off x="3108870" y="1919880"/>
                <a:ext cx="360" cy="550800"/>
              </p14:xfrm>
            </p:contentPart>
          </mc:Choice>
          <mc:Fallback xmlns="">
            <p:pic>
              <p:nvPicPr>
                <p:cNvPr id="24" name="Ink 23">
                  <a:extLst>
                    <a:ext uri="{FF2B5EF4-FFF2-40B4-BE49-F238E27FC236}">
                      <a16:creationId xmlns:a16="http://schemas.microsoft.com/office/drawing/2014/main" id="{3F678EAC-0D75-7147-1221-239370489240}"/>
                    </a:ext>
                  </a:extLst>
                </p:cNvPr>
                <p:cNvPicPr/>
                <p:nvPr/>
              </p:nvPicPr>
              <p:blipFill>
                <a:blip r:embed="rId111"/>
                <a:stretch>
                  <a:fillRect/>
                </a:stretch>
              </p:blipFill>
              <p:spPr>
                <a:xfrm>
                  <a:off x="3090870" y="1902240"/>
                  <a:ext cx="36000" cy="5864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26" name="Ink 25">
                  <a:extLst>
                    <a:ext uri="{FF2B5EF4-FFF2-40B4-BE49-F238E27FC236}">
                      <a16:creationId xmlns:a16="http://schemas.microsoft.com/office/drawing/2014/main" id="{F4E43B45-1D36-D64C-888E-38BAB8A80CB6}"/>
                    </a:ext>
                  </a:extLst>
                </p14:cNvPr>
                <p14:cNvContentPartPr/>
                <p14:nvPr/>
              </p14:nvContentPartPr>
              <p14:xfrm>
                <a:off x="3325230" y="1942920"/>
                <a:ext cx="173880" cy="356400"/>
              </p14:xfrm>
            </p:contentPart>
          </mc:Choice>
          <mc:Fallback xmlns="">
            <p:pic>
              <p:nvPicPr>
                <p:cNvPr id="26" name="Ink 25">
                  <a:extLst>
                    <a:ext uri="{FF2B5EF4-FFF2-40B4-BE49-F238E27FC236}">
                      <a16:creationId xmlns:a16="http://schemas.microsoft.com/office/drawing/2014/main" id="{F4E43B45-1D36-D64C-888E-38BAB8A80CB6}"/>
                    </a:ext>
                  </a:extLst>
                </p:cNvPr>
                <p:cNvPicPr/>
                <p:nvPr/>
              </p:nvPicPr>
              <p:blipFill>
                <a:blip r:embed="rId113"/>
                <a:stretch>
                  <a:fillRect/>
                </a:stretch>
              </p:blipFill>
              <p:spPr>
                <a:xfrm>
                  <a:off x="3307230" y="1924920"/>
                  <a:ext cx="20952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7" name="Ink 86">
                  <a:extLst>
                    <a:ext uri="{FF2B5EF4-FFF2-40B4-BE49-F238E27FC236}">
                      <a16:creationId xmlns:a16="http://schemas.microsoft.com/office/drawing/2014/main" id="{096773A7-0714-9E3C-C68A-4FA90A7B0C3C}"/>
                    </a:ext>
                  </a:extLst>
                </p14:cNvPr>
                <p14:cNvContentPartPr/>
                <p14:nvPr/>
              </p14:nvContentPartPr>
              <p14:xfrm>
                <a:off x="1268550" y="2562120"/>
                <a:ext cx="492480" cy="92160"/>
              </p14:xfrm>
            </p:contentPart>
          </mc:Choice>
          <mc:Fallback xmlns="">
            <p:pic>
              <p:nvPicPr>
                <p:cNvPr id="87" name="Ink 86">
                  <a:extLst>
                    <a:ext uri="{FF2B5EF4-FFF2-40B4-BE49-F238E27FC236}">
                      <a16:creationId xmlns:a16="http://schemas.microsoft.com/office/drawing/2014/main" id="{096773A7-0714-9E3C-C68A-4FA90A7B0C3C}"/>
                    </a:ext>
                  </a:extLst>
                </p:cNvPr>
                <p:cNvPicPr/>
                <p:nvPr/>
              </p:nvPicPr>
              <p:blipFill>
                <a:blip r:embed="rId115"/>
                <a:stretch>
                  <a:fillRect/>
                </a:stretch>
              </p:blipFill>
              <p:spPr>
                <a:xfrm>
                  <a:off x="1250550" y="2544120"/>
                  <a:ext cx="528120" cy="127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6">
            <p14:nvContentPartPr>
              <p14:cNvPr id="108" name="Ink 107">
                <a:extLst>
                  <a:ext uri="{FF2B5EF4-FFF2-40B4-BE49-F238E27FC236}">
                    <a16:creationId xmlns:a16="http://schemas.microsoft.com/office/drawing/2014/main" id="{A5FEC4CB-B92B-A05A-A6A7-17FB07BC301F}"/>
                  </a:ext>
                </a:extLst>
              </p14:cNvPr>
              <p14:cNvContentPartPr/>
              <p14:nvPr/>
            </p14:nvContentPartPr>
            <p14:xfrm>
              <a:off x="2865870" y="2963520"/>
              <a:ext cx="187200" cy="245160"/>
            </p14:xfrm>
          </p:contentPart>
        </mc:Choice>
        <mc:Fallback xmlns="">
          <p:pic>
            <p:nvPicPr>
              <p:cNvPr id="108" name="Ink 107">
                <a:extLst>
                  <a:ext uri="{FF2B5EF4-FFF2-40B4-BE49-F238E27FC236}">
                    <a16:creationId xmlns:a16="http://schemas.microsoft.com/office/drawing/2014/main" id="{A5FEC4CB-B92B-A05A-A6A7-17FB07BC301F}"/>
                  </a:ext>
                </a:extLst>
              </p:cNvPr>
              <p:cNvPicPr/>
              <p:nvPr/>
            </p:nvPicPr>
            <p:blipFill>
              <a:blip r:embed="rId117"/>
              <a:stretch>
                <a:fillRect/>
              </a:stretch>
            </p:blipFill>
            <p:spPr>
              <a:xfrm>
                <a:off x="2847870" y="2945880"/>
                <a:ext cx="22284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10" name="Ink 109">
                <a:extLst>
                  <a:ext uri="{FF2B5EF4-FFF2-40B4-BE49-F238E27FC236}">
                    <a16:creationId xmlns:a16="http://schemas.microsoft.com/office/drawing/2014/main" id="{6D5947D0-336E-11D0-B54C-9AC884A45433}"/>
                  </a:ext>
                </a:extLst>
              </p14:cNvPr>
              <p14:cNvContentPartPr/>
              <p14:nvPr/>
            </p14:nvContentPartPr>
            <p14:xfrm>
              <a:off x="3646350" y="3039120"/>
              <a:ext cx="173520" cy="286560"/>
            </p14:xfrm>
          </p:contentPart>
        </mc:Choice>
        <mc:Fallback xmlns="">
          <p:pic>
            <p:nvPicPr>
              <p:cNvPr id="110" name="Ink 109">
                <a:extLst>
                  <a:ext uri="{FF2B5EF4-FFF2-40B4-BE49-F238E27FC236}">
                    <a16:creationId xmlns:a16="http://schemas.microsoft.com/office/drawing/2014/main" id="{6D5947D0-336E-11D0-B54C-9AC884A45433}"/>
                  </a:ext>
                </a:extLst>
              </p:cNvPr>
              <p:cNvPicPr/>
              <p:nvPr/>
            </p:nvPicPr>
            <p:blipFill>
              <a:blip r:embed="rId119"/>
              <a:stretch>
                <a:fillRect/>
              </a:stretch>
            </p:blipFill>
            <p:spPr>
              <a:xfrm>
                <a:off x="3628350" y="3021120"/>
                <a:ext cx="209160" cy="322200"/>
              </a:xfrm>
              <a:prstGeom prst="rect">
                <a:avLst/>
              </a:prstGeom>
            </p:spPr>
          </p:pic>
        </mc:Fallback>
      </mc:AlternateContent>
      <p:grpSp>
        <p:nvGrpSpPr>
          <p:cNvPr id="148" name="Group 147">
            <a:extLst>
              <a:ext uri="{FF2B5EF4-FFF2-40B4-BE49-F238E27FC236}">
                <a16:creationId xmlns:a16="http://schemas.microsoft.com/office/drawing/2014/main" id="{5AB74906-87BE-25D5-71AC-8C09AA736217}"/>
              </a:ext>
            </a:extLst>
          </p:cNvPr>
          <p:cNvGrpSpPr/>
          <p:nvPr/>
        </p:nvGrpSpPr>
        <p:grpSpPr>
          <a:xfrm>
            <a:off x="4057470" y="2845800"/>
            <a:ext cx="1406160" cy="482760"/>
            <a:chOff x="4057470" y="2845800"/>
            <a:chExt cx="1406160" cy="482760"/>
          </a:xfrm>
        </p:grpSpPr>
        <mc:AlternateContent xmlns:mc="http://schemas.openxmlformats.org/markup-compatibility/2006" xmlns:p14="http://schemas.microsoft.com/office/powerpoint/2010/main">
          <mc:Choice Requires="p14">
            <p:contentPart p14:bwMode="auto" r:id="rId120">
              <p14:nvContentPartPr>
                <p14:cNvPr id="127" name="Ink 126">
                  <a:extLst>
                    <a:ext uri="{FF2B5EF4-FFF2-40B4-BE49-F238E27FC236}">
                      <a16:creationId xmlns:a16="http://schemas.microsoft.com/office/drawing/2014/main" id="{E57FD13F-7A2A-DC8E-37A6-D4CB4365F5BD}"/>
                    </a:ext>
                  </a:extLst>
                </p14:cNvPr>
                <p14:cNvContentPartPr/>
                <p14:nvPr/>
              </p14:nvContentPartPr>
              <p14:xfrm>
                <a:off x="4080510" y="2845800"/>
                <a:ext cx="360" cy="360"/>
              </p14:xfrm>
            </p:contentPart>
          </mc:Choice>
          <mc:Fallback xmlns="">
            <p:pic>
              <p:nvPicPr>
                <p:cNvPr id="127" name="Ink 126">
                  <a:extLst>
                    <a:ext uri="{FF2B5EF4-FFF2-40B4-BE49-F238E27FC236}">
                      <a16:creationId xmlns:a16="http://schemas.microsoft.com/office/drawing/2014/main" id="{E57FD13F-7A2A-DC8E-37A6-D4CB4365F5BD}"/>
                    </a:ext>
                  </a:extLst>
                </p:cNvPr>
                <p:cNvPicPr/>
                <p:nvPr/>
              </p:nvPicPr>
              <p:blipFill>
                <a:blip r:embed="rId3"/>
                <a:stretch>
                  <a:fillRect/>
                </a:stretch>
              </p:blipFill>
              <p:spPr>
                <a:xfrm>
                  <a:off x="4062510" y="282816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26" name="Ink 125">
                  <a:extLst>
                    <a:ext uri="{FF2B5EF4-FFF2-40B4-BE49-F238E27FC236}">
                      <a16:creationId xmlns:a16="http://schemas.microsoft.com/office/drawing/2014/main" id="{4A61A018-8E68-3B4C-A390-B539517A6FD7}"/>
                    </a:ext>
                  </a:extLst>
                </p14:cNvPr>
                <p14:cNvContentPartPr/>
                <p14:nvPr/>
              </p14:nvContentPartPr>
              <p14:xfrm>
                <a:off x="4057470" y="3040200"/>
                <a:ext cx="360" cy="101880"/>
              </p14:xfrm>
            </p:contentPart>
          </mc:Choice>
          <mc:Fallback xmlns="">
            <p:pic>
              <p:nvPicPr>
                <p:cNvPr id="126" name="Ink 125">
                  <a:extLst>
                    <a:ext uri="{FF2B5EF4-FFF2-40B4-BE49-F238E27FC236}">
                      <a16:creationId xmlns:a16="http://schemas.microsoft.com/office/drawing/2014/main" id="{4A61A018-8E68-3B4C-A390-B539517A6FD7}"/>
                    </a:ext>
                  </a:extLst>
                </p:cNvPr>
                <p:cNvPicPr/>
                <p:nvPr/>
              </p:nvPicPr>
              <p:blipFill>
                <a:blip r:embed="rId122"/>
                <a:stretch>
                  <a:fillRect/>
                </a:stretch>
              </p:blipFill>
              <p:spPr>
                <a:xfrm>
                  <a:off x="4039470" y="3022560"/>
                  <a:ext cx="3600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28" name="Ink 127">
                  <a:extLst>
                    <a:ext uri="{FF2B5EF4-FFF2-40B4-BE49-F238E27FC236}">
                      <a16:creationId xmlns:a16="http://schemas.microsoft.com/office/drawing/2014/main" id="{D74DA5D8-A51D-E3FE-EB0F-C6E69B04BCBD}"/>
                    </a:ext>
                  </a:extLst>
                </p14:cNvPr>
                <p14:cNvContentPartPr/>
                <p14:nvPr/>
              </p14:nvContentPartPr>
              <p14:xfrm>
                <a:off x="4217310" y="3040200"/>
                <a:ext cx="70920" cy="10440"/>
              </p14:xfrm>
            </p:contentPart>
          </mc:Choice>
          <mc:Fallback xmlns="">
            <p:pic>
              <p:nvPicPr>
                <p:cNvPr id="128" name="Ink 127">
                  <a:extLst>
                    <a:ext uri="{FF2B5EF4-FFF2-40B4-BE49-F238E27FC236}">
                      <a16:creationId xmlns:a16="http://schemas.microsoft.com/office/drawing/2014/main" id="{D74DA5D8-A51D-E3FE-EB0F-C6E69B04BCBD}"/>
                    </a:ext>
                  </a:extLst>
                </p:cNvPr>
                <p:cNvPicPr/>
                <p:nvPr/>
              </p:nvPicPr>
              <p:blipFill>
                <a:blip r:embed="rId124"/>
                <a:stretch>
                  <a:fillRect/>
                </a:stretch>
              </p:blipFill>
              <p:spPr>
                <a:xfrm>
                  <a:off x="4199310" y="3022560"/>
                  <a:ext cx="10656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30" name="Ink 129">
                  <a:extLst>
                    <a:ext uri="{FF2B5EF4-FFF2-40B4-BE49-F238E27FC236}">
                      <a16:creationId xmlns:a16="http://schemas.microsoft.com/office/drawing/2014/main" id="{6EB71B72-11FA-24E5-3BB9-71128584D404}"/>
                    </a:ext>
                  </a:extLst>
                </p14:cNvPr>
                <p14:cNvContentPartPr/>
                <p14:nvPr/>
              </p14:nvContentPartPr>
              <p14:xfrm>
                <a:off x="4171950" y="3120120"/>
                <a:ext cx="111960" cy="7560"/>
              </p14:xfrm>
            </p:contentPart>
          </mc:Choice>
          <mc:Fallback xmlns="">
            <p:pic>
              <p:nvPicPr>
                <p:cNvPr id="130" name="Ink 129">
                  <a:extLst>
                    <a:ext uri="{FF2B5EF4-FFF2-40B4-BE49-F238E27FC236}">
                      <a16:creationId xmlns:a16="http://schemas.microsoft.com/office/drawing/2014/main" id="{6EB71B72-11FA-24E5-3BB9-71128584D404}"/>
                    </a:ext>
                  </a:extLst>
                </p:cNvPr>
                <p:cNvPicPr/>
                <p:nvPr/>
              </p:nvPicPr>
              <p:blipFill>
                <a:blip r:embed="rId126"/>
                <a:stretch>
                  <a:fillRect/>
                </a:stretch>
              </p:blipFill>
              <p:spPr>
                <a:xfrm>
                  <a:off x="4153950" y="3102480"/>
                  <a:ext cx="14760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32" name="Ink 131">
                  <a:extLst>
                    <a:ext uri="{FF2B5EF4-FFF2-40B4-BE49-F238E27FC236}">
                      <a16:creationId xmlns:a16="http://schemas.microsoft.com/office/drawing/2014/main" id="{A0FA206A-B937-BFB5-CB7E-90B72F933A68}"/>
                    </a:ext>
                  </a:extLst>
                </p14:cNvPr>
                <p14:cNvContentPartPr/>
                <p14:nvPr/>
              </p14:nvContentPartPr>
              <p14:xfrm>
                <a:off x="4409190" y="3005640"/>
                <a:ext cx="143280" cy="152640"/>
              </p14:xfrm>
            </p:contentPart>
          </mc:Choice>
          <mc:Fallback xmlns="">
            <p:pic>
              <p:nvPicPr>
                <p:cNvPr id="132" name="Ink 131">
                  <a:extLst>
                    <a:ext uri="{FF2B5EF4-FFF2-40B4-BE49-F238E27FC236}">
                      <a16:creationId xmlns:a16="http://schemas.microsoft.com/office/drawing/2014/main" id="{A0FA206A-B937-BFB5-CB7E-90B72F933A68}"/>
                    </a:ext>
                  </a:extLst>
                </p:cNvPr>
                <p:cNvPicPr/>
                <p:nvPr/>
              </p:nvPicPr>
              <p:blipFill>
                <a:blip r:embed="rId128"/>
                <a:stretch>
                  <a:fillRect/>
                </a:stretch>
              </p:blipFill>
              <p:spPr>
                <a:xfrm>
                  <a:off x="4391190" y="2987640"/>
                  <a:ext cx="17892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34" name="Ink 133">
                  <a:extLst>
                    <a:ext uri="{FF2B5EF4-FFF2-40B4-BE49-F238E27FC236}">
                      <a16:creationId xmlns:a16="http://schemas.microsoft.com/office/drawing/2014/main" id="{C2E4B425-3F3C-5122-028B-89E41CE451C3}"/>
                    </a:ext>
                  </a:extLst>
                </p14:cNvPr>
                <p14:cNvContentPartPr/>
                <p14:nvPr/>
              </p14:nvContentPartPr>
              <p14:xfrm>
                <a:off x="4639230" y="3097080"/>
                <a:ext cx="36000" cy="115920"/>
              </p14:xfrm>
            </p:contentPart>
          </mc:Choice>
          <mc:Fallback xmlns="">
            <p:pic>
              <p:nvPicPr>
                <p:cNvPr id="134" name="Ink 133">
                  <a:extLst>
                    <a:ext uri="{FF2B5EF4-FFF2-40B4-BE49-F238E27FC236}">
                      <a16:creationId xmlns:a16="http://schemas.microsoft.com/office/drawing/2014/main" id="{C2E4B425-3F3C-5122-028B-89E41CE451C3}"/>
                    </a:ext>
                  </a:extLst>
                </p:cNvPr>
                <p:cNvPicPr/>
                <p:nvPr/>
              </p:nvPicPr>
              <p:blipFill>
                <a:blip r:embed="rId130"/>
                <a:stretch>
                  <a:fillRect/>
                </a:stretch>
              </p:blipFill>
              <p:spPr>
                <a:xfrm>
                  <a:off x="4621230" y="3079440"/>
                  <a:ext cx="7164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35" name="Ink 134">
                  <a:extLst>
                    <a:ext uri="{FF2B5EF4-FFF2-40B4-BE49-F238E27FC236}">
                      <a16:creationId xmlns:a16="http://schemas.microsoft.com/office/drawing/2014/main" id="{BB493F9E-D6F9-1BEA-040D-E58162E5E992}"/>
                    </a:ext>
                  </a:extLst>
                </p14:cNvPr>
                <p14:cNvContentPartPr/>
                <p14:nvPr/>
              </p14:nvContentPartPr>
              <p14:xfrm>
                <a:off x="4788270" y="3041280"/>
                <a:ext cx="138240" cy="213840"/>
              </p14:xfrm>
            </p:contentPart>
          </mc:Choice>
          <mc:Fallback xmlns="">
            <p:pic>
              <p:nvPicPr>
                <p:cNvPr id="135" name="Ink 134">
                  <a:extLst>
                    <a:ext uri="{FF2B5EF4-FFF2-40B4-BE49-F238E27FC236}">
                      <a16:creationId xmlns:a16="http://schemas.microsoft.com/office/drawing/2014/main" id="{BB493F9E-D6F9-1BEA-040D-E58162E5E992}"/>
                    </a:ext>
                  </a:extLst>
                </p:cNvPr>
                <p:cNvPicPr/>
                <p:nvPr/>
              </p:nvPicPr>
              <p:blipFill>
                <a:blip r:embed="rId132"/>
                <a:stretch>
                  <a:fillRect/>
                </a:stretch>
              </p:blipFill>
              <p:spPr>
                <a:xfrm>
                  <a:off x="4770270" y="3023640"/>
                  <a:ext cx="17388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36" name="Ink 135">
                  <a:extLst>
                    <a:ext uri="{FF2B5EF4-FFF2-40B4-BE49-F238E27FC236}">
                      <a16:creationId xmlns:a16="http://schemas.microsoft.com/office/drawing/2014/main" id="{3C75F45E-4CE7-DC0D-B35B-5EC8A933D417}"/>
                    </a:ext>
                  </a:extLst>
                </p14:cNvPr>
                <p14:cNvContentPartPr/>
                <p14:nvPr/>
              </p14:nvContentPartPr>
              <p14:xfrm>
                <a:off x="4971870" y="2868840"/>
                <a:ext cx="360" cy="360"/>
              </p14:xfrm>
            </p:contentPart>
          </mc:Choice>
          <mc:Fallback xmlns="">
            <p:pic>
              <p:nvPicPr>
                <p:cNvPr id="136" name="Ink 135">
                  <a:extLst>
                    <a:ext uri="{FF2B5EF4-FFF2-40B4-BE49-F238E27FC236}">
                      <a16:creationId xmlns:a16="http://schemas.microsoft.com/office/drawing/2014/main" id="{3C75F45E-4CE7-DC0D-B35B-5EC8A933D417}"/>
                    </a:ext>
                  </a:extLst>
                </p:cNvPr>
                <p:cNvPicPr/>
                <p:nvPr/>
              </p:nvPicPr>
              <p:blipFill>
                <a:blip r:embed="rId3"/>
                <a:stretch>
                  <a:fillRect/>
                </a:stretch>
              </p:blipFill>
              <p:spPr>
                <a:xfrm>
                  <a:off x="4954230" y="285084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38" name="Ink 137">
                  <a:extLst>
                    <a:ext uri="{FF2B5EF4-FFF2-40B4-BE49-F238E27FC236}">
                      <a16:creationId xmlns:a16="http://schemas.microsoft.com/office/drawing/2014/main" id="{83A5702E-5C2D-9F22-AF69-BA788E02F0C4}"/>
                    </a:ext>
                  </a:extLst>
                </p14:cNvPr>
                <p14:cNvContentPartPr/>
                <p14:nvPr/>
              </p14:nvContentPartPr>
              <p14:xfrm>
                <a:off x="5063310" y="3074400"/>
                <a:ext cx="90000" cy="7560"/>
              </p14:xfrm>
            </p:contentPart>
          </mc:Choice>
          <mc:Fallback xmlns="">
            <p:pic>
              <p:nvPicPr>
                <p:cNvPr id="138" name="Ink 137">
                  <a:extLst>
                    <a:ext uri="{FF2B5EF4-FFF2-40B4-BE49-F238E27FC236}">
                      <a16:creationId xmlns:a16="http://schemas.microsoft.com/office/drawing/2014/main" id="{83A5702E-5C2D-9F22-AF69-BA788E02F0C4}"/>
                    </a:ext>
                  </a:extLst>
                </p:cNvPr>
                <p:cNvPicPr/>
                <p:nvPr/>
              </p:nvPicPr>
              <p:blipFill>
                <a:blip r:embed="rId135"/>
                <a:stretch>
                  <a:fillRect/>
                </a:stretch>
              </p:blipFill>
              <p:spPr>
                <a:xfrm>
                  <a:off x="5045310" y="3056400"/>
                  <a:ext cx="12564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39" name="Ink 138">
                  <a:extLst>
                    <a:ext uri="{FF2B5EF4-FFF2-40B4-BE49-F238E27FC236}">
                      <a16:creationId xmlns:a16="http://schemas.microsoft.com/office/drawing/2014/main" id="{BEBCB5B1-CF67-F3F7-A61F-6A5138A99ECC}"/>
                    </a:ext>
                  </a:extLst>
                </p14:cNvPr>
                <p14:cNvContentPartPr/>
                <p14:nvPr/>
              </p14:nvContentPartPr>
              <p14:xfrm>
                <a:off x="5051790" y="3177000"/>
                <a:ext cx="90000" cy="360"/>
              </p14:xfrm>
            </p:contentPart>
          </mc:Choice>
          <mc:Fallback xmlns="">
            <p:pic>
              <p:nvPicPr>
                <p:cNvPr id="139" name="Ink 138">
                  <a:extLst>
                    <a:ext uri="{FF2B5EF4-FFF2-40B4-BE49-F238E27FC236}">
                      <a16:creationId xmlns:a16="http://schemas.microsoft.com/office/drawing/2014/main" id="{BEBCB5B1-CF67-F3F7-A61F-6A5138A99ECC}"/>
                    </a:ext>
                  </a:extLst>
                </p:cNvPr>
                <p:cNvPicPr/>
                <p:nvPr/>
              </p:nvPicPr>
              <p:blipFill>
                <a:blip r:embed="rId137"/>
                <a:stretch>
                  <a:fillRect/>
                </a:stretch>
              </p:blipFill>
              <p:spPr>
                <a:xfrm>
                  <a:off x="5034150" y="3159360"/>
                  <a:ext cx="1256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40" name="Ink 139">
                  <a:extLst>
                    <a:ext uri="{FF2B5EF4-FFF2-40B4-BE49-F238E27FC236}">
                      <a16:creationId xmlns:a16="http://schemas.microsoft.com/office/drawing/2014/main" id="{9E9ECCBD-5AAE-BCAE-F539-EC8ED5D9DF11}"/>
                    </a:ext>
                  </a:extLst>
                </p14:cNvPr>
                <p14:cNvContentPartPr/>
                <p14:nvPr/>
              </p14:nvContentPartPr>
              <p14:xfrm>
                <a:off x="5303430" y="2983320"/>
                <a:ext cx="360" cy="216720"/>
              </p14:xfrm>
            </p:contentPart>
          </mc:Choice>
          <mc:Fallback xmlns="">
            <p:pic>
              <p:nvPicPr>
                <p:cNvPr id="140" name="Ink 139">
                  <a:extLst>
                    <a:ext uri="{FF2B5EF4-FFF2-40B4-BE49-F238E27FC236}">
                      <a16:creationId xmlns:a16="http://schemas.microsoft.com/office/drawing/2014/main" id="{9E9ECCBD-5AAE-BCAE-F539-EC8ED5D9DF11}"/>
                    </a:ext>
                  </a:extLst>
                </p:cNvPr>
                <p:cNvPicPr/>
                <p:nvPr/>
              </p:nvPicPr>
              <p:blipFill>
                <a:blip r:embed="rId139"/>
                <a:stretch>
                  <a:fillRect/>
                </a:stretch>
              </p:blipFill>
              <p:spPr>
                <a:xfrm>
                  <a:off x="5285430" y="2965320"/>
                  <a:ext cx="3600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42" name="Ink 141">
                  <a:extLst>
                    <a:ext uri="{FF2B5EF4-FFF2-40B4-BE49-F238E27FC236}">
                      <a16:creationId xmlns:a16="http://schemas.microsoft.com/office/drawing/2014/main" id="{27964DB7-A8DC-4769-A915-6EAC57B154AB}"/>
                    </a:ext>
                  </a:extLst>
                </p14:cNvPr>
                <p14:cNvContentPartPr/>
                <p14:nvPr/>
              </p14:nvContentPartPr>
              <p14:xfrm>
                <a:off x="5362110" y="3188880"/>
                <a:ext cx="101520" cy="139680"/>
              </p14:xfrm>
            </p:contentPart>
          </mc:Choice>
          <mc:Fallback xmlns="">
            <p:pic>
              <p:nvPicPr>
                <p:cNvPr id="142" name="Ink 141">
                  <a:extLst>
                    <a:ext uri="{FF2B5EF4-FFF2-40B4-BE49-F238E27FC236}">
                      <a16:creationId xmlns:a16="http://schemas.microsoft.com/office/drawing/2014/main" id="{27964DB7-A8DC-4769-A915-6EAC57B154AB}"/>
                    </a:ext>
                  </a:extLst>
                </p:cNvPr>
                <p:cNvPicPr/>
                <p:nvPr/>
              </p:nvPicPr>
              <p:blipFill>
                <a:blip r:embed="rId141"/>
                <a:stretch>
                  <a:fillRect/>
                </a:stretch>
              </p:blipFill>
              <p:spPr>
                <a:xfrm>
                  <a:off x="5344110" y="3170880"/>
                  <a:ext cx="13716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43" name="Ink 142">
                  <a:extLst>
                    <a:ext uri="{FF2B5EF4-FFF2-40B4-BE49-F238E27FC236}">
                      <a16:creationId xmlns:a16="http://schemas.microsoft.com/office/drawing/2014/main" id="{71718B60-6D15-C152-7236-3483035EEA65}"/>
                    </a:ext>
                  </a:extLst>
                </p14:cNvPr>
                <p14:cNvContentPartPr/>
                <p14:nvPr/>
              </p14:nvContentPartPr>
              <p14:xfrm>
                <a:off x="5253030" y="2971440"/>
                <a:ext cx="50760" cy="29880"/>
              </p14:xfrm>
            </p:contentPart>
          </mc:Choice>
          <mc:Fallback xmlns="">
            <p:pic>
              <p:nvPicPr>
                <p:cNvPr id="143" name="Ink 142">
                  <a:extLst>
                    <a:ext uri="{FF2B5EF4-FFF2-40B4-BE49-F238E27FC236}">
                      <a16:creationId xmlns:a16="http://schemas.microsoft.com/office/drawing/2014/main" id="{71718B60-6D15-C152-7236-3483035EEA65}"/>
                    </a:ext>
                  </a:extLst>
                </p:cNvPr>
                <p:cNvPicPr/>
                <p:nvPr/>
              </p:nvPicPr>
              <p:blipFill>
                <a:blip r:embed="rId143"/>
                <a:stretch>
                  <a:fillRect/>
                </a:stretch>
              </p:blipFill>
              <p:spPr>
                <a:xfrm>
                  <a:off x="5235030" y="2953800"/>
                  <a:ext cx="8640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45" name="Ink 144">
                  <a:extLst>
                    <a:ext uri="{FF2B5EF4-FFF2-40B4-BE49-F238E27FC236}">
                      <a16:creationId xmlns:a16="http://schemas.microsoft.com/office/drawing/2014/main" id="{26D95FD1-7DC8-1E35-FE1C-C769006440F3}"/>
                    </a:ext>
                  </a:extLst>
                </p14:cNvPr>
                <p14:cNvContentPartPr/>
                <p14:nvPr/>
              </p14:nvContentPartPr>
              <p14:xfrm>
                <a:off x="5269230" y="3211560"/>
                <a:ext cx="77760" cy="12240"/>
              </p14:xfrm>
            </p:contentPart>
          </mc:Choice>
          <mc:Fallback xmlns="">
            <p:pic>
              <p:nvPicPr>
                <p:cNvPr id="145" name="Ink 144">
                  <a:extLst>
                    <a:ext uri="{FF2B5EF4-FFF2-40B4-BE49-F238E27FC236}">
                      <a16:creationId xmlns:a16="http://schemas.microsoft.com/office/drawing/2014/main" id="{26D95FD1-7DC8-1E35-FE1C-C769006440F3}"/>
                    </a:ext>
                  </a:extLst>
                </p:cNvPr>
                <p:cNvPicPr/>
                <p:nvPr/>
              </p:nvPicPr>
              <p:blipFill>
                <a:blip r:embed="rId145"/>
                <a:stretch>
                  <a:fillRect/>
                </a:stretch>
              </p:blipFill>
              <p:spPr>
                <a:xfrm>
                  <a:off x="5251230" y="3193920"/>
                  <a:ext cx="11340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47" name="Ink 146">
                  <a:extLst>
                    <a:ext uri="{FF2B5EF4-FFF2-40B4-BE49-F238E27FC236}">
                      <a16:creationId xmlns:a16="http://schemas.microsoft.com/office/drawing/2014/main" id="{EAF723AA-FB09-8EAC-B97E-33DF384C1303}"/>
                    </a:ext>
                  </a:extLst>
                </p14:cNvPr>
                <p14:cNvContentPartPr/>
                <p14:nvPr/>
              </p14:nvContentPartPr>
              <p14:xfrm>
                <a:off x="5463270" y="3097080"/>
                <a:ext cx="360" cy="125280"/>
              </p14:xfrm>
            </p:contentPart>
          </mc:Choice>
          <mc:Fallback xmlns="">
            <p:pic>
              <p:nvPicPr>
                <p:cNvPr id="147" name="Ink 146">
                  <a:extLst>
                    <a:ext uri="{FF2B5EF4-FFF2-40B4-BE49-F238E27FC236}">
                      <a16:creationId xmlns:a16="http://schemas.microsoft.com/office/drawing/2014/main" id="{EAF723AA-FB09-8EAC-B97E-33DF384C1303}"/>
                    </a:ext>
                  </a:extLst>
                </p:cNvPr>
                <p:cNvPicPr/>
                <p:nvPr/>
              </p:nvPicPr>
              <p:blipFill>
                <a:blip r:embed="rId147"/>
                <a:stretch>
                  <a:fillRect/>
                </a:stretch>
              </p:blipFill>
              <p:spPr>
                <a:xfrm>
                  <a:off x="5445270" y="3079440"/>
                  <a:ext cx="36000" cy="160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8">
            <p14:nvContentPartPr>
              <p14:cNvPr id="149" name="Ink 148">
                <a:extLst>
                  <a:ext uri="{FF2B5EF4-FFF2-40B4-BE49-F238E27FC236}">
                    <a16:creationId xmlns:a16="http://schemas.microsoft.com/office/drawing/2014/main" id="{E2B54C79-721E-FFC7-E235-BE9DB47DA054}"/>
                  </a:ext>
                </a:extLst>
              </p14:cNvPr>
              <p14:cNvContentPartPr/>
              <p14:nvPr/>
            </p14:nvContentPartPr>
            <p14:xfrm>
              <a:off x="5829030" y="3120120"/>
              <a:ext cx="360" cy="178560"/>
            </p14:xfrm>
          </p:contentPart>
        </mc:Choice>
        <mc:Fallback xmlns="">
          <p:pic>
            <p:nvPicPr>
              <p:cNvPr id="149" name="Ink 148">
                <a:extLst>
                  <a:ext uri="{FF2B5EF4-FFF2-40B4-BE49-F238E27FC236}">
                    <a16:creationId xmlns:a16="http://schemas.microsoft.com/office/drawing/2014/main" id="{E2B54C79-721E-FFC7-E235-BE9DB47DA054}"/>
                  </a:ext>
                </a:extLst>
              </p:cNvPr>
              <p:cNvPicPr/>
              <p:nvPr/>
            </p:nvPicPr>
            <p:blipFill>
              <a:blip r:embed="rId149"/>
              <a:stretch>
                <a:fillRect/>
              </a:stretch>
            </p:blipFill>
            <p:spPr>
              <a:xfrm>
                <a:off x="5811390" y="3102480"/>
                <a:ext cx="3600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50" name="Ink 149">
                <a:extLst>
                  <a:ext uri="{FF2B5EF4-FFF2-40B4-BE49-F238E27FC236}">
                    <a16:creationId xmlns:a16="http://schemas.microsoft.com/office/drawing/2014/main" id="{41ADFF11-841A-B24E-69D5-195D4B3E0E73}"/>
                  </a:ext>
                </a:extLst>
              </p14:cNvPr>
              <p14:cNvContentPartPr/>
              <p14:nvPr/>
            </p14:nvContentPartPr>
            <p14:xfrm>
              <a:off x="5840910" y="2983320"/>
              <a:ext cx="360" cy="360"/>
            </p14:xfrm>
          </p:contentPart>
        </mc:Choice>
        <mc:Fallback xmlns="">
          <p:pic>
            <p:nvPicPr>
              <p:cNvPr id="150" name="Ink 149">
                <a:extLst>
                  <a:ext uri="{FF2B5EF4-FFF2-40B4-BE49-F238E27FC236}">
                    <a16:creationId xmlns:a16="http://schemas.microsoft.com/office/drawing/2014/main" id="{41ADFF11-841A-B24E-69D5-195D4B3E0E73}"/>
                  </a:ext>
                </a:extLst>
              </p:cNvPr>
              <p:cNvPicPr/>
              <p:nvPr/>
            </p:nvPicPr>
            <p:blipFill>
              <a:blip r:embed="rId3"/>
              <a:stretch>
                <a:fillRect/>
              </a:stretch>
            </p:blipFill>
            <p:spPr>
              <a:xfrm>
                <a:off x="5822910" y="2965320"/>
                <a:ext cx="36000" cy="36000"/>
              </a:xfrm>
              <a:prstGeom prst="rect">
                <a:avLst/>
              </a:prstGeom>
            </p:spPr>
          </p:pic>
        </mc:Fallback>
      </mc:AlternateContent>
      <p:grpSp>
        <p:nvGrpSpPr>
          <p:cNvPr id="154" name="Group 153">
            <a:extLst>
              <a:ext uri="{FF2B5EF4-FFF2-40B4-BE49-F238E27FC236}">
                <a16:creationId xmlns:a16="http://schemas.microsoft.com/office/drawing/2014/main" id="{E97C735F-D0EE-50ED-BC17-17CB0C51FF91}"/>
              </a:ext>
            </a:extLst>
          </p:cNvPr>
          <p:cNvGrpSpPr/>
          <p:nvPr/>
        </p:nvGrpSpPr>
        <p:grpSpPr>
          <a:xfrm>
            <a:off x="6023430" y="2845800"/>
            <a:ext cx="469080" cy="490680"/>
            <a:chOff x="6023430" y="2845800"/>
            <a:chExt cx="469080" cy="490680"/>
          </a:xfrm>
        </p:grpSpPr>
        <mc:AlternateContent xmlns:mc="http://schemas.openxmlformats.org/markup-compatibility/2006" xmlns:p14="http://schemas.microsoft.com/office/powerpoint/2010/main">
          <mc:Choice Requires="p14">
            <p:contentPart p14:bwMode="auto" r:id="rId151">
              <p14:nvContentPartPr>
                <p14:cNvPr id="151" name="Ink 150">
                  <a:extLst>
                    <a:ext uri="{FF2B5EF4-FFF2-40B4-BE49-F238E27FC236}">
                      <a16:creationId xmlns:a16="http://schemas.microsoft.com/office/drawing/2014/main" id="{7C46D255-F358-609A-2234-E20858827DF6}"/>
                    </a:ext>
                  </a:extLst>
                </p14:cNvPr>
                <p14:cNvContentPartPr/>
                <p14:nvPr/>
              </p14:nvContentPartPr>
              <p14:xfrm>
                <a:off x="6075990" y="2893320"/>
                <a:ext cx="153360" cy="408960"/>
              </p14:xfrm>
            </p:contentPart>
          </mc:Choice>
          <mc:Fallback xmlns="">
            <p:pic>
              <p:nvPicPr>
                <p:cNvPr id="151" name="Ink 150">
                  <a:extLst>
                    <a:ext uri="{FF2B5EF4-FFF2-40B4-BE49-F238E27FC236}">
                      <a16:creationId xmlns:a16="http://schemas.microsoft.com/office/drawing/2014/main" id="{7C46D255-F358-609A-2234-E20858827DF6}"/>
                    </a:ext>
                  </a:extLst>
                </p:cNvPr>
                <p:cNvPicPr/>
                <p:nvPr/>
              </p:nvPicPr>
              <p:blipFill>
                <a:blip r:embed="rId152"/>
                <a:stretch>
                  <a:fillRect/>
                </a:stretch>
              </p:blipFill>
              <p:spPr>
                <a:xfrm>
                  <a:off x="6058350" y="2875320"/>
                  <a:ext cx="189000" cy="44460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52" name="Ink 151">
                  <a:extLst>
                    <a:ext uri="{FF2B5EF4-FFF2-40B4-BE49-F238E27FC236}">
                      <a16:creationId xmlns:a16="http://schemas.microsoft.com/office/drawing/2014/main" id="{F62BD71E-D2CE-C66D-8E0E-495323E35A81}"/>
                    </a:ext>
                  </a:extLst>
                </p14:cNvPr>
                <p14:cNvContentPartPr/>
                <p14:nvPr/>
              </p14:nvContentPartPr>
              <p14:xfrm>
                <a:off x="6023430" y="3119760"/>
                <a:ext cx="145800" cy="12600"/>
              </p14:xfrm>
            </p:contentPart>
          </mc:Choice>
          <mc:Fallback xmlns="">
            <p:pic>
              <p:nvPicPr>
                <p:cNvPr id="152" name="Ink 151">
                  <a:extLst>
                    <a:ext uri="{FF2B5EF4-FFF2-40B4-BE49-F238E27FC236}">
                      <a16:creationId xmlns:a16="http://schemas.microsoft.com/office/drawing/2014/main" id="{F62BD71E-D2CE-C66D-8E0E-495323E35A81}"/>
                    </a:ext>
                  </a:extLst>
                </p:cNvPr>
                <p:cNvPicPr/>
                <p:nvPr/>
              </p:nvPicPr>
              <p:blipFill>
                <a:blip r:embed="rId154"/>
                <a:stretch>
                  <a:fillRect/>
                </a:stretch>
              </p:blipFill>
              <p:spPr>
                <a:xfrm>
                  <a:off x="6005790" y="3101760"/>
                  <a:ext cx="18144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53" name="Ink 152">
                  <a:extLst>
                    <a:ext uri="{FF2B5EF4-FFF2-40B4-BE49-F238E27FC236}">
                      <a16:creationId xmlns:a16="http://schemas.microsoft.com/office/drawing/2014/main" id="{6940B4AC-B92C-0885-D8AE-1FDDDD8E65B7}"/>
                    </a:ext>
                  </a:extLst>
                </p14:cNvPr>
                <p14:cNvContentPartPr/>
                <p14:nvPr/>
              </p14:nvContentPartPr>
              <p14:xfrm>
                <a:off x="6354630" y="2845800"/>
                <a:ext cx="137880" cy="490680"/>
              </p14:xfrm>
            </p:contentPart>
          </mc:Choice>
          <mc:Fallback xmlns="">
            <p:pic>
              <p:nvPicPr>
                <p:cNvPr id="153" name="Ink 152">
                  <a:extLst>
                    <a:ext uri="{FF2B5EF4-FFF2-40B4-BE49-F238E27FC236}">
                      <a16:creationId xmlns:a16="http://schemas.microsoft.com/office/drawing/2014/main" id="{6940B4AC-B92C-0885-D8AE-1FDDDD8E65B7}"/>
                    </a:ext>
                  </a:extLst>
                </p:cNvPr>
                <p:cNvPicPr/>
                <p:nvPr/>
              </p:nvPicPr>
              <p:blipFill>
                <a:blip r:embed="rId156"/>
                <a:stretch>
                  <a:fillRect/>
                </a:stretch>
              </p:blipFill>
              <p:spPr>
                <a:xfrm>
                  <a:off x="6336630" y="2828160"/>
                  <a:ext cx="173520" cy="526320"/>
                </a:xfrm>
                <a:prstGeom prst="rect">
                  <a:avLst/>
                </a:prstGeom>
              </p:spPr>
            </p:pic>
          </mc:Fallback>
        </mc:AlternateContent>
      </p:grpSp>
      <p:grpSp>
        <p:nvGrpSpPr>
          <p:cNvPr id="182" name="Group 181">
            <a:extLst>
              <a:ext uri="{FF2B5EF4-FFF2-40B4-BE49-F238E27FC236}">
                <a16:creationId xmlns:a16="http://schemas.microsoft.com/office/drawing/2014/main" id="{0840FE2D-1DCE-1222-39A3-C94BCD5F9333}"/>
              </a:ext>
            </a:extLst>
          </p:cNvPr>
          <p:cNvGrpSpPr/>
          <p:nvPr/>
        </p:nvGrpSpPr>
        <p:grpSpPr>
          <a:xfrm>
            <a:off x="841590" y="2835000"/>
            <a:ext cx="2487240" cy="630000"/>
            <a:chOff x="841590" y="2835000"/>
            <a:chExt cx="2487240" cy="630000"/>
          </a:xfrm>
        </p:grpSpPr>
        <mc:AlternateContent xmlns:mc="http://schemas.openxmlformats.org/markup-compatibility/2006" xmlns:p14="http://schemas.microsoft.com/office/powerpoint/2010/main">
          <mc:Choice Requires="p14">
            <p:contentPart p14:bwMode="auto" r:id="rId157">
              <p14:nvContentPartPr>
                <p14:cNvPr id="89" name="Ink 88">
                  <a:extLst>
                    <a:ext uri="{FF2B5EF4-FFF2-40B4-BE49-F238E27FC236}">
                      <a16:creationId xmlns:a16="http://schemas.microsoft.com/office/drawing/2014/main" id="{B511DE2E-5400-E329-DCCA-92BC65FBE7BA}"/>
                    </a:ext>
                  </a:extLst>
                </p14:cNvPr>
                <p14:cNvContentPartPr/>
                <p14:nvPr/>
              </p14:nvContentPartPr>
              <p14:xfrm>
                <a:off x="841590" y="2835000"/>
                <a:ext cx="2487240" cy="447120"/>
              </p14:xfrm>
            </p:contentPart>
          </mc:Choice>
          <mc:Fallback xmlns="">
            <p:pic>
              <p:nvPicPr>
                <p:cNvPr id="89" name="Ink 88">
                  <a:extLst>
                    <a:ext uri="{FF2B5EF4-FFF2-40B4-BE49-F238E27FC236}">
                      <a16:creationId xmlns:a16="http://schemas.microsoft.com/office/drawing/2014/main" id="{B511DE2E-5400-E329-DCCA-92BC65FBE7BA}"/>
                    </a:ext>
                  </a:extLst>
                </p:cNvPr>
                <p:cNvPicPr/>
                <p:nvPr/>
              </p:nvPicPr>
              <p:blipFill>
                <a:blip r:embed="rId158"/>
                <a:stretch>
                  <a:fillRect/>
                </a:stretch>
              </p:blipFill>
              <p:spPr>
                <a:xfrm>
                  <a:off x="823950" y="2817000"/>
                  <a:ext cx="2522880" cy="48276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90" name="Ink 89">
                  <a:extLst>
                    <a:ext uri="{FF2B5EF4-FFF2-40B4-BE49-F238E27FC236}">
                      <a16:creationId xmlns:a16="http://schemas.microsoft.com/office/drawing/2014/main" id="{C8875C3D-480E-CAAF-FC18-866FCFB1AD95}"/>
                    </a:ext>
                  </a:extLst>
                </p14:cNvPr>
                <p14:cNvContentPartPr/>
                <p14:nvPr/>
              </p14:nvContentPartPr>
              <p14:xfrm>
                <a:off x="1303110" y="2925720"/>
                <a:ext cx="12600" cy="330840"/>
              </p14:xfrm>
            </p:contentPart>
          </mc:Choice>
          <mc:Fallback xmlns="">
            <p:pic>
              <p:nvPicPr>
                <p:cNvPr id="90" name="Ink 89">
                  <a:extLst>
                    <a:ext uri="{FF2B5EF4-FFF2-40B4-BE49-F238E27FC236}">
                      <a16:creationId xmlns:a16="http://schemas.microsoft.com/office/drawing/2014/main" id="{C8875C3D-480E-CAAF-FC18-866FCFB1AD95}"/>
                    </a:ext>
                  </a:extLst>
                </p:cNvPr>
                <p:cNvPicPr/>
                <p:nvPr/>
              </p:nvPicPr>
              <p:blipFill>
                <a:blip r:embed="rId160"/>
                <a:stretch>
                  <a:fillRect/>
                </a:stretch>
              </p:blipFill>
              <p:spPr>
                <a:xfrm>
                  <a:off x="1285110" y="2908080"/>
                  <a:ext cx="48240" cy="3664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93" name="Ink 92">
                  <a:extLst>
                    <a:ext uri="{FF2B5EF4-FFF2-40B4-BE49-F238E27FC236}">
                      <a16:creationId xmlns:a16="http://schemas.microsoft.com/office/drawing/2014/main" id="{C8CA81EF-C4C5-2CF1-98CE-6A3A3429239F}"/>
                    </a:ext>
                  </a:extLst>
                </p14:cNvPr>
                <p14:cNvContentPartPr/>
                <p14:nvPr/>
              </p14:nvContentPartPr>
              <p14:xfrm>
                <a:off x="1005750" y="2948760"/>
                <a:ext cx="258480" cy="210600"/>
              </p14:xfrm>
            </p:contentPart>
          </mc:Choice>
          <mc:Fallback xmlns="">
            <p:pic>
              <p:nvPicPr>
                <p:cNvPr id="93" name="Ink 92">
                  <a:extLst>
                    <a:ext uri="{FF2B5EF4-FFF2-40B4-BE49-F238E27FC236}">
                      <a16:creationId xmlns:a16="http://schemas.microsoft.com/office/drawing/2014/main" id="{C8CA81EF-C4C5-2CF1-98CE-6A3A3429239F}"/>
                    </a:ext>
                  </a:extLst>
                </p:cNvPr>
                <p:cNvPicPr/>
                <p:nvPr/>
              </p:nvPicPr>
              <p:blipFill>
                <a:blip r:embed="rId162"/>
                <a:stretch>
                  <a:fillRect/>
                </a:stretch>
              </p:blipFill>
              <p:spPr>
                <a:xfrm>
                  <a:off x="987750" y="2931120"/>
                  <a:ext cx="29412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94" name="Ink 93">
                  <a:extLst>
                    <a:ext uri="{FF2B5EF4-FFF2-40B4-BE49-F238E27FC236}">
                      <a16:creationId xmlns:a16="http://schemas.microsoft.com/office/drawing/2014/main" id="{8ECB2FCD-2F84-D219-6DE2-74C2B5610B38}"/>
                    </a:ext>
                  </a:extLst>
                </p14:cNvPr>
                <p14:cNvContentPartPr/>
                <p14:nvPr/>
              </p14:nvContentPartPr>
              <p14:xfrm>
                <a:off x="1493190" y="2958480"/>
                <a:ext cx="292320" cy="210960"/>
              </p14:xfrm>
            </p:contentPart>
          </mc:Choice>
          <mc:Fallback xmlns="">
            <p:pic>
              <p:nvPicPr>
                <p:cNvPr id="94" name="Ink 93">
                  <a:extLst>
                    <a:ext uri="{FF2B5EF4-FFF2-40B4-BE49-F238E27FC236}">
                      <a16:creationId xmlns:a16="http://schemas.microsoft.com/office/drawing/2014/main" id="{8ECB2FCD-2F84-D219-6DE2-74C2B5610B38}"/>
                    </a:ext>
                  </a:extLst>
                </p:cNvPr>
                <p:cNvPicPr/>
                <p:nvPr/>
              </p:nvPicPr>
              <p:blipFill>
                <a:blip r:embed="rId164"/>
                <a:stretch>
                  <a:fillRect/>
                </a:stretch>
              </p:blipFill>
              <p:spPr>
                <a:xfrm>
                  <a:off x="1475550" y="2940840"/>
                  <a:ext cx="32796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95" name="Ink 94">
                  <a:extLst>
                    <a:ext uri="{FF2B5EF4-FFF2-40B4-BE49-F238E27FC236}">
                      <a16:creationId xmlns:a16="http://schemas.microsoft.com/office/drawing/2014/main" id="{6D694A13-76B6-88B3-9779-1F0BB282A978}"/>
                    </a:ext>
                  </a:extLst>
                </p14:cNvPr>
                <p14:cNvContentPartPr/>
                <p14:nvPr/>
              </p14:nvContentPartPr>
              <p14:xfrm>
                <a:off x="1897110" y="2914560"/>
                <a:ext cx="31320" cy="376560"/>
              </p14:xfrm>
            </p:contentPart>
          </mc:Choice>
          <mc:Fallback xmlns="">
            <p:pic>
              <p:nvPicPr>
                <p:cNvPr id="95" name="Ink 94">
                  <a:extLst>
                    <a:ext uri="{FF2B5EF4-FFF2-40B4-BE49-F238E27FC236}">
                      <a16:creationId xmlns:a16="http://schemas.microsoft.com/office/drawing/2014/main" id="{6D694A13-76B6-88B3-9779-1F0BB282A978}"/>
                    </a:ext>
                  </a:extLst>
                </p:cNvPr>
                <p:cNvPicPr/>
                <p:nvPr/>
              </p:nvPicPr>
              <p:blipFill>
                <a:blip r:embed="rId166"/>
                <a:stretch>
                  <a:fillRect/>
                </a:stretch>
              </p:blipFill>
              <p:spPr>
                <a:xfrm>
                  <a:off x="1879110" y="2896560"/>
                  <a:ext cx="66960" cy="41220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96" name="Ink 95">
                  <a:extLst>
                    <a:ext uri="{FF2B5EF4-FFF2-40B4-BE49-F238E27FC236}">
                      <a16:creationId xmlns:a16="http://schemas.microsoft.com/office/drawing/2014/main" id="{D6919D58-3869-6898-3067-EBC10D0A29E1}"/>
                    </a:ext>
                  </a:extLst>
                </p14:cNvPr>
                <p14:cNvContentPartPr/>
                <p14:nvPr/>
              </p14:nvContentPartPr>
              <p14:xfrm>
                <a:off x="2091510" y="2971440"/>
                <a:ext cx="101880" cy="360"/>
              </p14:xfrm>
            </p:contentPart>
          </mc:Choice>
          <mc:Fallback xmlns="">
            <p:pic>
              <p:nvPicPr>
                <p:cNvPr id="96" name="Ink 95">
                  <a:extLst>
                    <a:ext uri="{FF2B5EF4-FFF2-40B4-BE49-F238E27FC236}">
                      <a16:creationId xmlns:a16="http://schemas.microsoft.com/office/drawing/2014/main" id="{D6919D58-3869-6898-3067-EBC10D0A29E1}"/>
                    </a:ext>
                  </a:extLst>
                </p:cNvPr>
                <p:cNvPicPr/>
                <p:nvPr/>
              </p:nvPicPr>
              <p:blipFill>
                <a:blip r:embed="rId168"/>
                <a:stretch>
                  <a:fillRect/>
                </a:stretch>
              </p:blipFill>
              <p:spPr>
                <a:xfrm>
                  <a:off x="2073510" y="2953800"/>
                  <a:ext cx="1375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97" name="Ink 96">
                  <a:extLst>
                    <a:ext uri="{FF2B5EF4-FFF2-40B4-BE49-F238E27FC236}">
                      <a16:creationId xmlns:a16="http://schemas.microsoft.com/office/drawing/2014/main" id="{F965DD42-6700-3D90-4B4A-FEC0F399CBA7}"/>
                    </a:ext>
                  </a:extLst>
                </p14:cNvPr>
                <p14:cNvContentPartPr/>
                <p14:nvPr/>
              </p14:nvContentPartPr>
              <p14:xfrm>
                <a:off x="1952190" y="2994480"/>
                <a:ext cx="141120" cy="226080"/>
              </p14:xfrm>
            </p:contentPart>
          </mc:Choice>
          <mc:Fallback xmlns="">
            <p:pic>
              <p:nvPicPr>
                <p:cNvPr id="97" name="Ink 96">
                  <a:extLst>
                    <a:ext uri="{FF2B5EF4-FFF2-40B4-BE49-F238E27FC236}">
                      <a16:creationId xmlns:a16="http://schemas.microsoft.com/office/drawing/2014/main" id="{F965DD42-6700-3D90-4B4A-FEC0F399CBA7}"/>
                    </a:ext>
                  </a:extLst>
                </p:cNvPr>
                <p:cNvPicPr/>
                <p:nvPr/>
              </p:nvPicPr>
              <p:blipFill>
                <a:blip r:embed="rId170"/>
                <a:stretch>
                  <a:fillRect/>
                </a:stretch>
              </p:blipFill>
              <p:spPr>
                <a:xfrm>
                  <a:off x="1934550" y="2976480"/>
                  <a:ext cx="17676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99" name="Ink 98">
                  <a:extLst>
                    <a:ext uri="{FF2B5EF4-FFF2-40B4-BE49-F238E27FC236}">
                      <a16:creationId xmlns:a16="http://schemas.microsoft.com/office/drawing/2014/main" id="{4119004C-D83F-39FE-AA72-41FA32F77CC3}"/>
                    </a:ext>
                  </a:extLst>
                </p14:cNvPr>
                <p14:cNvContentPartPr/>
                <p14:nvPr/>
              </p14:nvContentPartPr>
              <p14:xfrm>
                <a:off x="2308590" y="2925720"/>
                <a:ext cx="4680" cy="360360"/>
              </p14:xfrm>
            </p:contentPart>
          </mc:Choice>
          <mc:Fallback xmlns="">
            <p:pic>
              <p:nvPicPr>
                <p:cNvPr id="99" name="Ink 98">
                  <a:extLst>
                    <a:ext uri="{FF2B5EF4-FFF2-40B4-BE49-F238E27FC236}">
                      <a16:creationId xmlns:a16="http://schemas.microsoft.com/office/drawing/2014/main" id="{4119004C-D83F-39FE-AA72-41FA32F77CC3}"/>
                    </a:ext>
                  </a:extLst>
                </p:cNvPr>
                <p:cNvPicPr/>
                <p:nvPr/>
              </p:nvPicPr>
              <p:blipFill>
                <a:blip r:embed="rId172"/>
                <a:stretch>
                  <a:fillRect/>
                </a:stretch>
              </p:blipFill>
              <p:spPr>
                <a:xfrm>
                  <a:off x="2290950" y="2908080"/>
                  <a:ext cx="4032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02" name="Ink 101">
                  <a:extLst>
                    <a:ext uri="{FF2B5EF4-FFF2-40B4-BE49-F238E27FC236}">
                      <a16:creationId xmlns:a16="http://schemas.microsoft.com/office/drawing/2014/main" id="{1848600E-0FDE-4C94-21D6-AF29A5BFC96A}"/>
                    </a:ext>
                  </a:extLst>
                </p14:cNvPr>
                <p14:cNvContentPartPr/>
                <p14:nvPr/>
              </p14:nvContentPartPr>
              <p14:xfrm>
                <a:off x="2397150" y="2946960"/>
                <a:ext cx="147240" cy="281880"/>
              </p14:xfrm>
            </p:contentPart>
          </mc:Choice>
          <mc:Fallback xmlns="">
            <p:pic>
              <p:nvPicPr>
                <p:cNvPr id="102" name="Ink 101">
                  <a:extLst>
                    <a:ext uri="{FF2B5EF4-FFF2-40B4-BE49-F238E27FC236}">
                      <a16:creationId xmlns:a16="http://schemas.microsoft.com/office/drawing/2014/main" id="{1848600E-0FDE-4C94-21D6-AF29A5BFC96A}"/>
                    </a:ext>
                  </a:extLst>
                </p:cNvPr>
                <p:cNvPicPr/>
                <p:nvPr/>
              </p:nvPicPr>
              <p:blipFill>
                <a:blip r:embed="rId174"/>
                <a:stretch>
                  <a:fillRect/>
                </a:stretch>
              </p:blipFill>
              <p:spPr>
                <a:xfrm>
                  <a:off x="2379150" y="2928960"/>
                  <a:ext cx="18288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03" name="Ink 102">
                  <a:extLst>
                    <a:ext uri="{FF2B5EF4-FFF2-40B4-BE49-F238E27FC236}">
                      <a16:creationId xmlns:a16="http://schemas.microsoft.com/office/drawing/2014/main" id="{B0D0394A-F43C-CF67-7194-FC22555A57BA}"/>
                    </a:ext>
                  </a:extLst>
                </p14:cNvPr>
                <p14:cNvContentPartPr/>
                <p14:nvPr/>
              </p14:nvContentPartPr>
              <p14:xfrm>
                <a:off x="2662830" y="2914560"/>
                <a:ext cx="26640" cy="385200"/>
              </p14:xfrm>
            </p:contentPart>
          </mc:Choice>
          <mc:Fallback xmlns="">
            <p:pic>
              <p:nvPicPr>
                <p:cNvPr id="103" name="Ink 102">
                  <a:extLst>
                    <a:ext uri="{FF2B5EF4-FFF2-40B4-BE49-F238E27FC236}">
                      <a16:creationId xmlns:a16="http://schemas.microsoft.com/office/drawing/2014/main" id="{B0D0394A-F43C-CF67-7194-FC22555A57BA}"/>
                    </a:ext>
                  </a:extLst>
                </p:cNvPr>
                <p:cNvPicPr/>
                <p:nvPr/>
              </p:nvPicPr>
              <p:blipFill>
                <a:blip r:embed="rId176"/>
                <a:stretch>
                  <a:fillRect/>
                </a:stretch>
              </p:blipFill>
              <p:spPr>
                <a:xfrm>
                  <a:off x="2645190" y="2896560"/>
                  <a:ext cx="62280" cy="42084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81" name="Ink 180">
                  <a:extLst>
                    <a:ext uri="{FF2B5EF4-FFF2-40B4-BE49-F238E27FC236}">
                      <a16:creationId xmlns:a16="http://schemas.microsoft.com/office/drawing/2014/main" id="{E1008DBB-5C6C-02A3-62E0-F7655F81AAB1}"/>
                    </a:ext>
                  </a:extLst>
                </p14:cNvPr>
                <p14:cNvContentPartPr/>
                <p14:nvPr/>
              </p14:nvContentPartPr>
              <p14:xfrm>
                <a:off x="1714230" y="3338640"/>
                <a:ext cx="466920" cy="126360"/>
              </p14:xfrm>
            </p:contentPart>
          </mc:Choice>
          <mc:Fallback xmlns="">
            <p:pic>
              <p:nvPicPr>
                <p:cNvPr id="181" name="Ink 180">
                  <a:extLst>
                    <a:ext uri="{FF2B5EF4-FFF2-40B4-BE49-F238E27FC236}">
                      <a16:creationId xmlns:a16="http://schemas.microsoft.com/office/drawing/2014/main" id="{E1008DBB-5C6C-02A3-62E0-F7655F81AAB1}"/>
                    </a:ext>
                  </a:extLst>
                </p:cNvPr>
                <p:cNvPicPr/>
                <p:nvPr/>
              </p:nvPicPr>
              <p:blipFill>
                <a:blip r:embed="rId178"/>
                <a:stretch>
                  <a:fillRect/>
                </a:stretch>
              </p:blipFill>
              <p:spPr>
                <a:xfrm>
                  <a:off x="1696590" y="3321000"/>
                  <a:ext cx="502560" cy="162000"/>
                </a:xfrm>
                <a:prstGeom prst="rect">
                  <a:avLst/>
                </a:prstGeom>
              </p:spPr>
            </p:pic>
          </mc:Fallback>
        </mc:AlternateContent>
      </p:grpSp>
      <p:grpSp>
        <p:nvGrpSpPr>
          <p:cNvPr id="184" name="Group 183">
            <a:extLst>
              <a:ext uri="{FF2B5EF4-FFF2-40B4-BE49-F238E27FC236}">
                <a16:creationId xmlns:a16="http://schemas.microsoft.com/office/drawing/2014/main" id="{E5ACCD39-94E6-5699-F08A-93CFD499490E}"/>
              </a:ext>
            </a:extLst>
          </p:cNvPr>
          <p:cNvGrpSpPr/>
          <p:nvPr/>
        </p:nvGrpSpPr>
        <p:grpSpPr>
          <a:xfrm>
            <a:off x="6558030" y="2925720"/>
            <a:ext cx="1028520" cy="428040"/>
            <a:chOff x="6558030" y="2925720"/>
            <a:chExt cx="1028520" cy="428040"/>
          </a:xfrm>
        </p:grpSpPr>
        <mc:AlternateContent xmlns:mc="http://schemas.openxmlformats.org/markup-compatibility/2006" xmlns:p14="http://schemas.microsoft.com/office/powerpoint/2010/main">
          <mc:Choice Requires="p14">
            <p:contentPart p14:bwMode="auto" r:id="rId179">
              <p14:nvContentPartPr>
                <p14:cNvPr id="155" name="Ink 154">
                  <a:extLst>
                    <a:ext uri="{FF2B5EF4-FFF2-40B4-BE49-F238E27FC236}">
                      <a16:creationId xmlns:a16="http://schemas.microsoft.com/office/drawing/2014/main" id="{77AE8C0A-27E3-7E5C-5417-5BDC5EB3C137}"/>
                    </a:ext>
                  </a:extLst>
                </p14:cNvPr>
                <p14:cNvContentPartPr/>
                <p14:nvPr/>
              </p14:nvContentPartPr>
              <p14:xfrm>
                <a:off x="6558030" y="3098160"/>
                <a:ext cx="160200" cy="255600"/>
              </p14:xfrm>
            </p:contentPart>
          </mc:Choice>
          <mc:Fallback xmlns="">
            <p:pic>
              <p:nvPicPr>
                <p:cNvPr id="155" name="Ink 154">
                  <a:extLst>
                    <a:ext uri="{FF2B5EF4-FFF2-40B4-BE49-F238E27FC236}">
                      <a16:creationId xmlns:a16="http://schemas.microsoft.com/office/drawing/2014/main" id="{77AE8C0A-27E3-7E5C-5417-5BDC5EB3C137}"/>
                    </a:ext>
                  </a:extLst>
                </p:cNvPr>
                <p:cNvPicPr/>
                <p:nvPr/>
              </p:nvPicPr>
              <p:blipFill>
                <a:blip r:embed="rId180"/>
                <a:stretch>
                  <a:fillRect/>
                </a:stretch>
              </p:blipFill>
              <p:spPr>
                <a:xfrm>
                  <a:off x="6540030" y="3080160"/>
                  <a:ext cx="19584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56" name="Ink 155">
                  <a:extLst>
                    <a:ext uri="{FF2B5EF4-FFF2-40B4-BE49-F238E27FC236}">
                      <a16:creationId xmlns:a16="http://schemas.microsoft.com/office/drawing/2014/main" id="{3E1A5138-CC75-4134-BCD8-CB6F35BD3BBA}"/>
                    </a:ext>
                  </a:extLst>
                </p14:cNvPr>
                <p14:cNvContentPartPr/>
                <p14:nvPr/>
              </p14:nvContentPartPr>
              <p14:xfrm>
                <a:off x="6766470" y="3063240"/>
                <a:ext cx="42480" cy="192960"/>
              </p14:xfrm>
            </p:contentPart>
          </mc:Choice>
          <mc:Fallback xmlns="">
            <p:pic>
              <p:nvPicPr>
                <p:cNvPr id="156" name="Ink 155">
                  <a:extLst>
                    <a:ext uri="{FF2B5EF4-FFF2-40B4-BE49-F238E27FC236}">
                      <a16:creationId xmlns:a16="http://schemas.microsoft.com/office/drawing/2014/main" id="{3E1A5138-CC75-4134-BCD8-CB6F35BD3BBA}"/>
                    </a:ext>
                  </a:extLst>
                </p:cNvPr>
                <p:cNvPicPr/>
                <p:nvPr/>
              </p:nvPicPr>
              <p:blipFill>
                <a:blip r:embed="rId182"/>
                <a:stretch>
                  <a:fillRect/>
                </a:stretch>
              </p:blipFill>
              <p:spPr>
                <a:xfrm>
                  <a:off x="6748830" y="3045240"/>
                  <a:ext cx="7812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57" name="Ink 156">
                  <a:extLst>
                    <a:ext uri="{FF2B5EF4-FFF2-40B4-BE49-F238E27FC236}">
                      <a16:creationId xmlns:a16="http://schemas.microsoft.com/office/drawing/2014/main" id="{3289CF40-4278-42AA-A5F7-0430DD921AE5}"/>
                    </a:ext>
                  </a:extLst>
                </p14:cNvPr>
                <p14:cNvContentPartPr/>
                <p14:nvPr/>
              </p14:nvContentPartPr>
              <p14:xfrm>
                <a:off x="6817230" y="3063240"/>
                <a:ext cx="41040" cy="54360"/>
              </p14:xfrm>
            </p:contentPart>
          </mc:Choice>
          <mc:Fallback xmlns="">
            <p:pic>
              <p:nvPicPr>
                <p:cNvPr id="157" name="Ink 156">
                  <a:extLst>
                    <a:ext uri="{FF2B5EF4-FFF2-40B4-BE49-F238E27FC236}">
                      <a16:creationId xmlns:a16="http://schemas.microsoft.com/office/drawing/2014/main" id="{3289CF40-4278-42AA-A5F7-0430DD921AE5}"/>
                    </a:ext>
                  </a:extLst>
                </p:cNvPr>
                <p:cNvPicPr/>
                <p:nvPr/>
              </p:nvPicPr>
              <p:blipFill>
                <a:blip r:embed="rId184"/>
                <a:stretch>
                  <a:fillRect/>
                </a:stretch>
              </p:blipFill>
              <p:spPr>
                <a:xfrm>
                  <a:off x="6799230" y="3045240"/>
                  <a:ext cx="7668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58" name="Ink 157">
                  <a:extLst>
                    <a:ext uri="{FF2B5EF4-FFF2-40B4-BE49-F238E27FC236}">
                      <a16:creationId xmlns:a16="http://schemas.microsoft.com/office/drawing/2014/main" id="{42D52A52-45F9-0637-D6B7-DC49E5BAD215}"/>
                    </a:ext>
                  </a:extLst>
                </p14:cNvPr>
                <p14:cNvContentPartPr/>
                <p14:nvPr/>
              </p14:nvContentPartPr>
              <p14:xfrm>
                <a:off x="6915150" y="3074400"/>
                <a:ext cx="27360" cy="192240"/>
              </p14:xfrm>
            </p:contentPart>
          </mc:Choice>
          <mc:Fallback xmlns="">
            <p:pic>
              <p:nvPicPr>
                <p:cNvPr id="158" name="Ink 157">
                  <a:extLst>
                    <a:ext uri="{FF2B5EF4-FFF2-40B4-BE49-F238E27FC236}">
                      <a16:creationId xmlns:a16="http://schemas.microsoft.com/office/drawing/2014/main" id="{42D52A52-45F9-0637-D6B7-DC49E5BAD215}"/>
                    </a:ext>
                  </a:extLst>
                </p:cNvPr>
                <p:cNvPicPr/>
                <p:nvPr/>
              </p:nvPicPr>
              <p:blipFill>
                <a:blip r:embed="rId186"/>
                <a:stretch>
                  <a:fillRect/>
                </a:stretch>
              </p:blipFill>
              <p:spPr>
                <a:xfrm>
                  <a:off x="6897150" y="3056400"/>
                  <a:ext cx="6300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59" name="Ink 158">
                  <a:extLst>
                    <a:ext uri="{FF2B5EF4-FFF2-40B4-BE49-F238E27FC236}">
                      <a16:creationId xmlns:a16="http://schemas.microsoft.com/office/drawing/2014/main" id="{8F9032E5-9D17-19A9-64A5-7FFAA074902F}"/>
                    </a:ext>
                  </a:extLst>
                </p14:cNvPr>
                <p14:cNvContentPartPr/>
                <p14:nvPr/>
              </p14:nvContentPartPr>
              <p14:xfrm>
                <a:off x="6960150" y="3051360"/>
                <a:ext cx="81000" cy="56160"/>
              </p14:xfrm>
            </p:contentPart>
          </mc:Choice>
          <mc:Fallback xmlns="">
            <p:pic>
              <p:nvPicPr>
                <p:cNvPr id="159" name="Ink 158">
                  <a:extLst>
                    <a:ext uri="{FF2B5EF4-FFF2-40B4-BE49-F238E27FC236}">
                      <a16:creationId xmlns:a16="http://schemas.microsoft.com/office/drawing/2014/main" id="{8F9032E5-9D17-19A9-64A5-7FFAA074902F}"/>
                    </a:ext>
                  </a:extLst>
                </p:cNvPr>
                <p:cNvPicPr/>
                <p:nvPr/>
              </p:nvPicPr>
              <p:blipFill>
                <a:blip r:embed="rId188"/>
                <a:stretch>
                  <a:fillRect/>
                </a:stretch>
              </p:blipFill>
              <p:spPr>
                <a:xfrm>
                  <a:off x="6942510" y="3033720"/>
                  <a:ext cx="11664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60" name="Ink 159">
                  <a:extLst>
                    <a:ext uri="{FF2B5EF4-FFF2-40B4-BE49-F238E27FC236}">
                      <a16:creationId xmlns:a16="http://schemas.microsoft.com/office/drawing/2014/main" id="{E9A613FA-129D-4E72-D24E-8512B3E872E8}"/>
                    </a:ext>
                  </a:extLst>
                </p14:cNvPr>
                <p14:cNvContentPartPr/>
                <p14:nvPr/>
              </p14:nvContentPartPr>
              <p14:xfrm>
                <a:off x="7072470" y="2948400"/>
                <a:ext cx="115920" cy="346680"/>
              </p14:xfrm>
            </p:contentPart>
          </mc:Choice>
          <mc:Fallback xmlns="">
            <p:pic>
              <p:nvPicPr>
                <p:cNvPr id="160" name="Ink 159">
                  <a:extLst>
                    <a:ext uri="{FF2B5EF4-FFF2-40B4-BE49-F238E27FC236}">
                      <a16:creationId xmlns:a16="http://schemas.microsoft.com/office/drawing/2014/main" id="{E9A613FA-129D-4E72-D24E-8512B3E872E8}"/>
                    </a:ext>
                  </a:extLst>
                </p:cNvPr>
                <p:cNvPicPr/>
                <p:nvPr/>
              </p:nvPicPr>
              <p:blipFill>
                <a:blip r:embed="rId190"/>
                <a:stretch>
                  <a:fillRect/>
                </a:stretch>
              </p:blipFill>
              <p:spPr>
                <a:xfrm>
                  <a:off x="7054470" y="2930760"/>
                  <a:ext cx="15156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62" name="Ink 161">
                  <a:extLst>
                    <a:ext uri="{FF2B5EF4-FFF2-40B4-BE49-F238E27FC236}">
                      <a16:creationId xmlns:a16="http://schemas.microsoft.com/office/drawing/2014/main" id="{2E698890-62AF-79AE-A0F5-3C0F70B5B6F3}"/>
                    </a:ext>
                  </a:extLst>
                </p14:cNvPr>
                <p14:cNvContentPartPr/>
                <p14:nvPr/>
              </p14:nvContentPartPr>
              <p14:xfrm>
                <a:off x="7223670" y="3069360"/>
                <a:ext cx="24120" cy="142200"/>
              </p14:xfrm>
            </p:contentPart>
          </mc:Choice>
          <mc:Fallback xmlns="">
            <p:pic>
              <p:nvPicPr>
                <p:cNvPr id="162" name="Ink 161">
                  <a:extLst>
                    <a:ext uri="{FF2B5EF4-FFF2-40B4-BE49-F238E27FC236}">
                      <a16:creationId xmlns:a16="http://schemas.microsoft.com/office/drawing/2014/main" id="{2E698890-62AF-79AE-A0F5-3C0F70B5B6F3}"/>
                    </a:ext>
                  </a:extLst>
                </p:cNvPr>
                <p:cNvPicPr/>
                <p:nvPr/>
              </p:nvPicPr>
              <p:blipFill>
                <a:blip r:embed="rId192"/>
                <a:stretch>
                  <a:fillRect/>
                </a:stretch>
              </p:blipFill>
              <p:spPr>
                <a:xfrm>
                  <a:off x="7205670" y="3051720"/>
                  <a:ext cx="5976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64" name="Ink 163">
                  <a:extLst>
                    <a:ext uri="{FF2B5EF4-FFF2-40B4-BE49-F238E27FC236}">
                      <a16:creationId xmlns:a16="http://schemas.microsoft.com/office/drawing/2014/main" id="{29C7E5DA-5CDD-58AA-237B-954C721B6C34}"/>
                    </a:ext>
                  </a:extLst>
                </p14:cNvPr>
                <p14:cNvContentPartPr/>
                <p14:nvPr/>
              </p14:nvContentPartPr>
              <p14:xfrm>
                <a:off x="7292430" y="2925720"/>
                <a:ext cx="128880" cy="362880"/>
              </p14:xfrm>
            </p:contentPart>
          </mc:Choice>
          <mc:Fallback xmlns="">
            <p:pic>
              <p:nvPicPr>
                <p:cNvPr id="164" name="Ink 163">
                  <a:extLst>
                    <a:ext uri="{FF2B5EF4-FFF2-40B4-BE49-F238E27FC236}">
                      <a16:creationId xmlns:a16="http://schemas.microsoft.com/office/drawing/2014/main" id="{29C7E5DA-5CDD-58AA-237B-954C721B6C34}"/>
                    </a:ext>
                  </a:extLst>
                </p:cNvPr>
                <p:cNvPicPr/>
                <p:nvPr/>
              </p:nvPicPr>
              <p:blipFill>
                <a:blip r:embed="rId194"/>
                <a:stretch>
                  <a:fillRect/>
                </a:stretch>
              </p:blipFill>
              <p:spPr>
                <a:xfrm>
                  <a:off x="7274430" y="2908080"/>
                  <a:ext cx="164520" cy="39852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66" name="Ink 165">
                  <a:extLst>
                    <a:ext uri="{FF2B5EF4-FFF2-40B4-BE49-F238E27FC236}">
                      <a16:creationId xmlns:a16="http://schemas.microsoft.com/office/drawing/2014/main" id="{5AA6754B-1237-50AA-E101-1E7F263D6738}"/>
                    </a:ext>
                  </a:extLst>
                </p14:cNvPr>
                <p14:cNvContentPartPr/>
                <p14:nvPr/>
              </p14:nvContentPartPr>
              <p14:xfrm>
                <a:off x="7521750" y="3051360"/>
                <a:ext cx="64800" cy="192960"/>
              </p14:xfrm>
            </p:contentPart>
          </mc:Choice>
          <mc:Fallback xmlns="">
            <p:pic>
              <p:nvPicPr>
                <p:cNvPr id="166" name="Ink 165">
                  <a:extLst>
                    <a:ext uri="{FF2B5EF4-FFF2-40B4-BE49-F238E27FC236}">
                      <a16:creationId xmlns:a16="http://schemas.microsoft.com/office/drawing/2014/main" id="{5AA6754B-1237-50AA-E101-1E7F263D6738}"/>
                    </a:ext>
                  </a:extLst>
                </p:cNvPr>
                <p:cNvPicPr/>
                <p:nvPr/>
              </p:nvPicPr>
              <p:blipFill>
                <a:blip r:embed="rId196"/>
                <a:stretch>
                  <a:fillRect/>
                </a:stretch>
              </p:blipFill>
              <p:spPr>
                <a:xfrm>
                  <a:off x="7504110" y="3033720"/>
                  <a:ext cx="10044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83" name="Ink 182">
                  <a:extLst>
                    <a:ext uri="{FF2B5EF4-FFF2-40B4-BE49-F238E27FC236}">
                      <a16:creationId xmlns:a16="http://schemas.microsoft.com/office/drawing/2014/main" id="{4B178A20-C04C-9471-1835-10658B0C6EF1}"/>
                    </a:ext>
                  </a:extLst>
                </p14:cNvPr>
                <p14:cNvContentPartPr/>
                <p14:nvPr/>
              </p14:nvContentPartPr>
              <p14:xfrm>
                <a:off x="7223670" y="3188160"/>
                <a:ext cx="90000" cy="12240"/>
              </p14:xfrm>
            </p:contentPart>
          </mc:Choice>
          <mc:Fallback xmlns="">
            <p:pic>
              <p:nvPicPr>
                <p:cNvPr id="183" name="Ink 182">
                  <a:extLst>
                    <a:ext uri="{FF2B5EF4-FFF2-40B4-BE49-F238E27FC236}">
                      <a16:creationId xmlns:a16="http://schemas.microsoft.com/office/drawing/2014/main" id="{4B178A20-C04C-9471-1835-10658B0C6EF1}"/>
                    </a:ext>
                  </a:extLst>
                </p:cNvPr>
                <p:cNvPicPr/>
                <p:nvPr/>
              </p:nvPicPr>
              <p:blipFill>
                <a:blip r:embed="rId198"/>
                <a:stretch>
                  <a:fillRect/>
                </a:stretch>
              </p:blipFill>
              <p:spPr>
                <a:xfrm>
                  <a:off x="7205670" y="3170520"/>
                  <a:ext cx="125640" cy="47880"/>
                </a:xfrm>
                <a:prstGeom prst="rect">
                  <a:avLst/>
                </a:prstGeom>
              </p:spPr>
            </p:pic>
          </mc:Fallback>
        </mc:AlternateContent>
      </p:grpSp>
      <p:grpSp>
        <p:nvGrpSpPr>
          <p:cNvPr id="186" name="Group 185">
            <a:extLst>
              <a:ext uri="{FF2B5EF4-FFF2-40B4-BE49-F238E27FC236}">
                <a16:creationId xmlns:a16="http://schemas.microsoft.com/office/drawing/2014/main" id="{F7F08CA0-8587-B448-1CE0-6CE3D0E29211}"/>
              </a:ext>
            </a:extLst>
          </p:cNvPr>
          <p:cNvGrpSpPr/>
          <p:nvPr/>
        </p:nvGrpSpPr>
        <p:grpSpPr>
          <a:xfrm>
            <a:off x="7735950" y="2921040"/>
            <a:ext cx="1741680" cy="606600"/>
            <a:chOff x="7735950" y="2921040"/>
            <a:chExt cx="1741680" cy="606600"/>
          </a:xfrm>
        </p:grpSpPr>
        <mc:AlternateContent xmlns:mc="http://schemas.openxmlformats.org/markup-compatibility/2006" xmlns:p14="http://schemas.microsoft.com/office/powerpoint/2010/main">
          <mc:Choice Requires="p14">
            <p:contentPart p14:bwMode="auto" r:id="rId199">
              <p14:nvContentPartPr>
                <p14:cNvPr id="168" name="Ink 167">
                  <a:extLst>
                    <a:ext uri="{FF2B5EF4-FFF2-40B4-BE49-F238E27FC236}">
                      <a16:creationId xmlns:a16="http://schemas.microsoft.com/office/drawing/2014/main" id="{CDB55E6E-86CE-44B0-E438-3EFDB21A3C3E}"/>
                    </a:ext>
                  </a:extLst>
                </p14:cNvPr>
                <p14:cNvContentPartPr/>
                <p14:nvPr/>
              </p14:nvContentPartPr>
              <p14:xfrm>
                <a:off x="7735950" y="3085920"/>
                <a:ext cx="178920" cy="245880"/>
              </p14:xfrm>
            </p:contentPart>
          </mc:Choice>
          <mc:Fallback xmlns="">
            <p:pic>
              <p:nvPicPr>
                <p:cNvPr id="168" name="Ink 167">
                  <a:extLst>
                    <a:ext uri="{FF2B5EF4-FFF2-40B4-BE49-F238E27FC236}">
                      <a16:creationId xmlns:a16="http://schemas.microsoft.com/office/drawing/2014/main" id="{CDB55E6E-86CE-44B0-E438-3EFDB21A3C3E}"/>
                    </a:ext>
                  </a:extLst>
                </p:cNvPr>
                <p:cNvPicPr/>
                <p:nvPr/>
              </p:nvPicPr>
              <p:blipFill>
                <a:blip r:embed="rId200"/>
                <a:stretch>
                  <a:fillRect/>
                </a:stretch>
              </p:blipFill>
              <p:spPr>
                <a:xfrm>
                  <a:off x="7717950" y="3067920"/>
                  <a:ext cx="21456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69" name="Ink 168">
                  <a:extLst>
                    <a:ext uri="{FF2B5EF4-FFF2-40B4-BE49-F238E27FC236}">
                      <a16:creationId xmlns:a16="http://schemas.microsoft.com/office/drawing/2014/main" id="{6AD30C27-1666-6D35-11D4-2F2A59EC4B22}"/>
                    </a:ext>
                  </a:extLst>
                </p14:cNvPr>
                <p14:cNvContentPartPr/>
                <p14:nvPr/>
              </p14:nvContentPartPr>
              <p14:xfrm>
                <a:off x="7954830" y="3056400"/>
                <a:ext cx="140400" cy="199080"/>
              </p14:xfrm>
            </p:contentPart>
          </mc:Choice>
          <mc:Fallback xmlns="">
            <p:pic>
              <p:nvPicPr>
                <p:cNvPr id="169" name="Ink 168">
                  <a:extLst>
                    <a:ext uri="{FF2B5EF4-FFF2-40B4-BE49-F238E27FC236}">
                      <a16:creationId xmlns:a16="http://schemas.microsoft.com/office/drawing/2014/main" id="{6AD30C27-1666-6D35-11D4-2F2A59EC4B22}"/>
                    </a:ext>
                  </a:extLst>
                </p:cNvPr>
                <p:cNvPicPr/>
                <p:nvPr/>
              </p:nvPicPr>
              <p:blipFill>
                <a:blip r:embed="rId202"/>
                <a:stretch>
                  <a:fillRect/>
                </a:stretch>
              </p:blipFill>
              <p:spPr>
                <a:xfrm>
                  <a:off x="7937190" y="3038760"/>
                  <a:ext cx="17604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70" name="Ink 169">
                  <a:extLst>
                    <a:ext uri="{FF2B5EF4-FFF2-40B4-BE49-F238E27FC236}">
                      <a16:creationId xmlns:a16="http://schemas.microsoft.com/office/drawing/2014/main" id="{7696B430-276E-5D86-B416-3CE5BA783106}"/>
                    </a:ext>
                  </a:extLst>
                </p14:cNvPr>
                <p14:cNvContentPartPr/>
                <p14:nvPr/>
              </p14:nvContentPartPr>
              <p14:xfrm>
                <a:off x="8126550" y="3081960"/>
                <a:ext cx="163800" cy="208440"/>
              </p14:xfrm>
            </p:contentPart>
          </mc:Choice>
          <mc:Fallback xmlns="">
            <p:pic>
              <p:nvPicPr>
                <p:cNvPr id="170" name="Ink 169">
                  <a:extLst>
                    <a:ext uri="{FF2B5EF4-FFF2-40B4-BE49-F238E27FC236}">
                      <a16:creationId xmlns:a16="http://schemas.microsoft.com/office/drawing/2014/main" id="{7696B430-276E-5D86-B416-3CE5BA783106}"/>
                    </a:ext>
                  </a:extLst>
                </p:cNvPr>
                <p:cNvPicPr/>
                <p:nvPr/>
              </p:nvPicPr>
              <p:blipFill>
                <a:blip r:embed="rId204"/>
                <a:stretch>
                  <a:fillRect/>
                </a:stretch>
              </p:blipFill>
              <p:spPr>
                <a:xfrm>
                  <a:off x="8108550" y="3063960"/>
                  <a:ext cx="19944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72" name="Ink 171">
                  <a:extLst>
                    <a:ext uri="{FF2B5EF4-FFF2-40B4-BE49-F238E27FC236}">
                      <a16:creationId xmlns:a16="http://schemas.microsoft.com/office/drawing/2014/main" id="{DB148FBD-B2F9-BE2D-176B-6590F4FE4587}"/>
                    </a:ext>
                  </a:extLst>
                </p14:cNvPr>
                <p14:cNvContentPartPr/>
                <p14:nvPr/>
              </p14:nvContentPartPr>
              <p14:xfrm>
                <a:off x="8330310" y="3006720"/>
                <a:ext cx="142200" cy="332640"/>
              </p14:xfrm>
            </p:contentPart>
          </mc:Choice>
          <mc:Fallback xmlns="">
            <p:pic>
              <p:nvPicPr>
                <p:cNvPr id="172" name="Ink 171">
                  <a:extLst>
                    <a:ext uri="{FF2B5EF4-FFF2-40B4-BE49-F238E27FC236}">
                      <a16:creationId xmlns:a16="http://schemas.microsoft.com/office/drawing/2014/main" id="{DB148FBD-B2F9-BE2D-176B-6590F4FE4587}"/>
                    </a:ext>
                  </a:extLst>
                </p:cNvPr>
                <p:cNvPicPr/>
                <p:nvPr/>
              </p:nvPicPr>
              <p:blipFill>
                <a:blip r:embed="rId206"/>
                <a:stretch>
                  <a:fillRect/>
                </a:stretch>
              </p:blipFill>
              <p:spPr>
                <a:xfrm>
                  <a:off x="8312670" y="2989080"/>
                  <a:ext cx="17784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74" name="Ink 173">
                  <a:extLst>
                    <a:ext uri="{FF2B5EF4-FFF2-40B4-BE49-F238E27FC236}">
                      <a16:creationId xmlns:a16="http://schemas.microsoft.com/office/drawing/2014/main" id="{E18C1EFF-D31B-D463-6955-797CBE5E2A50}"/>
                    </a:ext>
                  </a:extLst>
                </p14:cNvPr>
                <p14:cNvContentPartPr/>
                <p14:nvPr/>
              </p14:nvContentPartPr>
              <p14:xfrm>
                <a:off x="8526510" y="3098880"/>
                <a:ext cx="112680" cy="206280"/>
              </p14:xfrm>
            </p:contentPart>
          </mc:Choice>
          <mc:Fallback xmlns="">
            <p:pic>
              <p:nvPicPr>
                <p:cNvPr id="174" name="Ink 173">
                  <a:extLst>
                    <a:ext uri="{FF2B5EF4-FFF2-40B4-BE49-F238E27FC236}">
                      <a16:creationId xmlns:a16="http://schemas.microsoft.com/office/drawing/2014/main" id="{E18C1EFF-D31B-D463-6955-797CBE5E2A50}"/>
                    </a:ext>
                  </a:extLst>
                </p:cNvPr>
                <p:cNvPicPr/>
                <p:nvPr/>
              </p:nvPicPr>
              <p:blipFill>
                <a:blip r:embed="rId208"/>
                <a:stretch>
                  <a:fillRect/>
                </a:stretch>
              </p:blipFill>
              <p:spPr>
                <a:xfrm>
                  <a:off x="8508510" y="3081240"/>
                  <a:ext cx="14832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75" name="Ink 174">
                  <a:extLst>
                    <a:ext uri="{FF2B5EF4-FFF2-40B4-BE49-F238E27FC236}">
                      <a16:creationId xmlns:a16="http://schemas.microsoft.com/office/drawing/2014/main" id="{244D5B69-8212-0F14-3B1D-C7BFAF11971B}"/>
                    </a:ext>
                  </a:extLst>
                </p14:cNvPr>
                <p14:cNvContentPartPr/>
                <p14:nvPr/>
              </p14:nvContentPartPr>
              <p14:xfrm>
                <a:off x="8640990" y="3038760"/>
                <a:ext cx="117000" cy="361800"/>
              </p14:xfrm>
            </p:contentPart>
          </mc:Choice>
          <mc:Fallback xmlns="">
            <p:pic>
              <p:nvPicPr>
                <p:cNvPr id="175" name="Ink 174">
                  <a:extLst>
                    <a:ext uri="{FF2B5EF4-FFF2-40B4-BE49-F238E27FC236}">
                      <a16:creationId xmlns:a16="http://schemas.microsoft.com/office/drawing/2014/main" id="{244D5B69-8212-0F14-3B1D-C7BFAF11971B}"/>
                    </a:ext>
                  </a:extLst>
                </p:cNvPr>
                <p:cNvPicPr/>
                <p:nvPr/>
              </p:nvPicPr>
              <p:blipFill>
                <a:blip r:embed="rId210"/>
                <a:stretch>
                  <a:fillRect/>
                </a:stretch>
              </p:blipFill>
              <p:spPr>
                <a:xfrm>
                  <a:off x="8623350" y="3021120"/>
                  <a:ext cx="15264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76" name="Ink 175">
                  <a:extLst>
                    <a:ext uri="{FF2B5EF4-FFF2-40B4-BE49-F238E27FC236}">
                      <a16:creationId xmlns:a16="http://schemas.microsoft.com/office/drawing/2014/main" id="{F87F863E-7BE0-867A-BD5E-CFD689695826}"/>
                    </a:ext>
                  </a:extLst>
                </p14:cNvPr>
                <p14:cNvContentPartPr/>
                <p14:nvPr/>
              </p14:nvContentPartPr>
              <p14:xfrm>
                <a:off x="8807670" y="2921040"/>
                <a:ext cx="73080" cy="606600"/>
              </p14:xfrm>
            </p:contentPart>
          </mc:Choice>
          <mc:Fallback xmlns="">
            <p:pic>
              <p:nvPicPr>
                <p:cNvPr id="176" name="Ink 175">
                  <a:extLst>
                    <a:ext uri="{FF2B5EF4-FFF2-40B4-BE49-F238E27FC236}">
                      <a16:creationId xmlns:a16="http://schemas.microsoft.com/office/drawing/2014/main" id="{F87F863E-7BE0-867A-BD5E-CFD689695826}"/>
                    </a:ext>
                  </a:extLst>
                </p:cNvPr>
                <p:cNvPicPr/>
                <p:nvPr/>
              </p:nvPicPr>
              <p:blipFill>
                <a:blip r:embed="rId212"/>
                <a:stretch>
                  <a:fillRect/>
                </a:stretch>
              </p:blipFill>
              <p:spPr>
                <a:xfrm>
                  <a:off x="8789670" y="2903400"/>
                  <a:ext cx="108720" cy="64224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78" name="Ink 177">
                  <a:extLst>
                    <a:ext uri="{FF2B5EF4-FFF2-40B4-BE49-F238E27FC236}">
                      <a16:creationId xmlns:a16="http://schemas.microsoft.com/office/drawing/2014/main" id="{E8B2EE94-40F7-25E2-A3DD-76B9C184FD97}"/>
                    </a:ext>
                  </a:extLst>
                </p14:cNvPr>
                <p14:cNvContentPartPr/>
                <p14:nvPr/>
              </p14:nvContentPartPr>
              <p14:xfrm>
                <a:off x="9086670" y="3145320"/>
                <a:ext cx="138960" cy="283320"/>
              </p14:xfrm>
            </p:contentPart>
          </mc:Choice>
          <mc:Fallback xmlns="">
            <p:pic>
              <p:nvPicPr>
                <p:cNvPr id="178" name="Ink 177">
                  <a:extLst>
                    <a:ext uri="{FF2B5EF4-FFF2-40B4-BE49-F238E27FC236}">
                      <a16:creationId xmlns:a16="http://schemas.microsoft.com/office/drawing/2014/main" id="{E8B2EE94-40F7-25E2-A3DD-76B9C184FD97}"/>
                    </a:ext>
                  </a:extLst>
                </p:cNvPr>
                <p:cNvPicPr/>
                <p:nvPr/>
              </p:nvPicPr>
              <p:blipFill>
                <a:blip r:embed="rId214"/>
                <a:stretch>
                  <a:fillRect/>
                </a:stretch>
              </p:blipFill>
              <p:spPr>
                <a:xfrm>
                  <a:off x="9069030" y="3127680"/>
                  <a:ext cx="17460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79" name="Ink 178">
                  <a:extLst>
                    <a:ext uri="{FF2B5EF4-FFF2-40B4-BE49-F238E27FC236}">
                      <a16:creationId xmlns:a16="http://schemas.microsoft.com/office/drawing/2014/main" id="{26E17C1F-2FE6-1DFA-1A82-8AFEB0D8498D}"/>
                    </a:ext>
                  </a:extLst>
                </p14:cNvPr>
                <p14:cNvContentPartPr/>
                <p14:nvPr/>
              </p14:nvContentPartPr>
              <p14:xfrm>
                <a:off x="9382230" y="2971440"/>
                <a:ext cx="95400" cy="497160"/>
              </p14:xfrm>
            </p:contentPart>
          </mc:Choice>
          <mc:Fallback xmlns="">
            <p:pic>
              <p:nvPicPr>
                <p:cNvPr id="179" name="Ink 178">
                  <a:extLst>
                    <a:ext uri="{FF2B5EF4-FFF2-40B4-BE49-F238E27FC236}">
                      <a16:creationId xmlns:a16="http://schemas.microsoft.com/office/drawing/2014/main" id="{26E17C1F-2FE6-1DFA-1A82-8AFEB0D8498D}"/>
                    </a:ext>
                  </a:extLst>
                </p:cNvPr>
                <p:cNvPicPr/>
                <p:nvPr/>
              </p:nvPicPr>
              <p:blipFill>
                <a:blip r:embed="rId216"/>
                <a:stretch>
                  <a:fillRect/>
                </a:stretch>
              </p:blipFill>
              <p:spPr>
                <a:xfrm>
                  <a:off x="9364230" y="2953800"/>
                  <a:ext cx="131040" cy="53280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85" name="Ink 184">
                  <a:extLst>
                    <a:ext uri="{FF2B5EF4-FFF2-40B4-BE49-F238E27FC236}">
                      <a16:creationId xmlns:a16="http://schemas.microsoft.com/office/drawing/2014/main" id="{01FB9FA2-304D-363E-71AF-1CA1F1D8BA23}"/>
                    </a:ext>
                  </a:extLst>
                </p14:cNvPr>
                <p14:cNvContentPartPr/>
                <p14:nvPr/>
              </p14:nvContentPartPr>
              <p14:xfrm>
                <a:off x="8972190" y="3233520"/>
                <a:ext cx="147240" cy="47160"/>
              </p14:xfrm>
            </p:contentPart>
          </mc:Choice>
          <mc:Fallback xmlns="">
            <p:pic>
              <p:nvPicPr>
                <p:cNvPr id="185" name="Ink 184">
                  <a:extLst>
                    <a:ext uri="{FF2B5EF4-FFF2-40B4-BE49-F238E27FC236}">
                      <a16:creationId xmlns:a16="http://schemas.microsoft.com/office/drawing/2014/main" id="{01FB9FA2-304D-363E-71AF-1CA1F1D8BA23}"/>
                    </a:ext>
                  </a:extLst>
                </p:cNvPr>
                <p:cNvPicPr/>
                <p:nvPr/>
              </p:nvPicPr>
              <p:blipFill>
                <a:blip r:embed="rId218"/>
                <a:stretch>
                  <a:fillRect/>
                </a:stretch>
              </p:blipFill>
              <p:spPr>
                <a:xfrm>
                  <a:off x="8954550" y="3215880"/>
                  <a:ext cx="182880" cy="82800"/>
                </a:xfrm>
                <a:prstGeom prst="rect">
                  <a:avLst/>
                </a:prstGeom>
              </p:spPr>
            </p:pic>
          </mc:Fallback>
        </mc:AlternateContent>
      </p:grpSp>
      <p:grpSp>
        <p:nvGrpSpPr>
          <p:cNvPr id="197" name="Group 196">
            <a:extLst>
              <a:ext uri="{FF2B5EF4-FFF2-40B4-BE49-F238E27FC236}">
                <a16:creationId xmlns:a16="http://schemas.microsoft.com/office/drawing/2014/main" id="{0B41450B-9623-E0A1-A2C6-6E31DE068D9A}"/>
              </a:ext>
            </a:extLst>
          </p:cNvPr>
          <p:cNvGrpSpPr/>
          <p:nvPr/>
        </p:nvGrpSpPr>
        <p:grpSpPr>
          <a:xfrm>
            <a:off x="9643950" y="2900520"/>
            <a:ext cx="1466280" cy="628920"/>
            <a:chOff x="9643950" y="2900520"/>
            <a:chExt cx="1466280" cy="628920"/>
          </a:xfrm>
        </p:grpSpPr>
        <mc:AlternateContent xmlns:mc="http://schemas.openxmlformats.org/markup-compatibility/2006" xmlns:p14="http://schemas.microsoft.com/office/powerpoint/2010/main">
          <mc:Choice Requires="p14">
            <p:contentPart p14:bwMode="auto" r:id="rId219">
              <p14:nvContentPartPr>
                <p14:cNvPr id="188" name="Ink 187">
                  <a:extLst>
                    <a:ext uri="{FF2B5EF4-FFF2-40B4-BE49-F238E27FC236}">
                      <a16:creationId xmlns:a16="http://schemas.microsoft.com/office/drawing/2014/main" id="{CAE5B238-7307-763B-B805-CECEA4497797}"/>
                    </a:ext>
                  </a:extLst>
                </p14:cNvPr>
                <p14:cNvContentPartPr/>
                <p14:nvPr/>
              </p14:nvContentPartPr>
              <p14:xfrm>
                <a:off x="9643950" y="3075120"/>
                <a:ext cx="199080" cy="374760"/>
              </p14:xfrm>
            </p:contentPart>
          </mc:Choice>
          <mc:Fallback xmlns="">
            <p:pic>
              <p:nvPicPr>
                <p:cNvPr id="188" name="Ink 187">
                  <a:extLst>
                    <a:ext uri="{FF2B5EF4-FFF2-40B4-BE49-F238E27FC236}">
                      <a16:creationId xmlns:a16="http://schemas.microsoft.com/office/drawing/2014/main" id="{CAE5B238-7307-763B-B805-CECEA4497797}"/>
                    </a:ext>
                  </a:extLst>
                </p:cNvPr>
                <p:cNvPicPr/>
                <p:nvPr/>
              </p:nvPicPr>
              <p:blipFill>
                <a:blip r:embed="rId220"/>
                <a:stretch>
                  <a:fillRect/>
                </a:stretch>
              </p:blipFill>
              <p:spPr>
                <a:xfrm>
                  <a:off x="9626310" y="3057480"/>
                  <a:ext cx="234720" cy="41040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89" name="Ink 188">
                  <a:extLst>
                    <a:ext uri="{FF2B5EF4-FFF2-40B4-BE49-F238E27FC236}">
                      <a16:creationId xmlns:a16="http://schemas.microsoft.com/office/drawing/2014/main" id="{4A72120F-8528-E5A0-AC18-0C5C7C66CAD1}"/>
                    </a:ext>
                  </a:extLst>
                </p14:cNvPr>
                <p14:cNvContentPartPr/>
                <p14:nvPr/>
              </p14:nvContentPartPr>
              <p14:xfrm>
                <a:off x="10012590" y="3165840"/>
                <a:ext cx="216000" cy="222480"/>
              </p14:xfrm>
            </p:contentPart>
          </mc:Choice>
          <mc:Fallback xmlns="">
            <p:pic>
              <p:nvPicPr>
                <p:cNvPr id="189" name="Ink 188">
                  <a:extLst>
                    <a:ext uri="{FF2B5EF4-FFF2-40B4-BE49-F238E27FC236}">
                      <a16:creationId xmlns:a16="http://schemas.microsoft.com/office/drawing/2014/main" id="{4A72120F-8528-E5A0-AC18-0C5C7C66CAD1}"/>
                    </a:ext>
                  </a:extLst>
                </p:cNvPr>
                <p:cNvPicPr/>
                <p:nvPr/>
              </p:nvPicPr>
              <p:blipFill>
                <a:blip r:embed="rId222"/>
                <a:stretch>
                  <a:fillRect/>
                </a:stretch>
              </p:blipFill>
              <p:spPr>
                <a:xfrm>
                  <a:off x="9994950" y="3148200"/>
                  <a:ext cx="25164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91" name="Ink 190">
                  <a:extLst>
                    <a:ext uri="{FF2B5EF4-FFF2-40B4-BE49-F238E27FC236}">
                      <a16:creationId xmlns:a16="http://schemas.microsoft.com/office/drawing/2014/main" id="{28E1DDD1-ECD6-C8B2-3972-5C89FDC446C0}"/>
                    </a:ext>
                  </a:extLst>
                </p14:cNvPr>
                <p14:cNvContentPartPr/>
                <p14:nvPr/>
              </p14:nvContentPartPr>
              <p14:xfrm>
                <a:off x="10377990" y="2993400"/>
                <a:ext cx="136440" cy="36000"/>
              </p14:xfrm>
            </p:contentPart>
          </mc:Choice>
          <mc:Fallback xmlns="">
            <p:pic>
              <p:nvPicPr>
                <p:cNvPr id="191" name="Ink 190">
                  <a:extLst>
                    <a:ext uri="{FF2B5EF4-FFF2-40B4-BE49-F238E27FC236}">
                      <a16:creationId xmlns:a16="http://schemas.microsoft.com/office/drawing/2014/main" id="{28E1DDD1-ECD6-C8B2-3972-5C89FDC446C0}"/>
                    </a:ext>
                  </a:extLst>
                </p:cNvPr>
                <p:cNvPicPr/>
                <p:nvPr/>
              </p:nvPicPr>
              <p:blipFill>
                <a:blip r:embed="rId224"/>
                <a:stretch>
                  <a:fillRect/>
                </a:stretch>
              </p:blipFill>
              <p:spPr>
                <a:xfrm>
                  <a:off x="10360350" y="2975400"/>
                  <a:ext cx="17208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93" name="Ink 192">
                  <a:extLst>
                    <a:ext uri="{FF2B5EF4-FFF2-40B4-BE49-F238E27FC236}">
                      <a16:creationId xmlns:a16="http://schemas.microsoft.com/office/drawing/2014/main" id="{AE3239EC-C13C-51E6-4558-0985850BB02F}"/>
                    </a:ext>
                  </a:extLst>
                </p14:cNvPr>
                <p14:cNvContentPartPr/>
                <p14:nvPr/>
              </p14:nvContentPartPr>
              <p14:xfrm>
                <a:off x="10366470" y="3085920"/>
                <a:ext cx="162360" cy="272160"/>
              </p14:xfrm>
            </p:contentPart>
          </mc:Choice>
          <mc:Fallback xmlns="">
            <p:pic>
              <p:nvPicPr>
                <p:cNvPr id="193" name="Ink 192">
                  <a:extLst>
                    <a:ext uri="{FF2B5EF4-FFF2-40B4-BE49-F238E27FC236}">
                      <a16:creationId xmlns:a16="http://schemas.microsoft.com/office/drawing/2014/main" id="{AE3239EC-C13C-51E6-4558-0985850BB02F}"/>
                    </a:ext>
                  </a:extLst>
                </p:cNvPr>
                <p:cNvPicPr/>
                <p:nvPr/>
              </p:nvPicPr>
              <p:blipFill>
                <a:blip r:embed="rId226"/>
                <a:stretch>
                  <a:fillRect/>
                </a:stretch>
              </p:blipFill>
              <p:spPr>
                <a:xfrm>
                  <a:off x="10348470" y="3068280"/>
                  <a:ext cx="19800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94" name="Ink 193">
                  <a:extLst>
                    <a:ext uri="{FF2B5EF4-FFF2-40B4-BE49-F238E27FC236}">
                      <a16:creationId xmlns:a16="http://schemas.microsoft.com/office/drawing/2014/main" id="{1F475E87-D6F0-4F91-ABEF-19D6F7D324FC}"/>
                    </a:ext>
                  </a:extLst>
                </p14:cNvPr>
                <p14:cNvContentPartPr/>
                <p14:nvPr/>
              </p14:nvContentPartPr>
              <p14:xfrm>
                <a:off x="10595430" y="2900520"/>
                <a:ext cx="117360" cy="628920"/>
              </p14:xfrm>
            </p:contentPart>
          </mc:Choice>
          <mc:Fallback xmlns="">
            <p:pic>
              <p:nvPicPr>
                <p:cNvPr id="194" name="Ink 193">
                  <a:extLst>
                    <a:ext uri="{FF2B5EF4-FFF2-40B4-BE49-F238E27FC236}">
                      <a16:creationId xmlns:a16="http://schemas.microsoft.com/office/drawing/2014/main" id="{1F475E87-D6F0-4F91-ABEF-19D6F7D324FC}"/>
                    </a:ext>
                  </a:extLst>
                </p:cNvPr>
                <p:cNvPicPr/>
                <p:nvPr/>
              </p:nvPicPr>
              <p:blipFill>
                <a:blip r:embed="rId228"/>
                <a:stretch>
                  <a:fillRect/>
                </a:stretch>
              </p:blipFill>
              <p:spPr>
                <a:xfrm>
                  <a:off x="10577430" y="2882520"/>
                  <a:ext cx="153000" cy="66456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95" name="Ink 194">
                  <a:extLst>
                    <a:ext uri="{FF2B5EF4-FFF2-40B4-BE49-F238E27FC236}">
                      <a16:creationId xmlns:a16="http://schemas.microsoft.com/office/drawing/2014/main" id="{38E906D5-D91E-6B31-4915-3517301138EB}"/>
                    </a:ext>
                  </a:extLst>
                </p14:cNvPr>
                <p14:cNvContentPartPr/>
                <p14:nvPr/>
              </p14:nvContentPartPr>
              <p14:xfrm>
                <a:off x="10949670" y="2948760"/>
                <a:ext cx="360" cy="295200"/>
              </p14:xfrm>
            </p:contentPart>
          </mc:Choice>
          <mc:Fallback xmlns="">
            <p:pic>
              <p:nvPicPr>
                <p:cNvPr id="195" name="Ink 194">
                  <a:extLst>
                    <a:ext uri="{FF2B5EF4-FFF2-40B4-BE49-F238E27FC236}">
                      <a16:creationId xmlns:a16="http://schemas.microsoft.com/office/drawing/2014/main" id="{38E906D5-D91E-6B31-4915-3517301138EB}"/>
                    </a:ext>
                  </a:extLst>
                </p:cNvPr>
                <p:cNvPicPr/>
                <p:nvPr/>
              </p:nvPicPr>
              <p:blipFill>
                <a:blip r:embed="rId230"/>
                <a:stretch>
                  <a:fillRect/>
                </a:stretch>
              </p:blipFill>
              <p:spPr>
                <a:xfrm>
                  <a:off x="10931670" y="2930760"/>
                  <a:ext cx="3600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96" name="Ink 195">
                  <a:extLst>
                    <a:ext uri="{FF2B5EF4-FFF2-40B4-BE49-F238E27FC236}">
                      <a16:creationId xmlns:a16="http://schemas.microsoft.com/office/drawing/2014/main" id="{10BFC9B0-62AB-8165-2B94-4AD9A50CB9A5}"/>
                    </a:ext>
                  </a:extLst>
                </p14:cNvPr>
                <p14:cNvContentPartPr/>
                <p14:nvPr/>
              </p14:nvContentPartPr>
              <p14:xfrm>
                <a:off x="10835550" y="2925720"/>
                <a:ext cx="274680" cy="12960"/>
              </p14:xfrm>
            </p:contentPart>
          </mc:Choice>
          <mc:Fallback xmlns="">
            <p:pic>
              <p:nvPicPr>
                <p:cNvPr id="196" name="Ink 195">
                  <a:extLst>
                    <a:ext uri="{FF2B5EF4-FFF2-40B4-BE49-F238E27FC236}">
                      <a16:creationId xmlns:a16="http://schemas.microsoft.com/office/drawing/2014/main" id="{10BFC9B0-62AB-8165-2B94-4AD9A50CB9A5}"/>
                    </a:ext>
                  </a:extLst>
                </p:cNvPr>
                <p:cNvPicPr/>
                <p:nvPr/>
              </p:nvPicPr>
              <p:blipFill>
                <a:blip r:embed="rId232"/>
                <a:stretch>
                  <a:fillRect/>
                </a:stretch>
              </p:blipFill>
              <p:spPr>
                <a:xfrm>
                  <a:off x="10817910" y="2908080"/>
                  <a:ext cx="310320" cy="48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3">
            <p14:nvContentPartPr>
              <p14:cNvPr id="198" name="Ink 197">
                <a:extLst>
                  <a:ext uri="{FF2B5EF4-FFF2-40B4-BE49-F238E27FC236}">
                    <a16:creationId xmlns:a16="http://schemas.microsoft.com/office/drawing/2014/main" id="{15D665A6-D361-C296-B1C9-3F6BA0CD1466}"/>
                  </a:ext>
                </a:extLst>
              </p14:cNvPr>
              <p14:cNvContentPartPr/>
              <p14:nvPr/>
            </p14:nvContentPartPr>
            <p14:xfrm>
              <a:off x="866430" y="3633840"/>
              <a:ext cx="2448360" cy="393480"/>
            </p14:xfrm>
          </p:contentPart>
        </mc:Choice>
        <mc:Fallback xmlns="">
          <p:pic>
            <p:nvPicPr>
              <p:cNvPr id="198" name="Ink 197">
                <a:extLst>
                  <a:ext uri="{FF2B5EF4-FFF2-40B4-BE49-F238E27FC236}">
                    <a16:creationId xmlns:a16="http://schemas.microsoft.com/office/drawing/2014/main" id="{15D665A6-D361-C296-B1C9-3F6BA0CD1466}"/>
                  </a:ext>
                </a:extLst>
              </p:cNvPr>
              <p:cNvPicPr/>
              <p:nvPr/>
            </p:nvPicPr>
            <p:blipFill>
              <a:blip r:embed="rId234"/>
              <a:stretch>
                <a:fillRect/>
              </a:stretch>
            </p:blipFill>
            <p:spPr>
              <a:xfrm>
                <a:off x="848790" y="3615840"/>
                <a:ext cx="2484000" cy="42912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213" name="Ink 212">
                <a:extLst>
                  <a:ext uri="{FF2B5EF4-FFF2-40B4-BE49-F238E27FC236}">
                    <a16:creationId xmlns:a16="http://schemas.microsoft.com/office/drawing/2014/main" id="{55D14651-1B09-FD8B-617B-77EF616D7953}"/>
                  </a:ext>
                </a:extLst>
              </p14:cNvPr>
              <p14:cNvContentPartPr/>
              <p14:nvPr/>
            </p14:nvContentPartPr>
            <p14:xfrm>
              <a:off x="3497670" y="3817440"/>
              <a:ext cx="194040" cy="249840"/>
            </p14:xfrm>
          </p:contentPart>
        </mc:Choice>
        <mc:Fallback xmlns="">
          <p:pic>
            <p:nvPicPr>
              <p:cNvPr id="213" name="Ink 212">
                <a:extLst>
                  <a:ext uri="{FF2B5EF4-FFF2-40B4-BE49-F238E27FC236}">
                    <a16:creationId xmlns:a16="http://schemas.microsoft.com/office/drawing/2014/main" id="{55D14651-1B09-FD8B-617B-77EF616D7953}"/>
                  </a:ext>
                </a:extLst>
              </p:cNvPr>
              <p:cNvPicPr/>
              <p:nvPr/>
            </p:nvPicPr>
            <p:blipFill>
              <a:blip r:embed="rId236"/>
              <a:stretch>
                <a:fillRect/>
              </a:stretch>
            </p:blipFill>
            <p:spPr>
              <a:xfrm>
                <a:off x="3479670" y="3799800"/>
                <a:ext cx="229680" cy="285480"/>
              </a:xfrm>
              <a:prstGeom prst="rect">
                <a:avLst/>
              </a:prstGeom>
            </p:spPr>
          </p:pic>
        </mc:Fallback>
      </mc:AlternateContent>
      <p:grpSp>
        <p:nvGrpSpPr>
          <p:cNvPr id="225" name="Group 224">
            <a:extLst>
              <a:ext uri="{FF2B5EF4-FFF2-40B4-BE49-F238E27FC236}">
                <a16:creationId xmlns:a16="http://schemas.microsoft.com/office/drawing/2014/main" id="{242DC954-1289-76E4-3314-92E901676923}"/>
              </a:ext>
            </a:extLst>
          </p:cNvPr>
          <p:cNvGrpSpPr/>
          <p:nvPr/>
        </p:nvGrpSpPr>
        <p:grpSpPr>
          <a:xfrm>
            <a:off x="4057470" y="3655440"/>
            <a:ext cx="1451880" cy="490680"/>
            <a:chOff x="4057470" y="3655440"/>
            <a:chExt cx="1451880" cy="490680"/>
          </a:xfrm>
        </p:grpSpPr>
        <mc:AlternateContent xmlns:mc="http://schemas.openxmlformats.org/markup-compatibility/2006" xmlns:p14="http://schemas.microsoft.com/office/powerpoint/2010/main">
          <mc:Choice Requires="p14">
            <p:contentPart p14:bwMode="auto" r:id="rId237">
              <p14:nvContentPartPr>
                <p14:cNvPr id="214" name="Ink 213">
                  <a:extLst>
                    <a:ext uri="{FF2B5EF4-FFF2-40B4-BE49-F238E27FC236}">
                      <a16:creationId xmlns:a16="http://schemas.microsoft.com/office/drawing/2014/main" id="{F93CB68F-18AF-3D09-ED1F-691F75FA8E7F}"/>
                    </a:ext>
                  </a:extLst>
                </p14:cNvPr>
                <p14:cNvContentPartPr/>
                <p14:nvPr/>
              </p14:nvContentPartPr>
              <p14:xfrm>
                <a:off x="4057470" y="3794400"/>
                <a:ext cx="360" cy="132480"/>
              </p14:xfrm>
            </p:contentPart>
          </mc:Choice>
          <mc:Fallback xmlns="">
            <p:pic>
              <p:nvPicPr>
                <p:cNvPr id="214" name="Ink 213">
                  <a:extLst>
                    <a:ext uri="{FF2B5EF4-FFF2-40B4-BE49-F238E27FC236}">
                      <a16:creationId xmlns:a16="http://schemas.microsoft.com/office/drawing/2014/main" id="{F93CB68F-18AF-3D09-ED1F-691F75FA8E7F}"/>
                    </a:ext>
                  </a:extLst>
                </p:cNvPr>
                <p:cNvPicPr/>
                <p:nvPr/>
              </p:nvPicPr>
              <p:blipFill>
                <a:blip r:embed="rId238"/>
                <a:stretch>
                  <a:fillRect/>
                </a:stretch>
              </p:blipFill>
              <p:spPr>
                <a:xfrm>
                  <a:off x="4039470" y="3776760"/>
                  <a:ext cx="3600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215" name="Ink 214">
                  <a:extLst>
                    <a:ext uri="{FF2B5EF4-FFF2-40B4-BE49-F238E27FC236}">
                      <a16:creationId xmlns:a16="http://schemas.microsoft.com/office/drawing/2014/main" id="{AE66DF94-067F-8DDA-ADC8-5F643F1EEFD1}"/>
                    </a:ext>
                  </a:extLst>
                </p14:cNvPr>
                <p14:cNvContentPartPr/>
                <p14:nvPr/>
              </p14:nvContentPartPr>
              <p14:xfrm>
                <a:off x="4068630" y="3680280"/>
                <a:ext cx="360" cy="360"/>
              </p14:xfrm>
            </p:contentPart>
          </mc:Choice>
          <mc:Fallback xmlns="">
            <p:pic>
              <p:nvPicPr>
                <p:cNvPr id="215" name="Ink 214">
                  <a:extLst>
                    <a:ext uri="{FF2B5EF4-FFF2-40B4-BE49-F238E27FC236}">
                      <a16:creationId xmlns:a16="http://schemas.microsoft.com/office/drawing/2014/main" id="{AE66DF94-067F-8DDA-ADC8-5F643F1EEFD1}"/>
                    </a:ext>
                  </a:extLst>
                </p:cNvPr>
                <p:cNvPicPr/>
                <p:nvPr/>
              </p:nvPicPr>
              <p:blipFill>
                <a:blip r:embed="rId3"/>
                <a:stretch>
                  <a:fillRect/>
                </a:stretch>
              </p:blipFill>
              <p:spPr>
                <a:xfrm>
                  <a:off x="4050990" y="366264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216" name="Ink 215">
                  <a:extLst>
                    <a:ext uri="{FF2B5EF4-FFF2-40B4-BE49-F238E27FC236}">
                      <a16:creationId xmlns:a16="http://schemas.microsoft.com/office/drawing/2014/main" id="{BF3DD5CA-D459-CB8C-A513-0A0442EAC232}"/>
                    </a:ext>
                  </a:extLst>
                </p14:cNvPr>
                <p14:cNvContentPartPr/>
                <p14:nvPr/>
              </p14:nvContentPartPr>
              <p14:xfrm>
                <a:off x="4171950" y="3873960"/>
                <a:ext cx="148320" cy="12240"/>
              </p14:xfrm>
            </p:contentPart>
          </mc:Choice>
          <mc:Fallback xmlns="">
            <p:pic>
              <p:nvPicPr>
                <p:cNvPr id="216" name="Ink 215">
                  <a:extLst>
                    <a:ext uri="{FF2B5EF4-FFF2-40B4-BE49-F238E27FC236}">
                      <a16:creationId xmlns:a16="http://schemas.microsoft.com/office/drawing/2014/main" id="{BF3DD5CA-D459-CB8C-A513-0A0442EAC232}"/>
                    </a:ext>
                  </a:extLst>
                </p:cNvPr>
                <p:cNvPicPr/>
                <p:nvPr/>
              </p:nvPicPr>
              <p:blipFill>
                <a:blip r:embed="rId241"/>
                <a:stretch>
                  <a:fillRect/>
                </a:stretch>
              </p:blipFill>
              <p:spPr>
                <a:xfrm>
                  <a:off x="4153950" y="3856320"/>
                  <a:ext cx="18396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217" name="Ink 216">
                  <a:extLst>
                    <a:ext uri="{FF2B5EF4-FFF2-40B4-BE49-F238E27FC236}">
                      <a16:creationId xmlns:a16="http://schemas.microsoft.com/office/drawing/2014/main" id="{D820C59B-B1E9-0F35-98E7-210C7347487D}"/>
                    </a:ext>
                  </a:extLst>
                </p14:cNvPr>
                <p14:cNvContentPartPr/>
                <p14:nvPr/>
              </p14:nvContentPartPr>
              <p14:xfrm>
                <a:off x="4160430" y="3966120"/>
                <a:ext cx="178920" cy="12600"/>
              </p14:xfrm>
            </p:contentPart>
          </mc:Choice>
          <mc:Fallback xmlns="">
            <p:pic>
              <p:nvPicPr>
                <p:cNvPr id="217" name="Ink 216">
                  <a:extLst>
                    <a:ext uri="{FF2B5EF4-FFF2-40B4-BE49-F238E27FC236}">
                      <a16:creationId xmlns:a16="http://schemas.microsoft.com/office/drawing/2014/main" id="{D820C59B-B1E9-0F35-98E7-210C7347487D}"/>
                    </a:ext>
                  </a:extLst>
                </p:cNvPr>
                <p:cNvPicPr/>
                <p:nvPr/>
              </p:nvPicPr>
              <p:blipFill>
                <a:blip r:embed="rId243"/>
                <a:stretch>
                  <a:fillRect/>
                </a:stretch>
              </p:blipFill>
              <p:spPr>
                <a:xfrm>
                  <a:off x="4142430" y="3948120"/>
                  <a:ext cx="21456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218" name="Ink 217">
                  <a:extLst>
                    <a:ext uri="{FF2B5EF4-FFF2-40B4-BE49-F238E27FC236}">
                      <a16:creationId xmlns:a16="http://schemas.microsoft.com/office/drawing/2014/main" id="{ABC53FC1-69FD-72C8-0ACF-71176D5A6E95}"/>
                    </a:ext>
                  </a:extLst>
                </p14:cNvPr>
                <p14:cNvContentPartPr/>
                <p14:nvPr/>
              </p14:nvContentPartPr>
              <p14:xfrm>
                <a:off x="4408470" y="3791880"/>
                <a:ext cx="209520" cy="200880"/>
              </p14:xfrm>
            </p:contentPart>
          </mc:Choice>
          <mc:Fallback xmlns="">
            <p:pic>
              <p:nvPicPr>
                <p:cNvPr id="218" name="Ink 217">
                  <a:extLst>
                    <a:ext uri="{FF2B5EF4-FFF2-40B4-BE49-F238E27FC236}">
                      <a16:creationId xmlns:a16="http://schemas.microsoft.com/office/drawing/2014/main" id="{ABC53FC1-69FD-72C8-0ACF-71176D5A6E95}"/>
                    </a:ext>
                  </a:extLst>
                </p:cNvPr>
                <p:cNvPicPr/>
                <p:nvPr/>
              </p:nvPicPr>
              <p:blipFill>
                <a:blip r:embed="rId245"/>
                <a:stretch>
                  <a:fillRect/>
                </a:stretch>
              </p:blipFill>
              <p:spPr>
                <a:xfrm>
                  <a:off x="4390470" y="3774240"/>
                  <a:ext cx="24516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219" name="Ink 218">
                  <a:extLst>
                    <a:ext uri="{FF2B5EF4-FFF2-40B4-BE49-F238E27FC236}">
                      <a16:creationId xmlns:a16="http://schemas.microsoft.com/office/drawing/2014/main" id="{50BBFA5B-027A-53DA-15FC-EA5B321C8972}"/>
                    </a:ext>
                  </a:extLst>
                </p14:cNvPr>
                <p14:cNvContentPartPr/>
                <p14:nvPr/>
              </p14:nvContentPartPr>
              <p14:xfrm>
                <a:off x="4660830" y="3908880"/>
                <a:ext cx="105480" cy="174240"/>
              </p14:xfrm>
            </p:contentPart>
          </mc:Choice>
          <mc:Fallback xmlns="">
            <p:pic>
              <p:nvPicPr>
                <p:cNvPr id="219" name="Ink 218">
                  <a:extLst>
                    <a:ext uri="{FF2B5EF4-FFF2-40B4-BE49-F238E27FC236}">
                      <a16:creationId xmlns:a16="http://schemas.microsoft.com/office/drawing/2014/main" id="{50BBFA5B-027A-53DA-15FC-EA5B321C8972}"/>
                    </a:ext>
                  </a:extLst>
                </p:cNvPr>
                <p:cNvPicPr/>
                <p:nvPr/>
              </p:nvPicPr>
              <p:blipFill>
                <a:blip r:embed="rId247"/>
                <a:stretch>
                  <a:fillRect/>
                </a:stretch>
              </p:blipFill>
              <p:spPr>
                <a:xfrm>
                  <a:off x="4643190" y="3891240"/>
                  <a:ext cx="14112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220" name="Ink 219">
                  <a:extLst>
                    <a:ext uri="{FF2B5EF4-FFF2-40B4-BE49-F238E27FC236}">
                      <a16:creationId xmlns:a16="http://schemas.microsoft.com/office/drawing/2014/main" id="{AA367288-36FD-9186-402E-34F6570BF051}"/>
                    </a:ext>
                  </a:extLst>
                </p14:cNvPr>
                <p14:cNvContentPartPr/>
                <p14:nvPr/>
              </p14:nvContentPartPr>
              <p14:xfrm>
                <a:off x="4922910" y="3794400"/>
                <a:ext cx="118440" cy="351720"/>
              </p14:xfrm>
            </p:contentPart>
          </mc:Choice>
          <mc:Fallback xmlns="">
            <p:pic>
              <p:nvPicPr>
                <p:cNvPr id="220" name="Ink 219">
                  <a:extLst>
                    <a:ext uri="{FF2B5EF4-FFF2-40B4-BE49-F238E27FC236}">
                      <a16:creationId xmlns:a16="http://schemas.microsoft.com/office/drawing/2014/main" id="{AA367288-36FD-9186-402E-34F6570BF051}"/>
                    </a:ext>
                  </a:extLst>
                </p:cNvPr>
                <p:cNvPicPr/>
                <p:nvPr/>
              </p:nvPicPr>
              <p:blipFill>
                <a:blip r:embed="rId249"/>
                <a:stretch>
                  <a:fillRect/>
                </a:stretch>
              </p:blipFill>
              <p:spPr>
                <a:xfrm>
                  <a:off x="4905270" y="3776760"/>
                  <a:ext cx="15408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221" name="Ink 220">
                  <a:extLst>
                    <a:ext uri="{FF2B5EF4-FFF2-40B4-BE49-F238E27FC236}">
                      <a16:creationId xmlns:a16="http://schemas.microsoft.com/office/drawing/2014/main" id="{AD737320-392D-523B-EF79-3C0A90EFB7CF}"/>
                    </a:ext>
                  </a:extLst>
                </p14:cNvPr>
                <p14:cNvContentPartPr/>
                <p14:nvPr/>
              </p14:nvContentPartPr>
              <p14:xfrm>
                <a:off x="4983390" y="3655440"/>
                <a:ext cx="360" cy="2520"/>
              </p14:xfrm>
            </p:contentPart>
          </mc:Choice>
          <mc:Fallback xmlns="">
            <p:pic>
              <p:nvPicPr>
                <p:cNvPr id="221" name="Ink 220">
                  <a:extLst>
                    <a:ext uri="{FF2B5EF4-FFF2-40B4-BE49-F238E27FC236}">
                      <a16:creationId xmlns:a16="http://schemas.microsoft.com/office/drawing/2014/main" id="{AD737320-392D-523B-EF79-3C0A90EFB7CF}"/>
                    </a:ext>
                  </a:extLst>
                </p:cNvPr>
                <p:cNvPicPr/>
                <p:nvPr/>
              </p:nvPicPr>
              <p:blipFill>
                <a:blip r:embed="rId251"/>
                <a:stretch>
                  <a:fillRect/>
                </a:stretch>
              </p:blipFill>
              <p:spPr>
                <a:xfrm>
                  <a:off x="4965390" y="3637800"/>
                  <a:ext cx="3600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222" name="Ink 221">
                  <a:extLst>
                    <a:ext uri="{FF2B5EF4-FFF2-40B4-BE49-F238E27FC236}">
                      <a16:creationId xmlns:a16="http://schemas.microsoft.com/office/drawing/2014/main" id="{91A74E57-4D06-6114-7493-6D4FF14B2B13}"/>
                    </a:ext>
                  </a:extLst>
                </p14:cNvPr>
                <p14:cNvContentPartPr/>
                <p14:nvPr/>
              </p14:nvContentPartPr>
              <p14:xfrm>
                <a:off x="5165910" y="3805560"/>
                <a:ext cx="66600" cy="12240"/>
              </p14:xfrm>
            </p:contentPart>
          </mc:Choice>
          <mc:Fallback xmlns="">
            <p:pic>
              <p:nvPicPr>
                <p:cNvPr id="222" name="Ink 221">
                  <a:extLst>
                    <a:ext uri="{FF2B5EF4-FFF2-40B4-BE49-F238E27FC236}">
                      <a16:creationId xmlns:a16="http://schemas.microsoft.com/office/drawing/2014/main" id="{91A74E57-4D06-6114-7493-6D4FF14B2B13}"/>
                    </a:ext>
                  </a:extLst>
                </p:cNvPr>
                <p:cNvPicPr/>
                <p:nvPr/>
              </p:nvPicPr>
              <p:blipFill>
                <a:blip r:embed="rId253"/>
                <a:stretch>
                  <a:fillRect/>
                </a:stretch>
              </p:blipFill>
              <p:spPr>
                <a:xfrm>
                  <a:off x="5148270" y="3787920"/>
                  <a:ext cx="10224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223" name="Ink 222">
                  <a:extLst>
                    <a:ext uri="{FF2B5EF4-FFF2-40B4-BE49-F238E27FC236}">
                      <a16:creationId xmlns:a16="http://schemas.microsoft.com/office/drawing/2014/main" id="{56D03724-7F0A-EBAC-BFA4-593DAC2E1C3A}"/>
                    </a:ext>
                  </a:extLst>
                </p14:cNvPr>
                <p14:cNvContentPartPr/>
                <p14:nvPr/>
              </p14:nvContentPartPr>
              <p14:xfrm>
                <a:off x="5120550" y="3931920"/>
                <a:ext cx="113040" cy="360"/>
              </p14:xfrm>
            </p:contentPart>
          </mc:Choice>
          <mc:Fallback xmlns="">
            <p:pic>
              <p:nvPicPr>
                <p:cNvPr id="223" name="Ink 222">
                  <a:extLst>
                    <a:ext uri="{FF2B5EF4-FFF2-40B4-BE49-F238E27FC236}">
                      <a16:creationId xmlns:a16="http://schemas.microsoft.com/office/drawing/2014/main" id="{56D03724-7F0A-EBAC-BFA4-593DAC2E1C3A}"/>
                    </a:ext>
                  </a:extLst>
                </p:cNvPr>
                <p:cNvPicPr/>
                <p:nvPr/>
              </p:nvPicPr>
              <p:blipFill>
                <a:blip r:embed="rId255"/>
                <a:stretch>
                  <a:fillRect/>
                </a:stretch>
              </p:blipFill>
              <p:spPr>
                <a:xfrm>
                  <a:off x="5102910" y="3913920"/>
                  <a:ext cx="1486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224" name="Ink 223">
                  <a:extLst>
                    <a:ext uri="{FF2B5EF4-FFF2-40B4-BE49-F238E27FC236}">
                      <a16:creationId xmlns:a16="http://schemas.microsoft.com/office/drawing/2014/main" id="{9706EAFF-D5DC-4F1B-0741-63A05576F0AE}"/>
                    </a:ext>
                  </a:extLst>
                </p14:cNvPr>
                <p14:cNvContentPartPr/>
                <p14:nvPr/>
              </p14:nvContentPartPr>
              <p14:xfrm>
                <a:off x="5337630" y="3737160"/>
                <a:ext cx="171720" cy="265680"/>
              </p14:xfrm>
            </p:contentPart>
          </mc:Choice>
          <mc:Fallback xmlns="">
            <p:pic>
              <p:nvPicPr>
                <p:cNvPr id="224" name="Ink 223">
                  <a:extLst>
                    <a:ext uri="{FF2B5EF4-FFF2-40B4-BE49-F238E27FC236}">
                      <a16:creationId xmlns:a16="http://schemas.microsoft.com/office/drawing/2014/main" id="{9706EAFF-D5DC-4F1B-0741-63A05576F0AE}"/>
                    </a:ext>
                  </a:extLst>
                </p:cNvPr>
                <p:cNvPicPr/>
                <p:nvPr/>
              </p:nvPicPr>
              <p:blipFill>
                <a:blip r:embed="rId257"/>
                <a:stretch>
                  <a:fillRect/>
                </a:stretch>
              </p:blipFill>
              <p:spPr>
                <a:xfrm>
                  <a:off x="5319630" y="3719160"/>
                  <a:ext cx="207360" cy="301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8">
            <p14:nvContentPartPr>
              <p14:cNvPr id="226" name="Ink 225">
                <a:extLst>
                  <a:ext uri="{FF2B5EF4-FFF2-40B4-BE49-F238E27FC236}">
                    <a16:creationId xmlns:a16="http://schemas.microsoft.com/office/drawing/2014/main" id="{05DBD516-A997-5C8F-5CE2-624EA753EE6B}"/>
                  </a:ext>
                </a:extLst>
              </p14:cNvPr>
              <p14:cNvContentPartPr/>
              <p14:nvPr/>
            </p14:nvContentPartPr>
            <p14:xfrm>
              <a:off x="5709150" y="3999960"/>
              <a:ext cx="74520" cy="127800"/>
            </p14:xfrm>
          </p:contentPart>
        </mc:Choice>
        <mc:Fallback xmlns="">
          <p:pic>
            <p:nvPicPr>
              <p:cNvPr id="226" name="Ink 225">
                <a:extLst>
                  <a:ext uri="{FF2B5EF4-FFF2-40B4-BE49-F238E27FC236}">
                    <a16:creationId xmlns:a16="http://schemas.microsoft.com/office/drawing/2014/main" id="{05DBD516-A997-5C8F-5CE2-624EA753EE6B}"/>
                  </a:ext>
                </a:extLst>
              </p:cNvPr>
              <p:cNvPicPr/>
              <p:nvPr/>
            </p:nvPicPr>
            <p:blipFill>
              <a:blip r:embed="rId259"/>
              <a:stretch>
                <a:fillRect/>
              </a:stretch>
            </p:blipFill>
            <p:spPr>
              <a:xfrm>
                <a:off x="5691150" y="3982320"/>
                <a:ext cx="110160" cy="163440"/>
              </a:xfrm>
              <a:prstGeom prst="rect">
                <a:avLst/>
              </a:prstGeom>
            </p:spPr>
          </p:pic>
        </mc:Fallback>
      </mc:AlternateContent>
      <p:grpSp>
        <p:nvGrpSpPr>
          <p:cNvPr id="253" name="Group 252">
            <a:extLst>
              <a:ext uri="{FF2B5EF4-FFF2-40B4-BE49-F238E27FC236}">
                <a16:creationId xmlns:a16="http://schemas.microsoft.com/office/drawing/2014/main" id="{5DEE8973-F4FB-65B4-423F-5B520D4A9CA0}"/>
              </a:ext>
            </a:extLst>
          </p:cNvPr>
          <p:cNvGrpSpPr/>
          <p:nvPr/>
        </p:nvGrpSpPr>
        <p:grpSpPr>
          <a:xfrm>
            <a:off x="6057630" y="3588840"/>
            <a:ext cx="3247920" cy="730800"/>
            <a:chOff x="6057630" y="3588840"/>
            <a:chExt cx="3247920" cy="730800"/>
          </a:xfrm>
        </p:grpSpPr>
        <mc:AlternateContent xmlns:mc="http://schemas.openxmlformats.org/markup-compatibility/2006" xmlns:p14="http://schemas.microsoft.com/office/powerpoint/2010/main">
          <mc:Choice Requires="p14">
            <p:contentPart p14:bwMode="auto" r:id="rId260">
              <p14:nvContentPartPr>
                <p14:cNvPr id="227" name="Ink 226">
                  <a:extLst>
                    <a:ext uri="{FF2B5EF4-FFF2-40B4-BE49-F238E27FC236}">
                      <a16:creationId xmlns:a16="http://schemas.microsoft.com/office/drawing/2014/main" id="{4152B24A-FFB5-A3B9-88B4-445BB3DA6570}"/>
                    </a:ext>
                  </a:extLst>
                </p14:cNvPr>
                <p14:cNvContentPartPr/>
                <p14:nvPr/>
              </p14:nvContentPartPr>
              <p14:xfrm>
                <a:off x="6057630" y="3840120"/>
                <a:ext cx="360" cy="159120"/>
              </p14:xfrm>
            </p:contentPart>
          </mc:Choice>
          <mc:Fallback xmlns="">
            <p:pic>
              <p:nvPicPr>
                <p:cNvPr id="227" name="Ink 226">
                  <a:extLst>
                    <a:ext uri="{FF2B5EF4-FFF2-40B4-BE49-F238E27FC236}">
                      <a16:creationId xmlns:a16="http://schemas.microsoft.com/office/drawing/2014/main" id="{4152B24A-FFB5-A3B9-88B4-445BB3DA6570}"/>
                    </a:ext>
                  </a:extLst>
                </p:cNvPr>
                <p:cNvPicPr/>
                <p:nvPr/>
              </p:nvPicPr>
              <p:blipFill>
                <a:blip r:embed="rId261"/>
                <a:stretch>
                  <a:fillRect/>
                </a:stretch>
              </p:blipFill>
              <p:spPr>
                <a:xfrm>
                  <a:off x="6039990" y="3822480"/>
                  <a:ext cx="3600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228" name="Ink 227">
                  <a:extLst>
                    <a:ext uri="{FF2B5EF4-FFF2-40B4-BE49-F238E27FC236}">
                      <a16:creationId xmlns:a16="http://schemas.microsoft.com/office/drawing/2014/main" id="{485B61F0-493D-4134-2F2C-15A5F874832B}"/>
                    </a:ext>
                  </a:extLst>
                </p14:cNvPr>
                <p14:cNvContentPartPr/>
                <p14:nvPr/>
              </p14:nvContentPartPr>
              <p14:xfrm>
                <a:off x="6080670" y="3725640"/>
                <a:ext cx="360" cy="360"/>
              </p14:xfrm>
            </p:contentPart>
          </mc:Choice>
          <mc:Fallback xmlns="">
            <p:pic>
              <p:nvPicPr>
                <p:cNvPr id="228" name="Ink 227">
                  <a:extLst>
                    <a:ext uri="{FF2B5EF4-FFF2-40B4-BE49-F238E27FC236}">
                      <a16:creationId xmlns:a16="http://schemas.microsoft.com/office/drawing/2014/main" id="{485B61F0-493D-4134-2F2C-15A5F874832B}"/>
                    </a:ext>
                  </a:extLst>
                </p:cNvPr>
                <p:cNvPicPr/>
                <p:nvPr/>
              </p:nvPicPr>
              <p:blipFill>
                <a:blip r:embed="rId3"/>
                <a:stretch>
                  <a:fillRect/>
                </a:stretch>
              </p:blipFill>
              <p:spPr>
                <a:xfrm>
                  <a:off x="6062670" y="370800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229" name="Ink 228">
                  <a:extLst>
                    <a:ext uri="{FF2B5EF4-FFF2-40B4-BE49-F238E27FC236}">
                      <a16:creationId xmlns:a16="http://schemas.microsoft.com/office/drawing/2014/main" id="{4B446E39-9827-56DB-F122-1A3419830766}"/>
                    </a:ext>
                  </a:extLst>
                </p14:cNvPr>
                <p14:cNvContentPartPr/>
                <p14:nvPr/>
              </p14:nvContentPartPr>
              <p14:xfrm>
                <a:off x="6274710" y="3679560"/>
                <a:ext cx="92520" cy="372240"/>
              </p14:xfrm>
            </p:contentPart>
          </mc:Choice>
          <mc:Fallback xmlns="">
            <p:pic>
              <p:nvPicPr>
                <p:cNvPr id="229" name="Ink 228">
                  <a:extLst>
                    <a:ext uri="{FF2B5EF4-FFF2-40B4-BE49-F238E27FC236}">
                      <a16:creationId xmlns:a16="http://schemas.microsoft.com/office/drawing/2014/main" id="{4B446E39-9827-56DB-F122-1A3419830766}"/>
                    </a:ext>
                  </a:extLst>
                </p:cNvPr>
                <p:cNvPicPr/>
                <p:nvPr/>
              </p:nvPicPr>
              <p:blipFill>
                <a:blip r:embed="rId264"/>
                <a:stretch>
                  <a:fillRect/>
                </a:stretch>
              </p:blipFill>
              <p:spPr>
                <a:xfrm>
                  <a:off x="6256710" y="3661920"/>
                  <a:ext cx="128160"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230" name="Ink 229">
                  <a:extLst>
                    <a:ext uri="{FF2B5EF4-FFF2-40B4-BE49-F238E27FC236}">
                      <a16:creationId xmlns:a16="http://schemas.microsoft.com/office/drawing/2014/main" id="{6E628B8F-C31F-41EB-4B4B-A0A3B41EC9D0}"/>
                    </a:ext>
                  </a:extLst>
                </p14:cNvPr>
                <p14:cNvContentPartPr/>
                <p14:nvPr/>
              </p14:nvContentPartPr>
              <p14:xfrm>
                <a:off x="6217830" y="3888360"/>
                <a:ext cx="183240" cy="9360"/>
              </p14:xfrm>
            </p:contentPart>
          </mc:Choice>
          <mc:Fallback xmlns="">
            <p:pic>
              <p:nvPicPr>
                <p:cNvPr id="230" name="Ink 229">
                  <a:extLst>
                    <a:ext uri="{FF2B5EF4-FFF2-40B4-BE49-F238E27FC236}">
                      <a16:creationId xmlns:a16="http://schemas.microsoft.com/office/drawing/2014/main" id="{6E628B8F-C31F-41EB-4B4B-A0A3B41EC9D0}"/>
                    </a:ext>
                  </a:extLst>
                </p:cNvPr>
                <p:cNvPicPr/>
                <p:nvPr/>
              </p:nvPicPr>
              <p:blipFill>
                <a:blip r:embed="rId266"/>
                <a:stretch>
                  <a:fillRect/>
                </a:stretch>
              </p:blipFill>
              <p:spPr>
                <a:xfrm>
                  <a:off x="6200190" y="3870720"/>
                  <a:ext cx="2188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231" name="Ink 230">
                  <a:extLst>
                    <a:ext uri="{FF2B5EF4-FFF2-40B4-BE49-F238E27FC236}">
                      <a16:creationId xmlns:a16="http://schemas.microsoft.com/office/drawing/2014/main" id="{6D474F4D-C986-62A6-16D3-AAE4EA2ED50E}"/>
                    </a:ext>
                  </a:extLst>
                </p14:cNvPr>
                <p14:cNvContentPartPr/>
                <p14:nvPr/>
              </p14:nvContentPartPr>
              <p14:xfrm>
                <a:off x="6536790" y="3588840"/>
                <a:ext cx="69840" cy="643320"/>
              </p14:xfrm>
            </p:contentPart>
          </mc:Choice>
          <mc:Fallback xmlns="">
            <p:pic>
              <p:nvPicPr>
                <p:cNvPr id="231" name="Ink 230">
                  <a:extLst>
                    <a:ext uri="{FF2B5EF4-FFF2-40B4-BE49-F238E27FC236}">
                      <a16:creationId xmlns:a16="http://schemas.microsoft.com/office/drawing/2014/main" id="{6D474F4D-C986-62A6-16D3-AAE4EA2ED50E}"/>
                    </a:ext>
                  </a:extLst>
                </p:cNvPr>
                <p:cNvPicPr/>
                <p:nvPr/>
              </p:nvPicPr>
              <p:blipFill>
                <a:blip r:embed="rId268"/>
                <a:stretch>
                  <a:fillRect/>
                </a:stretch>
              </p:blipFill>
              <p:spPr>
                <a:xfrm>
                  <a:off x="6519150" y="3571200"/>
                  <a:ext cx="105480" cy="67896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232" name="Ink 231">
                  <a:extLst>
                    <a:ext uri="{FF2B5EF4-FFF2-40B4-BE49-F238E27FC236}">
                      <a16:creationId xmlns:a16="http://schemas.microsoft.com/office/drawing/2014/main" id="{D5DD0D7B-CDB3-BBBE-C148-604A19DD0F80}"/>
                    </a:ext>
                  </a:extLst>
                </p14:cNvPr>
                <p14:cNvContentPartPr/>
                <p14:nvPr/>
              </p14:nvContentPartPr>
              <p14:xfrm>
                <a:off x="6754950" y="3889080"/>
                <a:ext cx="113760" cy="232920"/>
              </p14:xfrm>
            </p:contentPart>
          </mc:Choice>
          <mc:Fallback xmlns="">
            <p:pic>
              <p:nvPicPr>
                <p:cNvPr id="232" name="Ink 231">
                  <a:extLst>
                    <a:ext uri="{FF2B5EF4-FFF2-40B4-BE49-F238E27FC236}">
                      <a16:creationId xmlns:a16="http://schemas.microsoft.com/office/drawing/2014/main" id="{D5DD0D7B-CDB3-BBBE-C148-604A19DD0F80}"/>
                    </a:ext>
                  </a:extLst>
                </p:cNvPr>
                <p:cNvPicPr/>
                <p:nvPr/>
              </p:nvPicPr>
              <p:blipFill>
                <a:blip r:embed="rId270"/>
                <a:stretch>
                  <a:fillRect/>
                </a:stretch>
              </p:blipFill>
              <p:spPr>
                <a:xfrm>
                  <a:off x="6736950" y="3871080"/>
                  <a:ext cx="14940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233" name="Ink 232">
                  <a:extLst>
                    <a:ext uri="{FF2B5EF4-FFF2-40B4-BE49-F238E27FC236}">
                      <a16:creationId xmlns:a16="http://schemas.microsoft.com/office/drawing/2014/main" id="{F724B144-A253-924D-4128-A86E6B8B6383}"/>
                    </a:ext>
                  </a:extLst>
                </p14:cNvPr>
                <p14:cNvContentPartPr/>
                <p14:nvPr/>
              </p14:nvContentPartPr>
              <p14:xfrm>
                <a:off x="6926310" y="3860640"/>
                <a:ext cx="85680" cy="231840"/>
              </p14:xfrm>
            </p:contentPart>
          </mc:Choice>
          <mc:Fallback xmlns="">
            <p:pic>
              <p:nvPicPr>
                <p:cNvPr id="233" name="Ink 232">
                  <a:extLst>
                    <a:ext uri="{FF2B5EF4-FFF2-40B4-BE49-F238E27FC236}">
                      <a16:creationId xmlns:a16="http://schemas.microsoft.com/office/drawing/2014/main" id="{F724B144-A253-924D-4128-A86E6B8B6383}"/>
                    </a:ext>
                  </a:extLst>
                </p:cNvPr>
                <p:cNvPicPr/>
                <p:nvPr/>
              </p:nvPicPr>
              <p:blipFill>
                <a:blip r:embed="rId272"/>
                <a:stretch>
                  <a:fillRect/>
                </a:stretch>
              </p:blipFill>
              <p:spPr>
                <a:xfrm>
                  <a:off x="6908670" y="3843000"/>
                  <a:ext cx="12132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235" name="Ink 234">
                  <a:extLst>
                    <a:ext uri="{FF2B5EF4-FFF2-40B4-BE49-F238E27FC236}">
                      <a16:creationId xmlns:a16="http://schemas.microsoft.com/office/drawing/2014/main" id="{B4D01E53-A63F-9452-3B9B-75F54A209A62}"/>
                    </a:ext>
                  </a:extLst>
                </p14:cNvPr>
                <p14:cNvContentPartPr/>
                <p14:nvPr/>
              </p14:nvContentPartPr>
              <p14:xfrm>
                <a:off x="7086150" y="3735720"/>
                <a:ext cx="234720" cy="265680"/>
              </p14:xfrm>
            </p:contentPart>
          </mc:Choice>
          <mc:Fallback xmlns="">
            <p:pic>
              <p:nvPicPr>
                <p:cNvPr id="235" name="Ink 234">
                  <a:extLst>
                    <a:ext uri="{FF2B5EF4-FFF2-40B4-BE49-F238E27FC236}">
                      <a16:creationId xmlns:a16="http://schemas.microsoft.com/office/drawing/2014/main" id="{B4D01E53-A63F-9452-3B9B-75F54A209A62}"/>
                    </a:ext>
                  </a:extLst>
                </p:cNvPr>
                <p:cNvPicPr/>
                <p:nvPr/>
              </p:nvPicPr>
              <p:blipFill>
                <a:blip r:embed="rId274"/>
                <a:stretch>
                  <a:fillRect/>
                </a:stretch>
              </p:blipFill>
              <p:spPr>
                <a:xfrm>
                  <a:off x="7068510" y="3718080"/>
                  <a:ext cx="27036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236" name="Ink 235">
                  <a:extLst>
                    <a:ext uri="{FF2B5EF4-FFF2-40B4-BE49-F238E27FC236}">
                      <a16:creationId xmlns:a16="http://schemas.microsoft.com/office/drawing/2014/main" id="{9AFA0895-0050-BAD6-AAA2-6410549C2B88}"/>
                    </a:ext>
                  </a:extLst>
                </p14:cNvPr>
                <p14:cNvContentPartPr/>
                <p14:nvPr/>
              </p14:nvContentPartPr>
              <p14:xfrm>
                <a:off x="7484670" y="3634200"/>
                <a:ext cx="138600" cy="493920"/>
              </p14:xfrm>
            </p:contentPart>
          </mc:Choice>
          <mc:Fallback xmlns="">
            <p:pic>
              <p:nvPicPr>
                <p:cNvPr id="236" name="Ink 235">
                  <a:extLst>
                    <a:ext uri="{FF2B5EF4-FFF2-40B4-BE49-F238E27FC236}">
                      <a16:creationId xmlns:a16="http://schemas.microsoft.com/office/drawing/2014/main" id="{9AFA0895-0050-BAD6-AAA2-6410549C2B88}"/>
                    </a:ext>
                  </a:extLst>
                </p:cNvPr>
                <p:cNvPicPr/>
                <p:nvPr/>
              </p:nvPicPr>
              <p:blipFill>
                <a:blip r:embed="rId276"/>
                <a:stretch>
                  <a:fillRect/>
                </a:stretch>
              </p:blipFill>
              <p:spPr>
                <a:xfrm>
                  <a:off x="7466670" y="3616200"/>
                  <a:ext cx="174240" cy="52956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237" name="Ink 236">
                  <a:extLst>
                    <a:ext uri="{FF2B5EF4-FFF2-40B4-BE49-F238E27FC236}">
                      <a16:creationId xmlns:a16="http://schemas.microsoft.com/office/drawing/2014/main" id="{1DA5BF17-8735-B72C-D130-4CAADDDD41A7}"/>
                    </a:ext>
                  </a:extLst>
                </p14:cNvPr>
                <p14:cNvContentPartPr/>
                <p14:nvPr/>
              </p14:nvContentPartPr>
              <p14:xfrm>
                <a:off x="7669350" y="3758760"/>
                <a:ext cx="105480" cy="267480"/>
              </p14:xfrm>
            </p:contentPart>
          </mc:Choice>
          <mc:Fallback xmlns="">
            <p:pic>
              <p:nvPicPr>
                <p:cNvPr id="237" name="Ink 236">
                  <a:extLst>
                    <a:ext uri="{FF2B5EF4-FFF2-40B4-BE49-F238E27FC236}">
                      <a16:creationId xmlns:a16="http://schemas.microsoft.com/office/drawing/2014/main" id="{1DA5BF17-8735-B72C-D130-4CAADDDD41A7}"/>
                    </a:ext>
                  </a:extLst>
                </p:cNvPr>
                <p:cNvPicPr/>
                <p:nvPr/>
              </p:nvPicPr>
              <p:blipFill>
                <a:blip r:embed="rId278"/>
                <a:stretch>
                  <a:fillRect/>
                </a:stretch>
              </p:blipFill>
              <p:spPr>
                <a:xfrm>
                  <a:off x="7651710" y="3740760"/>
                  <a:ext cx="14112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239" name="Ink 238">
                  <a:extLst>
                    <a:ext uri="{FF2B5EF4-FFF2-40B4-BE49-F238E27FC236}">
                      <a16:creationId xmlns:a16="http://schemas.microsoft.com/office/drawing/2014/main" id="{BC8C2DA1-C156-3D18-6E31-EA03D0434AEB}"/>
                    </a:ext>
                  </a:extLst>
                </p14:cNvPr>
                <p14:cNvContentPartPr/>
                <p14:nvPr/>
              </p14:nvContentPartPr>
              <p14:xfrm>
                <a:off x="7783470" y="4015800"/>
                <a:ext cx="101880" cy="19080"/>
              </p14:xfrm>
            </p:contentPart>
          </mc:Choice>
          <mc:Fallback xmlns="">
            <p:pic>
              <p:nvPicPr>
                <p:cNvPr id="239" name="Ink 238">
                  <a:extLst>
                    <a:ext uri="{FF2B5EF4-FFF2-40B4-BE49-F238E27FC236}">
                      <a16:creationId xmlns:a16="http://schemas.microsoft.com/office/drawing/2014/main" id="{BC8C2DA1-C156-3D18-6E31-EA03D0434AEB}"/>
                    </a:ext>
                  </a:extLst>
                </p:cNvPr>
                <p:cNvPicPr/>
                <p:nvPr/>
              </p:nvPicPr>
              <p:blipFill>
                <a:blip r:embed="rId280"/>
                <a:stretch>
                  <a:fillRect/>
                </a:stretch>
              </p:blipFill>
              <p:spPr>
                <a:xfrm>
                  <a:off x="7765470" y="3998160"/>
                  <a:ext cx="13752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240" name="Ink 239">
                  <a:extLst>
                    <a:ext uri="{FF2B5EF4-FFF2-40B4-BE49-F238E27FC236}">
                      <a16:creationId xmlns:a16="http://schemas.microsoft.com/office/drawing/2014/main" id="{B2CDF4E2-828F-2877-B235-EBDA6749132C}"/>
                    </a:ext>
                  </a:extLst>
                </p14:cNvPr>
                <p14:cNvContentPartPr/>
                <p14:nvPr/>
              </p14:nvContentPartPr>
              <p14:xfrm>
                <a:off x="7863750" y="3657600"/>
                <a:ext cx="128880" cy="522720"/>
              </p14:xfrm>
            </p:contentPart>
          </mc:Choice>
          <mc:Fallback xmlns="">
            <p:pic>
              <p:nvPicPr>
                <p:cNvPr id="240" name="Ink 239">
                  <a:extLst>
                    <a:ext uri="{FF2B5EF4-FFF2-40B4-BE49-F238E27FC236}">
                      <a16:creationId xmlns:a16="http://schemas.microsoft.com/office/drawing/2014/main" id="{B2CDF4E2-828F-2877-B235-EBDA6749132C}"/>
                    </a:ext>
                  </a:extLst>
                </p:cNvPr>
                <p:cNvPicPr/>
                <p:nvPr/>
              </p:nvPicPr>
              <p:blipFill>
                <a:blip r:embed="rId282"/>
                <a:stretch>
                  <a:fillRect/>
                </a:stretch>
              </p:blipFill>
              <p:spPr>
                <a:xfrm>
                  <a:off x="7846110" y="3639600"/>
                  <a:ext cx="164520" cy="55836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241" name="Ink 240">
                  <a:extLst>
                    <a:ext uri="{FF2B5EF4-FFF2-40B4-BE49-F238E27FC236}">
                      <a16:creationId xmlns:a16="http://schemas.microsoft.com/office/drawing/2014/main" id="{957F6ECD-DB09-43AF-FC92-C6912AB31003}"/>
                    </a:ext>
                  </a:extLst>
                </p14:cNvPr>
                <p14:cNvContentPartPr/>
                <p14:nvPr/>
              </p14:nvContentPartPr>
              <p14:xfrm>
                <a:off x="8126550" y="3851640"/>
                <a:ext cx="82080" cy="282960"/>
              </p14:xfrm>
            </p:contentPart>
          </mc:Choice>
          <mc:Fallback xmlns="">
            <p:pic>
              <p:nvPicPr>
                <p:cNvPr id="241" name="Ink 240">
                  <a:extLst>
                    <a:ext uri="{FF2B5EF4-FFF2-40B4-BE49-F238E27FC236}">
                      <a16:creationId xmlns:a16="http://schemas.microsoft.com/office/drawing/2014/main" id="{957F6ECD-DB09-43AF-FC92-C6912AB31003}"/>
                    </a:ext>
                  </a:extLst>
                </p:cNvPr>
                <p:cNvPicPr/>
                <p:nvPr/>
              </p:nvPicPr>
              <p:blipFill>
                <a:blip r:embed="rId284"/>
                <a:stretch>
                  <a:fillRect/>
                </a:stretch>
              </p:blipFill>
              <p:spPr>
                <a:xfrm>
                  <a:off x="8108550" y="3833640"/>
                  <a:ext cx="1177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242" name="Ink 241">
                  <a:extLst>
                    <a:ext uri="{FF2B5EF4-FFF2-40B4-BE49-F238E27FC236}">
                      <a16:creationId xmlns:a16="http://schemas.microsoft.com/office/drawing/2014/main" id="{CEA53BB2-ACA3-486D-3C68-B7353A547227}"/>
                    </a:ext>
                  </a:extLst>
                </p14:cNvPr>
                <p14:cNvContentPartPr/>
                <p14:nvPr/>
              </p14:nvContentPartPr>
              <p14:xfrm>
                <a:off x="8330670" y="3895560"/>
                <a:ext cx="77400" cy="264960"/>
              </p14:xfrm>
            </p:contentPart>
          </mc:Choice>
          <mc:Fallback xmlns="">
            <p:pic>
              <p:nvPicPr>
                <p:cNvPr id="242" name="Ink 241">
                  <a:extLst>
                    <a:ext uri="{FF2B5EF4-FFF2-40B4-BE49-F238E27FC236}">
                      <a16:creationId xmlns:a16="http://schemas.microsoft.com/office/drawing/2014/main" id="{CEA53BB2-ACA3-486D-3C68-B7353A547227}"/>
                    </a:ext>
                  </a:extLst>
                </p:cNvPr>
                <p:cNvPicPr/>
                <p:nvPr/>
              </p:nvPicPr>
              <p:blipFill>
                <a:blip r:embed="rId286"/>
                <a:stretch>
                  <a:fillRect/>
                </a:stretch>
              </p:blipFill>
              <p:spPr>
                <a:xfrm>
                  <a:off x="8312670" y="3877920"/>
                  <a:ext cx="11304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243" name="Ink 242">
                  <a:extLst>
                    <a:ext uri="{FF2B5EF4-FFF2-40B4-BE49-F238E27FC236}">
                      <a16:creationId xmlns:a16="http://schemas.microsoft.com/office/drawing/2014/main" id="{1398F3C8-F117-02CB-3188-F1E41FE7BABC}"/>
                    </a:ext>
                  </a:extLst>
                </p14:cNvPr>
                <p14:cNvContentPartPr/>
                <p14:nvPr/>
              </p14:nvContentPartPr>
              <p14:xfrm>
                <a:off x="8469630" y="3897360"/>
                <a:ext cx="360" cy="194760"/>
              </p14:xfrm>
            </p:contentPart>
          </mc:Choice>
          <mc:Fallback xmlns="">
            <p:pic>
              <p:nvPicPr>
                <p:cNvPr id="243" name="Ink 242">
                  <a:extLst>
                    <a:ext uri="{FF2B5EF4-FFF2-40B4-BE49-F238E27FC236}">
                      <a16:creationId xmlns:a16="http://schemas.microsoft.com/office/drawing/2014/main" id="{1398F3C8-F117-02CB-3188-F1E41FE7BABC}"/>
                    </a:ext>
                  </a:extLst>
                </p:cNvPr>
                <p:cNvPicPr/>
                <p:nvPr/>
              </p:nvPicPr>
              <p:blipFill>
                <a:blip r:embed="rId10"/>
                <a:stretch>
                  <a:fillRect/>
                </a:stretch>
              </p:blipFill>
              <p:spPr>
                <a:xfrm>
                  <a:off x="8451630" y="3879360"/>
                  <a:ext cx="3600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244" name="Ink 243">
                  <a:extLst>
                    <a:ext uri="{FF2B5EF4-FFF2-40B4-BE49-F238E27FC236}">
                      <a16:creationId xmlns:a16="http://schemas.microsoft.com/office/drawing/2014/main" id="{824EBFD7-150B-B1D1-4BE0-033E6EFF8AEC}"/>
                    </a:ext>
                  </a:extLst>
                </p14:cNvPr>
                <p14:cNvContentPartPr/>
                <p14:nvPr/>
              </p14:nvContentPartPr>
              <p14:xfrm>
                <a:off x="8491230" y="3908880"/>
                <a:ext cx="35640" cy="65520"/>
              </p14:xfrm>
            </p:contentPart>
          </mc:Choice>
          <mc:Fallback xmlns="">
            <p:pic>
              <p:nvPicPr>
                <p:cNvPr id="244" name="Ink 243">
                  <a:extLst>
                    <a:ext uri="{FF2B5EF4-FFF2-40B4-BE49-F238E27FC236}">
                      <a16:creationId xmlns:a16="http://schemas.microsoft.com/office/drawing/2014/main" id="{824EBFD7-150B-B1D1-4BE0-033E6EFF8AEC}"/>
                    </a:ext>
                  </a:extLst>
                </p:cNvPr>
                <p:cNvPicPr/>
                <p:nvPr/>
              </p:nvPicPr>
              <p:blipFill>
                <a:blip r:embed="rId289"/>
                <a:stretch>
                  <a:fillRect/>
                </a:stretch>
              </p:blipFill>
              <p:spPr>
                <a:xfrm>
                  <a:off x="8473590" y="3891240"/>
                  <a:ext cx="7128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246" name="Ink 245">
                  <a:extLst>
                    <a:ext uri="{FF2B5EF4-FFF2-40B4-BE49-F238E27FC236}">
                      <a16:creationId xmlns:a16="http://schemas.microsoft.com/office/drawing/2014/main" id="{D03E9EEF-DCDC-6C10-7249-48F27442DCB7}"/>
                    </a:ext>
                  </a:extLst>
                </p14:cNvPr>
                <p14:cNvContentPartPr/>
                <p14:nvPr/>
              </p14:nvContentPartPr>
              <p14:xfrm>
                <a:off x="8606430" y="3897360"/>
                <a:ext cx="360" cy="147600"/>
              </p14:xfrm>
            </p:contentPart>
          </mc:Choice>
          <mc:Fallback xmlns="">
            <p:pic>
              <p:nvPicPr>
                <p:cNvPr id="246" name="Ink 245">
                  <a:extLst>
                    <a:ext uri="{FF2B5EF4-FFF2-40B4-BE49-F238E27FC236}">
                      <a16:creationId xmlns:a16="http://schemas.microsoft.com/office/drawing/2014/main" id="{D03E9EEF-DCDC-6C10-7249-48F27442DCB7}"/>
                    </a:ext>
                  </a:extLst>
                </p:cNvPr>
                <p:cNvPicPr/>
                <p:nvPr/>
              </p:nvPicPr>
              <p:blipFill>
                <a:blip r:embed="rId291"/>
                <a:stretch>
                  <a:fillRect/>
                </a:stretch>
              </p:blipFill>
              <p:spPr>
                <a:xfrm>
                  <a:off x="8588790" y="3879360"/>
                  <a:ext cx="3600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247" name="Ink 246">
                  <a:extLst>
                    <a:ext uri="{FF2B5EF4-FFF2-40B4-BE49-F238E27FC236}">
                      <a16:creationId xmlns:a16="http://schemas.microsoft.com/office/drawing/2014/main" id="{4DDE609B-5D4E-DB9E-751D-ABA546837400}"/>
                    </a:ext>
                  </a:extLst>
                </p14:cNvPr>
                <p14:cNvContentPartPr/>
                <p14:nvPr/>
              </p14:nvContentPartPr>
              <p14:xfrm>
                <a:off x="8638830" y="3867480"/>
                <a:ext cx="71280" cy="36360"/>
              </p14:xfrm>
            </p:contentPart>
          </mc:Choice>
          <mc:Fallback xmlns="">
            <p:pic>
              <p:nvPicPr>
                <p:cNvPr id="247" name="Ink 246">
                  <a:extLst>
                    <a:ext uri="{FF2B5EF4-FFF2-40B4-BE49-F238E27FC236}">
                      <a16:creationId xmlns:a16="http://schemas.microsoft.com/office/drawing/2014/main" id="{4DDE609B-5D4E-DB9E-751D-ABA546837400}"/>
                    </a:ext>
                  </a:extLst>
                </p:cNvPr>
                <p:cNvPicPr/>
                <p:nvPr/>
              </p:nvPicPr>
              <p:blipFill>
                <a:blip r:embed="rId293"/>
                <a:stretch>
                  <a:fillRect/>
                </a:stretch>
              </p:blipFill>
              <p:spPr>
                <a:xfrm>
                  <a:off x="8620830" y="3849840"/>
                  <a:ext cx="1069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248" name="Ink 247">
                  <a:extLst>
                    <a:ext uri="{FF2B5EF4-FFF2-40B4-BE49-F238E27FC236}">
                      <a16:creationId xmlns:a16="http://schemas.microsoft.com/office/drawing/2014/main" id="{7D3F42CE-DDB0-84CE-A120-352EFF12EDF0}"/>
                    </a:ext>
                  </a:extLst>
                </p14:cNvPr>
                <p14:cNvContentPartPr/>
                <p14:nvPr/>
              </p14:nvContentPartPr>
              <p14:xfrm>
                <a:off x="8809470" y="3828960"/>
                <a:ext cx="127440" cy="371160"/>
              </p14:xfrm>
            </p:contentPart>
          </mc:Choice>
          <mc:Fallback xmlns="">
            <p:pic>
              <p:nvPicPr>
                <p:cNvPr id="248" name="Ink 247">
                  <a:extLst>
                    <a:ext uri="{FF2B5EF4-FFF2-40B4-BE49-F238E27FC236}">
                      <a16:creationId xmlns:a16="http://schemas.microsoft.com/office/drawing/2014/main" id="{7D3F42CE-DDB0-84CE-A120-352EFF12EDF0}"/>
                    </a:ext>
                  </a:extLst>
                </p:cNvPr>
                <p:cNvPicPr/>
                <p:nvPr/>
              </p:nvPicPr>
              <p:blipFill>
                <a:blip r:embed="rId295"/>
                <a:stretch>
                  <a:fillRect/>
                </a:stretch>
              </p:blipFill>
              <p:spPr>
                <a:xfrm>
                  <a:off x="8791830" y="3811320"/>
                  <a:ext cx="163080"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249" name="Ink 248">
                  <a:extLst>
                    <a:ext uri="{FF2B5EF4-FFF2-40B4-BE49-F238E27FC236}">
                      <a16:creationId xmlns:a16="http://schemas.microsoft.com/office/drawing/2014/main" id="{D653A785-762A-39E0-4784-E6183541449A}"/>
                    </a:ext>
                  </a:extLst>
                </p14:cNvPr>
                <p14:cNvContentPartPr/>
                <p14:nvPr/>
              </p14:nvContentPartPr>
              <p14:xfrm>
                <a:off x="8967150" y="3908880"/>
                <a:ext cx="104760" cy="219960"/>
              </p14:xfrm>
            </p:contentPart>
          </mc:Choice>
          <mc:Fallback xmlns="">
            <p:pic>
              <p:nvPicPr>
                <p:cNvPr id="249" name="Ink 248">
                  <a:extLst>
                    <a:ext uri="{FF2B5EF4-FFF2-40B4-BE49-F238E27FC236}">
                      <a16:creationId xmlns:a16="http://schemas.microsoft.com/office/drawing/2014/main" id="{D653A785-762A-39E0-4784-E6183541449A}"/>
                    </a:ext>
                  </a:extLst>
                </p:cNvPr>
                <p:cNvPicPr/>
                <p:nvPr/>
              </p:nvPicPr>
              <p:blipFill>
                <a:blip r:embed="rId297"/>
                <a:stretch>
                  <a:fillRect/>
                </a:stretch>
              </p:blipFill>
              <p:spPr>
                <a:xfrm>
                  <a:off x="8949150" y="3891240"/>
                  <a:ext cx="14040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251" name="Ink 250">
                  <a:extLst>
                    <a:ext uri="{FF2B5EF4-FFF2-40B4-BE49-F238E27FC236}">
                      <a16:creationId xmlns:a16="http://schemas.microsoft.com/office/drawing/2014/main" id="{531B15A6-09A0-A830-4E2B-5B6C9031269A}"/>
                    </a:ext>
                  </a:extLst>
                </p14:cNvPr>
                <p14:cNvContentPartPr/>
                <p14:nvPr/>
              </p14:nvContentPartPr>
              <p14:xfrm>
                <a:off x="9154350" y="3794400"/>
                <a:ext cx="37800" cy="464040"/>
              </p14:xfrm>
            </p:contentPart>
          </mc:Choice>
          <mc:Fallback xmlns="">
            <p:pic>
              <p:nvPicPr>
                <p:cNvPr id="251" name="Ink 250">
                  <a:extLst>
                    <a:ext uri="{FF2B5EF4-FFF2-40B4-BE49-F238E27FC236}">
                      <a16:creationId xmlns:a16="http://schemas.microsoft.com/office/drawing/2014/main" id="{531B15A6-09A0-A830-4E2B-5B6C9031269A}"/>
                    </a:ext>
                  </a:extLst>
                </p:cNvPr>
                <p:cNvPicPr/>
                <p:nvPr/>
              </p:nvPicPr>
              <p:blipFill>
                <a:blip r:embed="rId299"/>
                <a:stretch>
                  <a:fillRect/>
                </a:stretch>
              </p:blipFill>
              <p:spPr>
                <a:xfrm>
                  <a:off x="9136350" y="3776760"/>
                  <a:ext cx="73440" cy="49968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252" name="Ink 251">
                  <a:extLst>
                    <a:ext uri="{FF2B5EF4-FFF2-40B4-BE49-F238E27FC236}">
                      <a16:creationId xmlns:a16="http://schemas.microsoft.com/office/drawing/2014/main" id="{ABA00267-9DEE-4A1B-CEE7-43EA3EE7C18B}"/>
                    </a:ext>
                  </a:extLst>
                </p14:cNvPr>
                <p14:cNvContentPartPr/>
                <p14:nvPr/>
              </p14:nvContentPartPr>
              <p14:xfrm>
                <a:off x="9166590" y="3680280"/>
                <a:ext cx="138960" cy="639360"/>
              </p14:xfrm>
            </p:contentPart>
          </mc:Choice>
          <mc:Fallback xmlns="">
            <p:pic>
              <p:nvPicPr>
                <p:cNvPr id="252" name="Ink 251">
                  <a:extLst>
                    <a:ext uri="{FF2B5EF4-FFF2-40B4-BE49-F238E27FC236}">
                      <a16:creationId xmlns:a16="http://schemas.microsoft.com/office/drawing/2014/main" id="{ABA00267-9DEE-4A1B-CEE7-43EA3EE7C18B}"/>
                    </a:ext>
                  </a:extLst>
                </p:cNvPr>
                <p:cNvPicPr/>
                <p:nvPr/>
              </p:nvPicPr>
              <p:blipFill>
                <a:blip r:embed="rId301"/>
                <a:stretch>
                  <a:fillRect/>
                </a:stretch>
              </p:blipFill>
              <p:spPr>
                <a:xfrm>
                  <a:off x="9148950" y="3662640"/>
                  <a:ext cx="174600" cy="675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2">
            <p14:nvContentPartPr>
              <p14:cNvPr id="254" name="Ink 253">
                <a:extLst>
                  <a:ext uri="{FF2B5EF4-FFF2-40B4-BE49-F238E27FC236}">
                    <a16:creationId xmlns:a16="http://schemas.microsoft.com/office/drawing/2014/main" id="{B42AF0CA-7DBD-F91A-F205-D7E83A1455AA}"/>
                  </a:ext>
                </a:extLst>
              </p14:cNvPr>
              <p14:cNvContentPartPr/>
              <p14:nvPr/>
            </p14:nvContentPartPr>
            <p14:xfrm>
              <a:off x="9565470" y="3806280"/>
              <a:ext cx="150120" cy="564120"/>
            </p14:xfrm>
          </p:contentPart>
        </mc:Choice>
        <mc:Fallback xmlns="">
          <p:pic>
            <p:nvPicPr>
              <p:cNvPr id="254" name="Ink 253">
                <a:extLst>
                  <a:ext uri="{FF2B5EF4-FFF2-40B4-BE49-F238E27FC236}">
                    <a16:creationId xmlns:a16="http://schemas.microsoft.com/office/drawing/2014/main" id="{B42AF0CA-7DBD-F91A-F205-D7E83A1455AA}"/>
                  </a:ext>
                </a:extLst>
              </p:cNvPr>
              <p:cNvPicPr/>
              <p:nvPr/>
            </p:nvPicPr>
            <p:blipFill>
              <a:blip r:embed="rId303"/>
              <a:stretch>
                <a:fillRect/>
              </a:stretch>
            </p:blipFill>
            <p:spPr>
              <a:xfrm>
                <a:off x="9547470" y="3788280"/>
                <a:ext cx="185760" cy="599760"/>
              </a:xfrm>
              <a:prstGeom prst="rect">
                <a:avLst/>
              </a:prstGeom>
            </p:spPr>
          </p:pic>
        </mc:Fallback>
      </mc:AlternateContent>
      <p:grpSp>
        <p:nvGrpSpPr>
          <p:cNvPr id="256" name="Group 255">
            <a:extLst>
              <a:ext uri="{FF2B5EF4-FFF2-40B4-BE49-F238E27FC236}">
                <a16:creationId xmlns:a16="http://schemas.microsoft.com/office/drawing/2014/main" id="{F3139C1D-B5A8-C9FB-B5A0-3F95A40E7066}"/>
              </a:ext>
            </a:extLst>
          </p:cNvPr>
          <p:cNvGrpSpPr/>
          <p:nvPr/>
        </p:nvGrpSpPr>
        <p:grpSpPr>
          <a:xfrm>
            <a:off x="976590" y="3634560"/>
            <a:ext cx="2007360" cy="641160"/>
            <a:chOff x="976590" y="3634560"/>
            <a:chExt cx="2007360" cy="641160"/>
          </a:xfrm>
        </p:grpSpPr>
        <mc:AlternateContent xmlns:mc="http://schemas.openxmlformats.org/markup-compatibility/2006" xmlns:p14="http://schemas.microsoft.com/office/powerpoint/2010/main">
          <mc:Choice Requires="p14">
            <p:contentPart p14:bwMode="auto" r:id="rId304">
              <p14:nvContentPartPr>
                <p14:cNvPr id="199" name="Ink 198">
                  <a:extLst>
                    <a:ext uri="{FF2B5EF4-FFF2-40B4-BE49-F238E27FC236}">
                      <a16:creationId xmlns:a16="http://schemas.microsoft.com/office/drawing/2014/main" id="{5C97898B-5AE5-0ED3-02E4-7C83A2C29FDC}"/>
                    </a:ext>
                  </a:extLst>
                </p14:cNvPr>
                <p14:cNvContentPartPr/>
                <p14:nvPr/>
              </p14:nvContentPartPr>
              <p14:xfrm>
                <a:off x="976590" y="3770280"/>
                <a:ext cx="119160" cy="186840"/>
              </p14:xfrm>
            </p:contentPart>
          </mc:Choice>
          <mc:Fallback xmlns="">
            <p:pic>
              <p:nvPicPr>
                <p:cNvPr id="199" name="Ink 198">
                  <a:extLst>
                    <a:ext uri="{FF2B5EF4-FFF2-40B4-BE49-F238E27FC236}">
                      <a16:creationId xmlns:a16="http://schemas.microsoft.com/office/drawing/2014/main" id="{5C97898B-5AE5-0ED3-02E4-7C83A2C29FDC}"/>
                    </a:ext>
                  </a:extLst>
                </p:cNvPr>
                <p:cNvPicPr/>
                <p:nvPr/>
              </p:nvPicPr>
              <p:blipFill>
                <a:blip r:embed="rId305"/>
                <a:stretch>
                  <a:fillRect/>
                </a:stretch>
              </p:blipFill>
              <p:spPr>
                <a:xfrm>
                  <a:off x="958950" y="3752280"/>
                  <a:ext cx="1548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200" name="Ink 199">
                  <a:extLst>
                    <a:ext uri="{FF2B5EF4-FFF2-40B4-BE49-F238E27FC236}">
                      <a16:creationId xmlns:a16="http://schemas.microsoft.com/office/drawing/2014/main" id="{F272C7FD-FD24-BA2C-7123-8EB246C59851}"/>
                    </a:ext>
                  </a:extLst>
                </p14:cNvPr>
                <p14:cNvContentPartPr/>
                <p14:nvPr/>
              </p14:nvContentPartPr>
              <p14:xfrm>
                <a:off x="1234350" y="3668760"/>
                <a:ext cx="360" cy="353520"/>
              </p14:xfrm>
            </p:contentPart>
          </mc:Choice>
          <mc:Fallback xmlns="">
            <p:pic>
              <p:nvPicPr>
                <p:cNvPr id="200" name="Ink 199">
                  <a:extLst>
                    <a:ext uri="{FF2B5EF4-FFF2-40B4-BE49-F238E27FC236}">
                      <a16:creationId xmlns:a16="http://schemas.microsoft.com/office/drawing/2014/main" id="{F272C7FD-FD24-BA2C-7123-8EB246C59851}"/>
                    </a:ext>
                  </a:extLst>
                </p:cNvPr>
                <p:cNvPicPr/>
                <p:nvPr/>
              </p:nvPicPr>
              <p:blipFill>
                <a:blip r:embed="rId307"/>
                <a:stretch>
                  <a:fillRect/>
                </a:stretch>
              </p:blipFill>
              <p:spPr>
                <a:xfrm>
                  <a:off x="1216350" y="3651120"/>
                  <a:ext cx="36000" cy="38916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202" name="Ink 201">
                  <a:extLst>
                    <a:ext uri="{FF2B5EF4-FFF2-40B4-BE49-F238E27FC236}">
                      <a16:creationId xmlns:a16="http://schemas.microsoft.com/office/drawing/2014/main" id="{BE8BA06E-4E17-F64F-0A88-39E6EB4A17E3}"/>
                    </a:ext>
                  </a:extLst>
                </p14:cNvPr>
                <p14:cNvContentPartPr/>
                <p14:nvPr/>
              </p14:nvContentPartPr>
              <p14:xfrm>
                <a:off x="1371150" y="3737520"/>
                <a:ext cx="124920" cy="360"/>
              </p14:xfrm>
            </p:contentPart>
          </mc:Choice>
          <mc:Fallback xmlns="">
            <p:pic>
              <p:nvPicPr>
                <p:cNvPr id="202" name="Ink 201">
                  <a:extLst>
                    <a:ext uri="{FF2B5EF4-FFF2-40B4-BE49-F238E27FC236}">
                      <a16:creationId xmlns:a16="http://schemas.microsoft.com/office/drawing/2014/main" id="{BE8BA06E-4E17-F64F-0A88-39E6EB4A17E3}"/>
                    </a:ext>
                  </a:extLst>
                </p:cNvPr>
                <p:cNvPicPr/>
                <p:nvPr/>
              </p:nvPicPr>
              <p:blipFill>
                <a:blip r:embed="rId309"/>
                <a:stretch>
                  <a:fillRect/>
                </a:stretch>
              </p:blipFill>
              <p:spPr>
                <a:xfrm>
                  <a:off x="1353510" y="3719520"/>
                  <a:ext cx="1605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204" name="Ink 203">
                  <a:extLst>
                    <a:ext uri="{FF2B5EF4-FFF2-40B4-BE49-F238E27FC236}">
                      <a16:creationId xmlns:a16="http://schemas.microsoft.com/office/drawing/2014/main" id="{4887C34C-1090-98E1-C106-F32FAC829808}"/>
                    </a:ext>
                  </a:extLst>
                </p14:cNvPr>
                <p14:cNvContentPartPr/>
                <p14:nvPr/>
              </p14:nvContentPartPr>
              <p14:xfrm>
                <a:off x="1348110" y="3783240"/>
                <a:ext cx="243720" cy="196200"/>
              </p14:xfrm>
            </p:contentPart>
          </mc:Choice>
          <mc:Fallback xmlns="">
            <p:pic>
              <p:nvPicPr>
                <p:cNvPr id="204" name="Ink 203">
                  <a:extLst>
                    <a:ext uri="{FF2B5EF4-FFF2-40B4-BE49-F238E27FC236}">
                      <a16:creationId xmlns:a16="http://schemas.microsoft.com/office/drawing/2014/main" id="{4887C34C-1090-98E1-C106-F32FAC829808}"/>
                    </a:ext>
                  </a:extLst>
                </p:cNvPr>
                <p:cNvPicPr/>
                <p:nvPr/>
              </p:nvPicPr>
              <p:blipFill>
                <a:blip r:embed="rId311"/>
                <a:stretch>
                  <a:fillRect/>
                </a:stretch>
              </p:blipFill>
              <p:spPr>
                <a:xfrm>
                  <a:off x="1330470" y="3765600"/>
                  <a:ext cx="27936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206" name="Ink 205">
                  <a:extLst>
                    <a:ext uri="{FF2B5EF4-FFF2-40B4-BE49-F238E27FC236}">
                      <a16:creationId xmlns:a16="http://schemas.microsoft.com/office/drawing/2014/main" id="{4DA7AE56-CF80-DF00-6FEE-6DFF078FB6FA}"/>
                    </a:ext>
                  </a:extLst>
                </p14:cNvPr>
                <p14:cNvContentPartPr/>
                <p14:nvPr/>
              </p14:nvContentPartPr>
              <p14:xfrm>
                <a:off x="1737270" y="3634560"/>
                <a:ext cx="360" cy="365400"/>
              </p14:xfrm>
            </p:contentPart>
          </mc:Choice>
          <mc:Fallback xmlns="">
            <p:pic>
              <p:nvPicPr>
                <p:cNvPr id="206" name="Ink 205">
                  <a:extLst>
                    <a:ext uri="{FF2B5EF4-FFF2-40B4-BE49-F238E27FC236}">
                      <a16:creationId xmlns:a16="http://schemas.microsoft.com/office/drawing/2014/main" id="{4DA7AE56-CF80-DF00-6FEE-6DFF078FB6FA}"/>
                    </a:ext>
                  </a:extLst>
                </p:cNvPr>
                <p:cNvPicPr/>
                <p:nvPr/>
              </p:nvPicPr>
              <p:blipFill>
                <a:blip r:embed="rId313"/>
                <a:stretch>
                  <a:fillRect/>
                </a:stretch>
              </p:blipFill>
              <p:spPr>
                <a:xfrm>
                  <a:off x="1719270" y="3616920"/>
                  <a:ext cx="36000" cy="40104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207" name="Ink 206">
                  <a:extLst>
                    <a:ext uri="{FF2B5EF4-FFF2-40B4-BE49-F238E27FC236}">
                      <a16:creationId xmlns:a16="http://schemas.microsoft.com/office/drawing/2014/main" id="{424BBBCA-2FAC-FC33-C8AE-02B0D172D0E8}"/>
                    </a:ext>
                  </a:extLst>
                </p14:cNvPr>
                <p14:cNvContentPartPr/>
                <p14:nvPr/>
              </p14:nvContentPartPr>
              <p14:xfrm>
                <a:off x="1820790" y="3737160"/>
                <a:ext cx="250560" cy="241920"/>
              </p14:xfrm>
            </p:contentPart>
          </mc:Choice>
          <mc:Fallback xmlns="">
            <p:pic>
              <p:nvPicPr>
                <p:cNvPr id="207" name="Ink 206">
                  <a:extLst>
                    <a:ext uri="{FF2B5EF4-FFF2-40B4-BE49-F238E27FC236}">
                      <a16:creationId xmlns:a16="http://schemas.microsoft.com/office/drawing/2014/main" id="{424BBBCA-2FAC-FC33-C8AE-02B0D172D0E8}"/>
                    </a:ext>
                  </a:extLst>
                </p:cNvPr>
                <p:cNvPicPr/>
                <p:nvPr/>
              </p:nvPicPr>
              <p:blipFill>
                <a:blip r:embed="rId315"/>
                <a:stretch>
                  <a:fillRect/>
                </a:stretch>
              </p:blipFill>
              <p:spPr>
                <a:xfrm>
                  <a:off x="1802790" y="3719520"/>
                  <a:ext cx="28620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208" name="Ink 207">
                  <a:extLst>
                    <a:ext uri="{FF2B5EF4-FFF2-40B4-BE49-F238E27FC236}">
                      <a16:creationId xmlns:a16="http://schemas.microsoft.com/office/drawing/2014/main" id="{A4BDAD1B-2CEF-EAC5-E3B2-9F31AA849010}"/>
                    </a:ext>
                  </a:extLst>
                </p14:cNvPr>
                <p14:cNvContentPartPr/>
                <p14:nvPr/>
              </p14:nvContentPartPr>
              <p14:xfrm>
                <a:off x="2126070" y="3645720"/>
                <a:ext cx="35280" cy="387720"/>
              </p14:xfrm>
            </p:contentPart>
          </mc:Choice>
          <mc:Fallback xmlns="">
            <p:pic>
              <p:nvPicPr>
                <p:cNvPr id="208" name="Ink 207">
                  <a:extLst>
                    <a:ext uri="{FF2B5EF4-FFF2-40B4-BE49-F238E27FC236}">
                      <a16:creationId xmlns:a16="http://schemas.microsoft.com/office/drawing/2014/main" id="{A4BDAD1B-2CEF-EAC5-E3B2-9F31AA849010}"/>
                    </a:ext>
                  </a:extLst>
                </p:cNvPr>
                <p:cNvPicPr/>
                <p:nvPr/>
              </p:nvPicPr>
              <p:blipFill>
                <a:blip r:embed="rId317"/>
                <a:stretch>
                  <a:fillRect/>
                </a:stretch>
              </p:blipFill>
              <p:spPr>
                <a:xfrm>
                  <a:off x="2108070" y="3628080"/>
                  <a:ext cx="70920" cy="42336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209" name="Ink 208">
                  <a:extLst>
                    <a:ext uri="{FF2B5EF4-FFF2-40B4-BE49-F238E27FC236}">
                      <a16:creationId xmlns:a16="http://schemas.microsoft.com/office/drawing/2014/main" id="{1713BBE3-C8D8-521A-A91B-7129A320D720}"/>
                    </a:ext>
                  </a:extLst>
                </p14:cNvPr>
                <p14:cNvContentPartPr/>
                <p14:nvPr/>
              </p14:nvContentPartPr>
              <p14:xfrm>
                <a:off x="2317950" y="3677760"/>
                <a:ext cx="134640" cy="353880"/>
              </p14:xfrm>
            </p:contentPart>
          </mc:Choice>
          <mc:Fallback xmlns="">
            <p:pic>
              <p:nvPicPr>
                <p:cNvPr id="209" name="Ink 208">
                  <a:extLst>
                    <a:ext uri="{FF2B5EF4-FFF2-40B4-BE49-F238E27FC236}">
                      <a16:creationId xmlns:a16="http://schemas.microsoft.com/office/drawing/2014/main" id="{1713BBE3-C8D8-521A-A91B-7129A320D720}"/>
                    </a:ext>
                  </a:extLst>
                </p:cNvPr>
                <p:cNvPicPr/>
                <p:nvPr/>
              </p:nvPicPr>
              <p:blipFill>
                <a:blip r:embed="rId319"/>
                <a:stretch>
                  <a:fillRect/>
                </a:stretch>
              </p:blipFill>
              <p:spPr>
                <a:xfrm>
                  <a:off x="2299950" y="3660120"/>
                  <a:ext cx="17028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210" name="Ink 209">
                  <a:extLst>
                    <a:ext uri="{FF2B5EF4-FFF2-40B4-BE49-F238E27FC236}">
                      <a16:creationId xmlns:a16="http://schemas.microsoft.com/office/drawing/2014/main" id="{CC0293FC-8EAA-ED31-92F8-AE1D3A7FC89E}"/>
                    </a:ext>
                  </a:extLst>
                </p14:cNvPr>
                <p14:cNvContentPartPr/>
                <p14:nvPr/>
              </p14:nvContentPartPr>
              <p14:xfrm>
                <a:off x="2582910" y="3634560"/>
                <a:ext cx="360" cy="353520"/>
              </p14:xfrm>
            </p:contentPart>
          </mc:Choice>
          <mc:Fallback xmlns="">
            <p:pic>
              <p:nvPicPr>
                <p:cNvPr id="210" name="Ink 209">
                  <a:extLst>
                    <a:ext uri="{FF2B5EF4-FFF2-40B4-BE49-F238E27FC236}">
                      <a16:creationId xmlns:a16="http://schemas.microsoft.com/office/drawing/2014/main" id="{CC0293FC-8EAA-ED31-92F8-AE1D3A7FC89E}"/>
                    </a:ext>
                  </a:extLst>
                </p:cNvPr>
                <p:cNvPicPr/>
                <p:nvPr/>
              </p:nvPicPr>
              <p:blipFill>
                <a:blip r:embed="rId307"/>
                <a:stretch>
                  <a:fillRect/>
                </a:stretch>
              </p:blipFill>
              <p:spPr>
                <a:xfrm>
                  <a:off x="2565270" y="3616920"/>
                  <a:ext cx="36000" cy="38916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211" name="Ink 210">
                  <a:extLst>
                    <a:ext uri="{FF2B5EF4-FFF2-40B4-BE49-F238E27FC236}">
                      <a16:creationId xmlns:a16="http://schemas.microsoft.com/office/drawing/2014/main" id="{5FF4A6BE-59AA-91AA-336B-BE70658BF624}"/>
                    </a:ext>
                  </a:extLst>
                </p14:cNvPr>
                <p14:cNvContentPartPr/>
                <p14:nvPr/>
              </p14:nvContentPartPr>
              <p14:xfrm>
                <a:off x="2844270" y="3691800"/>
                <a:ext cx="139680" cy="299880"/>
              </p14:xfrm>
            </p:contentPart>
          </mc:Choice>
          <mc:Fallback xmlns="">
            <p:pic>
              <p:nvPicPr>
                <p:cNvPr id="211" name="Ink 210">
                  <a:extLst>
                    <a:ext uri="{FF2B5EF4-FFF2-40B4-BE49-F238E27FC236}">
                      <a16:creationId xmlns:a16="http://schemas.microsoft.com/office/drawing/2014/main" id="{5FF4A6BE-59AA-91AA-336B-BE70658BF624}"/>
                    </a:ext>
                  </a:extLst>
                </p:cNvPr>
                <p:cNvPicPr/>
                <p:nvPr/>
              </p:nvPicPr>
              <p:blipFill>
                <a:blip r:embed="rId322"/>
                <a:stretch>
                  <a:fillRect/>
                </a:stretch>
              </p:blipFill>
              <p:spPr>
                <a:xfrm>
                  <a:off x="2826270" y="3673800"/>
                  <a:ext cx="17532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255" name="Ink 254">
                  <a:extLst>
                    <a:ext uri="{FF2B5EF4-FFF2-40B4-BE49-F238E27FC236}">
                      <a16:creationId xmlns:a16="http://schemas.microsoft.com/office/drawing/2014/main" id="{8414D05A-8F8A-B8A5-D2D0-ED27CD083923}"/>
                    </a:ext>
                  </a:extLst>
                </p14:cNvPr>
                <p14:cNvContentPartPr/>
                <p14:nvPr/>
              </p14:nvContentPartPr>
              <p14:xfrm>
                <a:off x="1942830" y="4137480"/>
                <a:ext cx="561600" cy="138240"/>
              </p14:xfrm>
            </p:contentPart>
          </mc:Choice>
          <mc:Fallback xmlns="">
            <p:pic>
              <p:nvPicPr>
                <p:cNvPr id="255" name="Ink 254">
                  <a:extLst>
                    <a:ext uri="{FF2B5EF4-FFF2-40B4-BE49-F238E27FC236}">
                      <a16:creationId xmlns:a16="http://schemas.microsoft.com/office/drawing/2014/main" id="{8414D05A-8F8A-B8A5-D2D0-ED27CD083923}"/>
                    </a:ext>
                  </a:extLst>
                </p:cNvPr>
                <p:cNvPicPr/>
                <p:nvPr/>
              </p:nvPicPr>
              <p:blipFill>
                <a:blip r:embed="rId324"/>
                <a:stretch>
                  <a:fillRect/>
                </a:stretch>
              </p:blipFill>
              <p:spPr>
                <a:xfrm>
                  <a:off x="1924830" y="4119840"/>
                  <a:ext cx="597240" cy="173880"/>
                </a:xfrm>
                <a:prstGeom prst="rect">
                  <a:avLst/>
                </a:prstGeom>
              </p:spPr>
            </p:pic>
          </mc:Fallback>
        </mc:AlternateContent>
      </p:grpSp>
      <p:grpSp>
        <p:nvGrpSpPr>
          <p:cNvPr id="266" name="Group 265">
            <a:extLst>
              <a:ext uri="{FF2B5EF4-FFF2-40B4-BE49-F238E27FC236}">
                <a16:creationId xmlns:a16="http://schemas.microsoft.com/office/drawing/2014/main" id="{7D1E9217-D408-D20F-66C4-DBD5E57A9297}"/>
              </a:ext>
            </a:extLst>
          </p:cNvPr>
          <p:cNvGrpSpPr/>
          <p:nvPr/>
        </p:nvGrpSpPr>
        <p:grpSpPr>
          <a:xfrm>
            <a:off x="9739710" y="3691800"/>
            <a:ext cx="1369080" cy="738360"/>
            <a:chOff x="9739710" y="3691800"/>
            <a:chExt cx="1369080" cy="738360"/>
          </a:xfrm>
        </p:grpSpPr>
        <mc:AlternateContent xmlns:mc="http://schemas.openxmlformats.org/markup-compatibility/2006" xmlns:p14="http://schemas.microsoft.com/office/powerpoint/2010/main">
          <mc:Choice Requires="p14">
            <p:contentPart p14:bwMode="auto" r:id="rId325">
              <p14:nvContentPartPr>
                <p14:cNvPr id="257" name="Ink 256">
                  <a:extLst>
                    <a:ext uri="{FF2B5EF4-FFF2-40B4-BE49-F238E27FC236}">
                      <a16:creationId xmlns:a16="http://schemas.microsoft.com/office/drawing/2014/main" id="{2A967FAC-71F3-61EE-D029-569C9F0DBBD3}"/>
                    </a:ext>
                  </a:extLst>
                </p14:cNvPr>
                <p14:cNvContentPartPr/>
                <p14:nvPr/>
              </p14:nvContentPartPr>
              <p14:xfrm>
                <a:off x="9739710" y="3919680"/>
                <a:ext cx="195480" cy="386640"/>
              </p14:xfrm>
            </p:contentPart>
          </mc:Choice>
          <mc:Fallback xmlns="">
            <p:pic>
              <p:nvPicPr>
                <p:cNvPr id="257" name="Ink 256">
                  <a:extLst>
                    <a:ext uri="{FF2B5EF4-FFF2-40B4-BE49-F238E27FC236}">
                      <a16:creationId xmlns:a16="http://schemas.microsoft.com/office/drawing/2014/main" id="{2A967FAC-71F3-61EE-D029-569C9F0DBBD3}"/>
                    </a:ext>
                  </a:extLst>
                </p:cNvPr>
                <p:cNvPicPr/>
                <p:nvPr/>
              </p:nvPicPr>
              <p:blipFill>
                <a:blip r:embed="rId326"/>
                <a:stretch>
                  <a:fillRect/>
                </a:stretch>
              </p:blipFill>
              <p:spPr>
                <a:xfrm>
                  <a:off x="9722070" y="3902040"/>
                  <a:ext cx="231120" cy="42228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258" name="Ink 257">
                  <a:extLst>
                    <a:ext uri="{FF2B5EF4-FFF2-40B4-BE49-F238E27FC236}">
                      <a16:creationId xmlns:a16="http://schemas.microsoft.com/office/drawing/2014/main" id="{0FDDAA26-F94E-3B3F-CB89-B28F5FAE11E2}"/>
                    </a:ext>
                  </a:extLst>
                </p14:cNvPr>
                <p14:cNvContentPartPr/>
                <p14:nvPr/>
              </p14:nvContentPartPr>
              <p14:xfrm>
                <a:off x="10069470" y="4023000"/>
                <a:ext cx="191160" cy="272880"/>
              </p14:xfrm>
            </p:contentPart>
          </mc:Choice>
          <mc:Fallback xmlns="">
            <p:pic>
              <p:nvPicPr>
                <p:cNvPr id="258" name="Ink 257">
                  <a:extLst>
                    <a:ext uri="{FF2B5EF4-FFF2-40B4-BE49-F238E27FC236}">
                      <a16:creationId xmlns:a16="http://schemas.microsoft.com/office/drawing/2014/main" id="{0FDDAA26-F94E-3B3F-CB89-B28F5FAE11E2}"/>
                    </a:ext>
                  </a:extLst>
                </p:cNvPr>
                <p:cNvPicPr/>
                <p:nvPr/>
              </p:nvPicPr>
              <p:blipFill>
                <a:blip r:embed="rId328"/>
                <a:stretch>
                  <a:fillRect/>
                </a:stretch>
              </p:blipFill>
              <p:spPr>
                <a:xfrm>
                  <a:off x="10051830" y="4005360"/>
                  <a:ext cx="22680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260" name="Ink 259">
                  <a:extLst>
                    <a:ext uri="{FF2B5EF4-FFF2-40B4-BE49-F238E27FC236}">
                      <a16:creationId xmlns:a16="http://schemas.microsoft.com/office/drawing/2014/main" id="{AE3FB693-9916-B71B-D34F-4AAC500A7F9B}"/>
                    </a:ext>
                  </a:extLst>
                </p14:cNvPr>
                <p14:cNvContentPartPr/>
                <p14:nvPr/>
              </p14:nvContentPartPr>
              <p14:xfrm>
                <a:off x="10374750" y="3884400"/>
                <a:ext cx="227520" cy="384120"/>
              </p14:xfrm>
            </p:contentPart>
          </mc:Choice>
          <mc:Fallback xmlns="">
            <p:pic>
              <p:nvPicPr>
                <p:cNvPr id="260" name="Ink 259">
                  <a:extLst>
                    <a:ext uri="{FF2B5EF4-FFF2-40B4-BE49-F238E27FC236}">
                      <a16:creationId xmlns:a16="http://schemas.microsoft.com/office/drawing/2014/main" id="{AE3FB693-9916-B71B-D34F-4AAC500A7F9B}"/>
                    </a:ext>
                  </a:extLst>
                </p:cNvPr>
                <p:cNvPicPr/>
                <p:nvPr/>
              </p:nvPicPr>
              <p:blipFill>
                <a:blip r:embed="rId330"/>
                <a:stretch>
                  <a:fillRect/>
                </a:stretch>
              </p:blipFill>
              <p:spPr>
                <a:xfrm>
                  <a:off x="10357110" y="3866760"/>
                  <a:ext cx="263160" cy="41976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261" name="Ink 260">
                  <a:extLst>
                    <a:ext uri="{FF2B5EF4-FFF2-40B4-BE49-F238E27FC236}">
                      <a16:creationId xmlns:a16="http://schemas.microsoft.com/office/drawing/2014/main" id="{48A0FECE-A677-D657-923A-6B23C5578000}"/>
                    </a:ext>
                  </a:extLst>
                </p14:cNvPr>
                <p14:cNvContentPartPr/>
                <p14:nvPr/>
              </p14:nvContentPartPr>
              <p14:xfrm>
                <a:off x="10709910" y="3691800"/>
                <a:ext cx="116280" cy="738360"/>
              </p14:xfrm>
            </p:contentPart>
          </mc:Choice>
          <mc:Fallback xmlns="">
            <p:pic>
              <p:nvPicPr>
                <p:cNvPr id="261" name="Ink 260">
                  <a:extLst>
                    <a:ext uri="{FF2B5EF4-FFF2-40B4-BE49-F238E27FC236}">
                      <a16:creationId xmlns:a16="http://schemas.microsoft.com/office/drawing/2014/main" id="{48A0FECE-A677-D657-923A-6B23C5578000}"/>
                    </a:ext>
                  </a:extLst>
                </p:cNvPr>
                <p:cNvPicPr/>
                <p:nvPr/>
              </p:nvPicPr>
              <p:blipFill>
                <a:blip r:embed="rId332"/>
                <a:stretch>
                  <a:fillRect/>
                </a:stretch>
              </p:blipFill>
              <p:spPr>
                <a:xfrm>
                  <a:off x="10691910" y="3673800"/>
                  <a:ext cx="151920" cy="77400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262" name="Ink 261">
                  <a:extLst>
                    <a:ext uri="{FF2B5EF4-FFF2-40B4-BE49-F238E27FC236}">
                      <a16:creationId xmlns:a16="http://schemas.microsoft.com/office/drawing/2014/main" id="{D5745161-D93B-B86A-DD2A-D244777D884A}"/>
                    </a:ext>
                  </a:extLst>
                </p14:cNvPr>
                <p14:cNvContentPartPr/>
                <p14:nvPr/>
              </p14:nvContentPartPr>
              <p14:xfrm>
                <a:off x="10961190" y="3886200"/>
                <a:ext cx="24120" cy="449640"/>
              </p14:xfrm>
            </p:contentPart>
          </mc:Choice>
          <mc:Fallback xmlns="">
            <p:pic>
              <p:nvPicPr>
                <p:cNvPr id="262" name="Ink 261">
                  <a:extLst>
                    <a:ext uri="{FF2B5EF4-FFF2-40B4-BE49-F238E27FC236}">
                      <a16:creationId xmlns:a16="http://schemas.microsoft.com/office/drawing/2014/main" id="{D5745161-D93B-B86A-DD2A-D244777D884A}"/>
                    </a:ext>
                  </a:extLst>
                </p:cNvPr>
                <p:cNvPicPr/>
                <p:nvPr/>
              </p:nvPicPr>
              <p:blipFill>
                <a:blip r:embed="rId334"/>
                <a:stretch>
                  <a:fillRect/>
                </a:stretch>
              </p:blipFill>
              <p:spPr>
                <a:xfrm>
                  <a:off x="10943550" y="3868200"/>
                  <a:ext cx="59760" cy="48528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263" name="Ink 262">
                  <a:extLst>
                    <a:ext uri="{FF2B5EF4-FFF2-40B4-BE49-F238E27FC236}">
                      <a16:creationId xmlns:a16="http://schemas.microsoft.com/office/drawing/2014/main" id="{9A8B321D-F42E-D76A-13AE-95D922727644}"/>
                    </a:ext>
                  </a:extLst>
                </p14:cNvPr>
                <p14:cNvContentPartPr/>
                <p14:nvPr/>
              </p14:nvContentPartPr>
              <p14:xfrm>
                <a:off x="10972350" y="3839400"/>
                <a:ext cx="136440" cy="24120"/>
              </p14:xfrm>
            </p:contentPart>
          </mc:Choice>
          <mc:Fallback xmlns="">
            <p:pic>
              <p:nvPicPr>
                <p:cNvPr id="263" name="Ink 262">
                  <a:extLst>
                    <a:ext uri="{FF2B5EF4-FFF2-40B4-BE49-F238E27FC236}">
                      <a16:creationId xmlns:a16="http://schemas.microsoft.com/office/drawing/2014/main" id="{9A8B321D-F42E-D76A-13AE-95D922727644}"/>
                    </a:ext>
                  </a:extLst>
                </p:cNvPr>
                <p:cNvPicPr/>
                <p:nvPr/>
              </p:nvPicPr>
              <p:blipFill>
                <a:blip r:embed="rId336"/>
                <a:stretch>
                  <a:fillRect/>
                </a:stretch>
              </p:blipFill>
              <p:spPr>
                <a:xfrm>
                  <a:off x="10954710" y="3821400"/>
                  <a:ext cx="17208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265" name="Ink 264">
                  <a:extLst>
                    <a:ext uri="{FF2B5EF4-FFF2-40B4-BE49-F238E27FC236}">
                      <a16:creationId xmlns:a16="http://schemas.microsoft.com/office/drawing/2014/main" id="{BBB2AF52-BF38-78FF-D608-F79EFF3380B2}"/>
                    </a:ext>
                  </a:extLst>
                </p14:cNvPr>
                <p14:cNvContentPartPr/>
                <p14:nvPr/>
              </p14:nvContentPartPr>
              <p14:xfrm>
                <a:off x="11018430" y="4064400"/>
                <a:ext cx="90000" cy="16200"/>
              </p14:xfrm>
            </p:contentPart>
          </mc:Choice>
          <mc:Fallback xmlns="">
            <p:pic>
              <p:nvPicPr>
                <p:cNvPr id="265" name="Ink 264">
                  <a:extLst>
                    <a:ext uri="{FF2B5EF4-FFF2-40B4-BE49-F238E27FC236}">
                      <a16:creationId xmlns:a16="http://schemas.microsoft.com/office/drawing/2014/main" id="{BBB2AF52-BF38-78FF-D608-F79EFF3380B2}"/>
                    </a:ext>
                  </a:extLst>
                </p:cNvPr>
                <p:cNvPicPr/>
                <p:nvPr/>
              </p:nvPicPr>
              <p:blipFill>
                <a:blip r:embed="rId338"/>
                <a:stretch>
                  <a:fillRect/>
                </a:stretch>
              </p:blipFill>
              <p:spPr>
                <a:xfrm>
                  <a:off x="11000430" y="4046760"/>
                  <a:ext cx="125640" cy="51840"/>
                </a:xfrm>
                <a:prstGeom prst="rect">
                  <a:avLst/>
                </a:prstGeom>
              </p:spPr>
            </p:pic>
          </mc:Fallback>
        </mc:AlternateContent>
      </p:grpSp>
      <p:grpSp>
        <p:nvGrpSpPr>
          <p:cNvPr id="287" name="Group 286">
            <a:extLst>
              <a:ext uri="{FF2B5EF4-FFF2-40B4-BE49-F238E27FC236}">
                <a16:creationId xmlns:a16="http://schemas.microsoft.com/office/drawing/2014/main" id="{B53389FF-3D39-796D-7B6C-0F1EF2EA15EE}"/>
              </a:ext>
            </a:extLst>
          </p:cNvPr>
          <p:cNvGrpSpPr/>
          <p:nvPr/>
        </p:nvGrpSpPr>
        <p:grpSpPr>
          <a:xfrm>
            <a:off x="828630" y="4421520"/>
            <a:ext cx="2542680" cy="451080"/>
            <a:chOff x="828630" y="4421520"/>
            <a:chExt cx="2542680" cy="451080"/>
          </a:xfrm>
        </p:grpSpPr>
        <mc:AlternateContent xmlns:mc="http://schemas.openxmlformats.org/markup-compatibility/2006" xmlns:p14="http://schemas.microsoft.com/office/powerpoint/2010/main">
          <mc:Choice Requires="p14">
            <p:contentPart p14:bwMode="auto" r:id="rId339">
              <p14:nvContentPartPr>
                <p14:cNvPr id="267" name="Ink 266">
                  <a:extLst>
                    <a:ext uri="{FF2B5EF4-FFF2-40B4-BE49-F238E27FC236}">
                      <a16:creationId xmlns:a16="http://schemas.microsoft.com/office/drawing/2014/main" id="{95553B50-B98A-736D-B89D-2117AEA9C5D0}"/>
                    </a:ext>
                  </a:extLst>
                </p14:cNvPr>
                <p14:cNvContentPartPr/>
                <p14:nvPr/>
              </p14:nvContentPartPr>
              <p14:xfrm>
                <a:off x="828630" y="4421520"/>
                <a:ext cx="2542680" cy="448920"/>
              </p14:xfrm>
            </p:contentPart>
          </mc:Choice>
          <mc:Fallback xmlns="">
            <p:pic>
              <p:nvPicPr>
                <p:cNvPr id="267" name="Ink 266">
                  <a:extLst>
                    <a:ext uri="{FF2B5EF4-FFF2-40B4-BE49-F238E27FC236}">
                      <a16:creationId xmlns:a16="http://schemas.microsoft.com/office/drawing/2014/main" id="{95553B50-B98A-736D-B89D-2117AEA9C5D0}"/>
                    </a:ext>
                  </a:extLst>
                </p:cNvPr>
                <p:cNvPicPr/>
                <p:nvPr/>
              </p:nvPicPr>
              <p:blipFill>
                <a:blip r:embed="rId340"/>
                <a:stretch>
                  <a:fillRect/>
                </a:stretch>
              </p:blipFill>
              <p:spPr>
                <a:xfrm>
                  <a:off x="810990" y="4403520"/>
                  <a:ext cx="2578320" cy="48456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268" name="Ink 267">
                  <a:extLst>
                    <a:ext uri="{FF2B5EF4-FFF2-40B4-BE49-F238E27FC236}">
                      <a16:creationId xmlns:a16="http://schemas.microsoft.com/office/drawing/2014/main" id="{179C0A76-C71F-7C31-2268-99B8EA6994F9}"/>
                    </a:ext>
                  </a:extLst>
                </p14:cNvPr>
                <p14:cNvContentPartPr/>
                <p14:nvPr/>
              </p14:nvContentPartPr>
              <p14:xfrm>
                <a:off x="1177470" y="4457520"/>
                <a:ext cx="80640" cy="387360"/>
              </p14:xfrm>
            </p:contentPart>
          </mc:Choice>
          <mc:Fallback xmlns="">
            <p:pic>
              <p:nvPicPr>
                <p:cNvPr id="268" name="Ink 267">
                  <a:extLst>
                    <a:ext uri="{FF2B5EF4-FFF2-40B4-BE49-F238E27FC236}">
                      <a16:creationId xmlns:a16="http://schemas.microsoft.com/office/drawing/2014/main" id="{179C0A76-C71F-7C31-2268-99B8EA6994F9}"/>
                    </a:ext>
                  </a:extLst>
                </p:cNvPr>
                <p:cNvPicPr/>
                <p:nvPr/>
              </p:nvPicPr>
              <p:blipFill>
                <a:blip r:embed="rId342"/>
                <a:stretch>
                  <a:fillRect/>
                </a:stretch>
              </p:blipFill>
              <p:spPr>
                <a:xfrm>
                  <a:off x="1159470" y="4439880"/>
                  <a:ext cx="116280" cy="42300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269" name="Ink 268">
                  <a:extLst>
                    <a:ext uri="{FF2B5EF4-FFF2-40B4-BE49-F238E27FC236}">
                      <a16:creationId xmlns:a16="http://schemas.microsoft.com/office/drawing/2014/main" id="{829E0C33-B9B0-D48F-21A2-6702503AB05E}"/>
                    </a:ext>
                  </a:extLst>
                </p14:cNvPr>
                <p14:cNvContentPartPr/>
                <p14:nvPr/>
              </p14:nvContentPartPr>
              <p14:xfrm>
                <a:off x="925470" y="4541400"/>
                <a:ext cx="334800" cy="216720"/>
              </p14:xfrm>
            </p:contentPart>
          </mc:Choice>
          <mc:Fallback xmlns="">
            <p:pic>
              <p:nvPicPr>
                <p:cNvPr id="269" name="Ink 268">
                  <a:extLst>
                    <a:ext uri="{FF2B5EF4-FFF2-40B4-BE49-F238E27FC236}">
                      <a16:creationId xmlns:a16="http://schemas.microsoft.com/office/drawing/2014/main" id="{829E0C33-B9B0-D48F-21A2-6702503AB05E}"/>
                    </a:ext>
                  </a:extLst>
                </p:cNvPr>
                <p:cNvPicPr/>
                <p:nvPr/>
              </p:nvPicPr>
              <p:blipFill>
                <a:blip r:embed="rId344"/>
                <a:stretch>
                  <a:fillRect/>
                </a:stretch>
              </p:blipFill>
              <p:spPr>
                <a:xfrm>
                  <a:off x="907830" y="4523760"/>
                  <a:ext cx="37044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270" name="Ink 269">
                  <a:extLst>
                    <a:ext uri="{FF2B5EF4-FFF2-40B4-BE49-F238E27FC236}">
                      <a16:creationId xmlns:a16="http://schemas.microsoft.com/office/drawing/2014/main" id="{4E2CA235-57F9-D916-F40A-529DE85F2D05}"/>
                    </a:ext>
                  </a:extLst>
                </p14:cNvPr>
                <p14:cNvContentPartPr/>
                <p14:nvPr/>
              </p14:nvContentPartPr>
              <p14:xfrm>
                <a:off x="1542870" y="4468680"/>
                <a:ext cx="92520" cy="399240"/>
              </p14:xfrm>
            </p:contentPart>
          </mc:Choice>
          <mc:Fallback xmlns="">
            <p:pic>
              <p:nvPicPr>
                <p:cNvPr id="270" name="Ink 269">
                  <a:extLst>
                    <a:ext uri="{FF2B5EF4-FFF2-40B4-BE49-F238E27FC236}">
                      <a16:creationId xmlns:a16="http://schemas.microsoft.com/office/drawing/2014/main" id="{4E2CA235-57F9-D916-F40A-529DE85F2D05}"/>
                    </a:ext>
                  </a:extLst>
                </p:cNvPr>
                <p:cNvPicPr/>
                <p:nvPr/>
              </p:nvPicPr>
              <p:blipFill>
                <a:blip r:embed="rId346"/>
                <a:stretch>
                  <a:fillRect/>
                </a:stretch>
              </p:blipFill>
              <p:spPr>
                <a:xfrm>
                  <a:off x="1524870" y="4451040"/>
                  <a:ext cx="128160"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272" name="Ink 271">
                  <a:extLst>
                    <a:ext uri="{FF2B5EF4-FFF2-40B4-BE49-F238E27FC236}">
                      <a16:creationId xmlns:a16="http://schemas.microsoft.com/office/drawing/2014/main" id="{4C716F58-98BD-744A-1ABB-BED365103448}"/>
                    </a:ext>
                  </a:extLst>
                </p14:cNvPr>
                <p14:cNvContentPartPr/>
                <p14:nvPr/>
              </p14:nvContentPartPr>
              <p14:xfrm>
                <a:off x="1359990" y="4571640"/>
                <a:ext cx="65880" cy="360"/>
              </p14:xfrm>
            </p:contentPart>
          </mc:Choice>
          <mc:Fallback xmlns="">
            <p:pic>
              <p:nvPicPr>
                <p:cNvPr id="272" name="Ink 271">
                  <a:extLst>
                    <a:ext uri="{FF2B5EF4-FFF2-40B4-BE49-F238E27FC236}">
                      <a16:creationId xmlns:a16="http://schemas.microsoft.com/office/drawing/2014/main" id="{4C716F58-98BD-744A-1ABB-BED365103448}"/>
                    </a:ext>
                  </a:extLst>
                </p:cNvPr>
                <p:cNvPicPr/>
                <p:nvPr/>
              </p:nvPicPr>
              <p:blipFill>
                <a:blip r:embed="rId348"/>
                <a:stretch>
                  <a:fillRect/>
                </a:stretch>
              </p:blipFill>
              <p:spPr>
                <a:xfrm>
                  <a:off x="1342350" y="4554000"/>
                  <a:ext cx="1015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274" name="Ink 273">
                  <a:extLst>
                    <a:ext uri="{FF2B5EF4-FFF2-40B4-BE49-F238E27FC236}">
                      <a16:creationId xmlns:a16="http://schemas.microsoft.com/office/drawing/2014/main" id="{6D749C0B-C657-ED9D-DF8A-292BC3815043}"/>
                    </a:ext>
                  </a:extLst>
                </p14:cNvPr>
                <p14:cNvContentPartPr/>
                <p14:nvPr/>
              </p14:nvContentPartPr>
              <p14:xfrm>
                <a:off x="1346310" y="4571640"/>
                <a:ext cx="143280" cy="230040"/>
              </p14:xfrm>
            </p:contentPart>
          </mc:Choice>
          <mc:Fallback xmlns="">
            <p:pic>
              <p:nvPicPr>
                <p:cNvPr id="274" name="Ink 273">
                  <a:extLst>
                    <a:ext uri="{FF2B5EF4-FFF2-40B4-BE49-F238E27FC236}">
                      <a16:creationId xmlns:a16="http://schemas.microsoft.com/office/drawing/2014/main" id="{6D749C0B-C657-ED9D-DF8A-292BC3815043}"/>
                    </a:ext>
                  </a:extLst>
                </p:cNvPr>
                <p:cNvPicPr/>
                <p:nvPr/>
              </p:nvPicPr>
              <p:blipFill>
                <a:blip r:embed="rId350"/>
                <a:stretch>
                  <a:fillRect/>
                </a:stretch>
              </p:blipFill>
              <p:spPr>
                <a:xfrm>
                  <a:off x="1328670" y="4554000"/>
                  <a:ext cx="17892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276" name="Ink 275">
                  <a:extLst>
                    <a:ext uri="{FF2B5EF4-FFF2-40B4-BE49-F238E27FC236}">
                      <a16:creationId xmlns:a16="http://schemas.microsoft.com/office/drawing/2014/main" id="{D8B93982-588C-7BD2-0C0F-8E86822C9D8E}"/>
                    </a:ext>
                  </a:extLst>
                </p14:cNvPr>
                <p14:cNvContentPartPr/>
                <p14:nvPr/>
              </p14:nvContentPartPr>
              <p14:xfrm>
                <a:off x="1757070" y="4560480"/>
                <a:ext cx="245880" cy="232200"/>
              </p14:xfrm>
            </p:contentPart>
          </mc:Choice>
          <mc:Fallback xmlns="">
            <p:pic>
              <p:nvPicPr>
                <p:cNvPr id="276" name="Ink 275">
                  <a:extLst>
                    <a:ext uri="{FF2B5EF4-FFF2-40B4-BE49-F238E27FC236}">
                      <a16:creationId xmlns:a16="http://schemas.microsoft.com/office/drawing/2014/main" id="{D8B93982-588C-7BD2-0C0F-8E86822C9D8E}"/>
                    </a:ext>
                  </a:extLst>
                </p:cNvPr>
                <p:cNvPicPr/>
                <p:nvPr/>
              </p:nvPicPr>
              <p:blipFill>
                <a:blip r:embed="rId352"/>
                <a:stretch>
                  <a:fillRect/>
                </a:stretch>
              </p:blipFill>
              <p:spPr>
                <a:xfrm>
                  <a:off x="1739070" y="4542480"/>
                  <a:ext cx="28152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277" name="Ink 276">
                  <a:extLst>
                    <a:ext uri="{FF2B5EF4-FFF2-40B4-BE49-F238E27FC236}">
                      <a16:creationId xmlns:a16="http://schemas.microsoft.com/office/drawing/2014/main" id="{180EC795-7F2A-6BC5-E931-6C7A84F066CB}"/>
                    </a:ext>
                  </a:extLst>
                </p14:cNvPr>
                <p14:cNvContentPartPr/>
                <p14:nvPr/>
              </p14:nvContentPartPr>
              <p14:xfrm>
                <a:off x="2068470" y="4480560"/>
                <a:ext cx="39600" cy="392040"/>
              </p14:xfrm>
            </p:contentPart>
          </mc:Choice>
          <mc:Fallback xmlns="">
            <p:pic>
              <p:nvPicPr>
                <p:cNvPr id="277" name="Ink 276">
                  <a:extLst>
                    <a:ext uri="{FF2B5EF4-FFF2-40B4-BE49-F238E27FC236}">
                      <a16:creationId xmlns:a16="http://schemas.microsoft.com/office/drawing/2014/main" id="{180EC795-7F2A-6BC5-E931-6C7A84F066CB}"/>
                    </a:ext>
                  </a:extLst>
                </p:cNvPr>
                <p:cNvPicPr/>
                <p:nvPr/>
              </p:nvPicPr>
              <p:blipFill>
                <a:blip r:embed="rId354"/>
                <a:stretch>
                  <a:fillRect/>
                </a:stretch>
              </p:blipFill>
              <p:spPr>
                <a:xfrm>
                  <a:off x="2050830" y="4462560"/>
                  <a:ext cx="75240" cy="42768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283" name="Ink 282">
                  <a:extLst>
                    <a:ext uri="{FF2B5EF4-FFF2-40B4-BE49-F238E27FC236}">
                      <a16:creationId xmlns:a16="http://schemas.microsoft.com/office/drawing/2014/main" id="{C12875C4-565A-4FF6-BDCF-84BCEAEB6A32}"/>
                    </a:ext>
                  </a:extLst>
                </p14:cNvPr>
                <p14:cNvContentPartPr/>
                <p14:nvPr/>
              </p14:nvContentPartPr>
              <p14:xfrm>
                <a:off x="2202750" y="4502160"/>
                <a:ext cx="168120" cy="327240"/>
              </p14:xfrm>
            </p:contentPart>
          </mc:Choice>
          <mc:Fallback xmlns="">
            <p:pic>
              <p:nvPicPr>
                <p:cNvPr id="283" name="Ink 282">
                  <a:extLst>
                    <a:ext uri="{FF2B5EF4-FFF2-40B4-BE49-F238E27FC236}">
                      <a16:creationId xmlns:a16="http://schemas.microsoft.com/office/drawing/2014/main" id="{C12875C4-565A-4FF6-BDCF-84BCEAEB6A32}"/>
                    </a:ext>
                  </a:extLst>
                </p:cNvPr>
                <p:cNvPicPr/>
                <p:nvPr/>
              </p:nvPicPr>
              <p:blipFill>
                <a:blip r:embed="rId356"/>
                <a:stretch>
                  <a:fillRect/>
                </a:stretch>
              </p:blipFill>
              <p:spPr>
                <a:xfrm>
                  <a:off x="2184750" y="4484520"/>
                  <a:ext cx="20376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284" name="Ink 283">
                  <a:extLst>
                    <a:ext uri="{FF2B5EF4-FFF2-40B4-BE49-F238E27FC236}">
                      <a16:creationId xmlns:a16="http://schemas.microsoft.com/office/drawing/2014/main" id="{584DF76F-749F-D98D-CE19-28C20A4BA980}"/>
                    </a:ext>
                  </a:extLst>
                </p14:cNvPr>
                <p14:cNvContentPartPr/>
                <p14:nvPr/>
              </p14:nvContentPartPr>
              <p14:xfrm>
                <a:off x="2514510" y="4434840"/>
                <a:ext cx="5040" cy="390600"/>
              </p14:xfrm>
            </p:contentPart>
          </mc:Choice>
          <mc:Fallback xmlns="">
            <p:pic>
              <p:nvPicPr>
                <p:cNvPr id="284" name="Ink 283">
                  <a:extLst>
                    <a:ext uri="{FF2B5EF4-FFF2-40B4-BE49-F238E27FC236}">
                      <a16:creationId xmlns:a16="http://schemas.microsoft.com/office/drawing/2014/main" id="{584DF76F-749F-D98D-CE19-28C20A4BA980}"/>
                    </a:ext>
                  </a:extLst>
                </p:cNvPr>
                <p:cNvPicPr/>
                <p:nvPr/>
              </p:nvPicPr>
              <p:blipFill>
                <a:blip r:embed="rId358"/>
                <a:stretch>
                  <a:fillRect/>
                </a:stretch>
              </p:blipFill>
              <p:spPr>
                <a:xfrm>
                  <a:off x="2496510" y="4416840"/>
                  <a:ext cx="4068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286" name="Ink 285">
                  <a:extLst>
                    <a:ext uri="{FF2B5EF4-FFF2-40B4-BE49-F238E27FC236}">
                      <a16:creationId xmlns:a16="http://schemas.microsoft.com/office/drawing/2014/main" id="{3FD04A9B-9656-80E7-DF63-679A31F8D2BB}"/>
                    </a:ext>
                  </a:extLst>
                </p14:cNvPr>
                <p14:cNvContentPartPr/>
                <p14:nvPr/>
              </p14:nvContentPartPr>
              <p14:xfrm>
                <a:off x="2650950" y="4484160"/>
                <a:ext cx="206640" cy="296280"/>
              </p14:xfrm>
            </p:contentPart>
          </mc:Choice>
          <mc:Fallback xmlns="">
            <p:pic>
              <p:nvPicPr>
                <p:cNvPr id="286" name="Ink 285">
                  <a:extLst>
                    <a:ext uri="{FF2B5EF4-FFF2-40B4-BE49-F238E27FC236}">
                      <a16:creationId xmlns:a16="http://schemas.microsoft.com/office/drawing/2014/main" id="{3FD04A9B-9656-80E7-DF63-679A31F8D2BB}"/>
                    </a:ext>
                  </a:extLst>
                </p:cNvPr>
                <p:cNvPicPr/>
                <p:nvPr/>
              </p:nvPicPr>
              <p:blipFill>
                <a:blip r:embed="rId360"/>
                <a:stretch>
                  <a:fillRect/>
                </a:stretch>
              </p:blipFill>
              <p:spPr>
                <a:xfrm>
                  <a:off x="2633310" y="4466520"/>
                  <a:ext cx="242280" cy="331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61">
            <p14:nvContentPartPr>
              <p14:cNvPr id="288" name="Ink 287">
                <a:extLst>
                  <a:ext uri="{FF2B5EF4-FFF2-40B4-BE49-F238E27FC236}">
                    <a16:creationId xmlns:a16="http://schemas.microsoft.com/office/drawing/2014/main" id="{0E31503F-7330-1596-95BD-139548E7AEC0}"/>
                  </a:ext>
                </a:extLst>
              </p14:cNvPr>
              <p14:cNvContentPartPr/>
              <p14:nvPr/>
            </p14:nvContentPartPr>
            <p14:xfrm>
              <a:off x="2308590" y="5007600"/>
              <a:ext cx="733680" cy="174600"/>
            </p14:xfrm>
          </p:contentPart>
        </mc:Choice>
        <mc:Fallback xmlns="">
          <p:pic>
            <p:nvPicPr>
              <p:cNvPr id="288" name="Ink 287">
                <a:extLst>
                  <a:ext uri="{FF2B5EF4-FFF2-40B4-BE49-F238E27FC236}">
                    <a16:creationId xmlns:a16="http://schemas.microsoft.com/office/drawing/2014/main" id="{0E31503F-7330-1596-95BD-139548E7AEC0}"/>
                  </a:ext>
                </a:extLst>
              </p:cNvPr>
              <p:cNvPicPr/>
              <p:nvPr/>
            </p:nvPicPr>
            <p:blipFill>
              <a:blip r:embed="rId362"/>
              <a:stretch>
                <a:fillRect/>
              </a:stretch>
            </p:blipFill>
            <p:spPr>
              <a:xfrm>
                <a:off x="2290950" y="4989960"/>
                <a:ext cx="769320" cy="210240"/>
              </a:xfrm>
              <a:prstGeom prst="rect">
                <a:avLst/>
              </a:prstGeom>
            </p:spPr>
          </p:pic>
        </mc:Fallback>
      </mc:AlternateContent>
      <p:grpSp>
        <p:nvGrpSpPr>
          <p:cNvPr id="291" name="Group 290">
            <a:extLst>
              <a:ext uri="{FF2B5EF4-FFF2-40B4-BE49-F238E27FC236}">
                <a16:creationId xmlns:a16="http://schemas.microsoft.com/office/drawing/2014/main" id="{85DF8807-A86B-AA74-04C5-C317AD145583}"/>
              </a:ext>
            </a:extLst>
          </p:cNvPr>
          <p:cNvGrpSpPr/>
          <p:nvPr/>
        </p:nvGrpSpPr>
        <p:grpSpPr>
          <a:xfrm>
            <a:off x="3554550" y="4540680"/>
            <a:ext cx="160560" cy="200160"/>
            <a:chOff x="3554550" y="4540680"/>
            <a:chExt cx="160560" cy="200160"/>
          </a:xfrm>
        </p:grpSpPr>
        <mc:AlternateContent xmlns:mc="http://schemas.openxmlformats.org/markup-compatibility/2006" xmlns:p14="http://schemas.microsoft.com/office/powerpoint/2010/main">
          <mc:Choice Requires="p14">
            <p:contentPart p14:bwMode="auto" r:id="rId363">
              <p14:nvContentPartPr>
                <p14:cNvPr id="289" name="Ink 288">
                  <a:extLst>
                    <a:ext uri="{FF2B5EF4-FFF2-40B4-BE49-F238E27FC236}">
                      <a16:creationId xmlns:a16="http://schemas.microsoft.com/office/drawing/2014/main" id="{CF684FED-B4AC-0DC0-0D6C-291E1490F9D4}"/>
                    </a:ext>
                  </a:extLst>
                </p14:cNvPr>
                <p14:cNvContentPartPr/>
                <p14:nvPr/>
              </p14:nvContentPartPr>
              <p14:xfrm>
                <a:off x="3554550" y="4617360"/>
                <a:ext cx="148680" cy="25200"/>
              </p14:xfrm>
            </p:contentPart>
          </mc:Choice>
          <mc:Fallback xmlns="">
            <p:pic>
              <p:nvPicPr>
                <p:cNvPr id="289" name="Ink 288">
                  <a:extLst>
                    <a:ext uri="{FF2B5EF4-FFF2-40B4-BE49-F238E27FC236}">
                      <a16:creationId xmlns:a16="http://schemas.microsoft.com/office/drawing/2014/main" id="{CF684FED-B4AC-0DC0-0D6C-291E1490F9D4}"/>
                    </a:ext>
                  </a:extLst>
                </p:cNvPr>
                <p:cNvPicPr/>
                <p:nvPr/>
              </p:nvPicPr>
              <p:blipFill>
                <a:blip r:embed="rId364"/>
                <a:stretch>
                  <a:fillRect/>
                </a:stretch>
              </p:blipFill>
              <p:spPr>
                <a:xfrm>
                  <a:off x="3536910" y="4599720"/>
                  <a:ext cx="18432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290" name="Ink 289">
                  <a:extLst>
                    <a:ext uri="{FF2B5EF4-FFF2-40B4-BE49-F238E27FC236}">
                      <a16:creationId xmlns:a16="http://schemas.microsoft.com/office/drawing/2014/main" id="{C6607B6D-2668-A0E1-6FF5-D0D7E596B40D}"/>
                    </a:ext>
                  </a:extLst>
                </p14:cNvPr>
                <p14:cNvContentPartPr/>
                <p14:nvPr/>
              </p14:nvContentPartPr>
              <p14:xfrm>
                <a:off x="3652830" y="4540680"/>
                <a:ext cx="62280" cy="200160"/>
              </p14:xfrm>
            </p:contentPart>
          </mc:Choice>
          <mc:Fallback xmlns="">
            <p:pic>
              <p:nvPicPr>
                <p:cNvPr id="290" name="Ink 289">
                  <a:extLst>
                    <a:ext uri="{FF2B5EF4-FFF2-40B4-BE49-F238E27FC236}">
                      <a16:creationId xmlns:a16="http://schemas.microsoft.com/office/drawing/2014/main" id="{C6607B6D-2668-A0E1-6FF5-D0D7E596B40D}"/>
                    </a:ext>
                  </a:extLst>
                </p:cNvPr>
                <p:cNvPicPr/>
                <p:nvPr/>
              </p:nvPicPr>
              <p:blipFill>
                <a:blip r:embed="rId366"/>
                <a:stretch>
                  <a:fillRect/>
                </a:stretch>
              </p:blipFill>
              <p:spPr>
                <a:xfrm>
                  <a:off x="3634830" y="4523040"/>
                  <a:ext cx="97920" cy="235800"/>
                </a:xfrm>
                <a:prstGeom prst="rect">
                  <a:avLst/>
                </a:prstGeom>
              </p:spPr>
            </p:pic>
          </mc:Fallback>
        </mc:AlternateContent>
      </p:grpSp>
      <p:grpSp>
        <p:nvGrpSpPr>
          <p:cNvPr id="308" name="Group 307">
            <a:extLst>
              <a:ext uri="{FF2B5EF4-FFF2-40B4-BE49-F238E27FC236}">
                <a16:creationId xmlns:a16="http://schemas.microsoft.com/office/drawing/2014/main" id="{AC8E25E5-DA18-7D5F-E799-039A301C0987}"/>
              </a:ext>
            </a:extLst>
          </p:cNvPr>
          <p:cNvGrpSpPr/>
          <p:nvPr/>
        </p:nvGrpSpPr>
        <p:grpSpPr>
          <a:xfrm>
            <a:off x="4057470" y="4411800"/>
            <a:ext cx="1840680" cy="601200"/>
            <a:chOff x="4057470" y="4411800"/>
            <a:chExt cx="1840680" cy="601200"/>
          </a:xfrm>
        </p:grpSpPr>
        <mc:AlternateContent xmlns:mc="http://schemas.openxmlformats.org/markup-compatibility/2006" xmlns:p14="http://schemas.microsoft.com/office/powerpoint/2010/main">
          <mc:Choice Requires="p14">
            <p:contentPart p14:bwMode="auto" r:id="rId367">
              <p14:nvContentPartPr>
                <p14:cNvPr id="293" name="Ink 292">
                  <a:extLst>
                    <a:ext uri="{FF2B5EF4-FFF2-40B4-BE49-F238E27FC236}">
                      <a16:creationId xmlns:a16="http://schemas.microsoft.com/office/drawing/2014/main" id="{928054B2-5425-167A-5214-B1D3884E9DA6}"/>
                    </a:ext>
                  </a:extLst>
                </p14:cNvPr>
                <p14:cNvContentPartPr/>
                <p14:nvPr/>
              </p14:nvContentPartPr>
              <p14:xfrm>
                <a:off x="4057470" y="4514760"/>
                <a:ext cx="360" cy="285120"/>
              </p14:xfrm>
            </p:contentPart>
          </mc:Choice>
          <mc:Fallback xmlns="">
            <p:pic>
              <p:nvPicPr>
                <p:cNvPr id="293" name="Ink 292">
                  <a:extLst>
                    <a:ext uri="{FF2B5EF4-FFF2-40B4-BE49-F238E27FC236}">
                      <a16:creationId xmlns:a16="http://schemas.microsoft.com/office/drawing/2014/main" id="{928054B2-5425-167A-5214-B1D3884E9DA6}"/>
                    </a:ext>
                  </a:extLst>
                </p:cNvPr>
                <p:cNvPicPr/>
                <p:nvPr/>
              </p:nvPicPr>
              <p:blipFill>
                <a:blip r:embed="rId368"/>
                <a:stretch>
                  <a:fillRect/>
                </a:stretch>
              </p:blipFill>
              <p:spPr>
                <a:xfrm>
                  <a:off x="4039470" y="4496760"/>
                  <a:ext cx="3600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369">
              <p14:nvContentPartPr>
                <p14:cNvPr id="294" name="Ink 293">
                  <a:extLst>
                    <a:ext uri="{FF2B5EF4-FFF2-40B4-BE49-F238E27FC236}">
                      <a16:creationId xmlns:a16="http://schemas.microsoft.com/office/drawing/2014/main" id="{98349042-4031-4E6E-E232-C3AD1D90ED18}"/>
                    </a:ext>
                  </a:extLst>
                </p14:cNvPr>
                <p14:cNvContentPartPr/>
                <p14:nvPr/>
              </p14:nvContentPartPr>
              <p14:xfrm>
                <a:off x="4080510" y="4411800"/>
                <a:ext cx="360" cy="360"/>
              </p14:xfrm>
            </p:contentPart>
          </mc:Choice>
          <mc:Fallback xmlns="">
            <p:pic>
              <p:nvPicPr>
                <p:cNvPr id="294" name="Ink 293">
                  <a:extLst>
                    <a:ext uri="{FF2B5EF4-FFF2-40B4-BE49-F238E27FC236}">
                      <a16:creationId xmlns:a16="http://schemas.microsoft.com/office/drawing/2014/main" id="{98349042-4031-4E6E-E232-C3AD1D90ED18}"/>
                    </a:ext>
                  </a:extLst>
                </p:cNvPr>
                <p:cNvPicPr/>
                <p:nvPr/>
              </p:nvPicPr>
              <p:blipFill>
                <a:blip r:embed="rId3"/>
                <a:stretch>
                  <a:fillRect/>
                </a:stretch>
              </p:blipFill>
              <p:spPr>
                <a:xfrm>
                  <a:off x="4062510" y="439416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295" name="Ink 294">
                  <a:extLst>
                    <a:ext uri="{FF2B5EF4-FFF2-40B4-BE49-F238E27FC236}">
                      <a16:creationId xmlns:a16="http://schemas.microsoft.com/office/drawing/2014/main" id="{2439EB7B-F70E-4DE8-6C85-5C37D067771F}"/>
                    </a:ext>
                  </a:extLst>
                </p14:cNvPr>
                <p14:cNvContentPartPr/>
                <p14:nvPr/>
              </p14:nvContentPartPr>
              <p14:xfrm>
                <a:off x="4148910" y="4606200"/>
                <a:ext cx="195840" cy="360"/>
              </p14:xfrm>
            </p:contentPart>
          </mc:Choice>
          <mc:Fallback xmlns="">
            <p:pic>
              <p:nvPicPr>
                <p:cNvPr id="295" name="Ink 294">
                  <a:extLst>
                    <a:ext uri="{FF2B5EF4-FFF2-40B4-BE49-F238E27FC236}">
                      <a16:creationId xmlns:a16="http://schemas.microsoft.com/office/drawing/2014/main" id="{2439EB7B-F70E-4DE8-6C85-5C37D067771F}"/>
                    </a:ext>
                  </a:extLst>
                </p:cNvPr>
                <p:cNvPicPr/>
                <p:nvPr/>
              </p:nvPicPr>
              <p:blipFill>
                <a:blip r:embed="rId371"/>
                <a:stretch>
                  <a:fillRect/>
                </a:stretch>
              </p:blipFill>
              <p:spPr>
                <a:xfrm>
                  <a:off x="4131270" y="4588560"/>
                  <a:ext cx="2314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296" name="Ink 295">
                  <a:extLst>
                    <a:ext uri="{FF2B5EF4-FFF2-40B4-BE49-F238E27FC236}">
                      <a16:creationId xmlns:a16="http://schemas.microsoft.com/office/drawing/2014/main" id="{414D05D2-4A6D-1834-E02A-0CECB7986E20}"/>
                    </a:ext>
                  </a:extLst>
                </p14:cNvPr>
                <p14:cNvContentPartPr/>
                <p14:nvPr/>
              </p14:nvContentPartPr>
              <p14:xfrm>
                <a:off x="4194990" y="4731840"/>
                <a:ext cx="287640" cy="24120"/>
              </p14:xfrm>
            </p:contentPart>
          </mc:Choice>
          <mc:Fallback xmlns="">
            <p:pic>
              <p:nvPicPr>
                <p:cNvPr id="296" name="Ink 295">
                  <a:extLst>
                    <a:ext uri="{FF2B5EF4-FFF2-40B4-BE49-F238E27FC236}">
                      <a16:creationId xmlns:a16="http://schemas.microsoft.com/office/drawing/2014/main" id="{414D05D2-4A6D-1834-E02A-0CECB7986E20}"/>
                    </a:ext>
                  </a:extLst>
                </p:cNvPr>
                <p:cNvPicPr/>
                <p:nvPr/>
              </p:nvPicPr>
              <p:blipFill>
                <a:blip r:embed="rId373"/>
                <a:stretch>
                  <a:fillRect/>
                </a:stretch>
              </p:blipFill>
              <p:spPr>
                <a:xfrm>
                  <a:off x="4176990" y="4714200"/>
                  <a:ext cx="32328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297" name="Ink 296">
                  <a:extLst>
                    <a:ext uri="{FF2B5EF4-FFF2-40B4-BE49-F238E27FC236}">
                      <a16:creationId xmlns:a16="http://schemas.microsoft.com/office/drawing/2014/main" id="{CBF1C932-356C-38FD-9A04-D1C45FCFC314}"/>
                    </a:ext>
                  </a:extLst>
                </p14:cNvPr>
                <p14:cNvContentPartPr/>
                <p14:nvPr/>
              </p14:nvContentPartPr>
              <p14:xfrm>
                <a:off x="4545990" y="4555080"/>
                <a:ext cx="268200" cy="212760"/>
              </p14:xfrm>
            </p:contentPart>
          </mc:Choice>
          <mc:Fallback xmlns="">
            <p:pic>
              <p:nvPicPr>
                <p:cNvPr id="297" name="Ink 296">
                  <a:extLst>
                    <a:ext uri="{FF2B5EF4-FFF2-40B4-BE49-F238E27FC236}">
                      <a16:creationId xmlns:a16="http://schemas.microsoft.com/office/drawing/2014/main" id="{CBF1C932-356C-38FD-9A04-D1C45FCFC314}"/>
                    </a:ext>
                  </a:extLst>
                </p:cNvPr>
                <p:cNvPicPr/>
                <p:nvPr/>
              </p:nvPicPr>
              <p:blipFill>
                <a:blip r:embed="rId375"/>
                <a:stretch>
                  <a:fillRect/>
                </a:stretch>
              </p:blipFill>
              <p:spPr>
                <a:xfrm>
                  <a:off x="4527990" y="4537440"/>
                  <a:ext cx="30384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298" name="Ink 297">
                  <a:extLst>
                    <a:ext uri="{FF2B5EF4-FFF2-40B4-BE49-F238E27FC236}">
                      <a16:creationId xmlns:a16="http://schemas.microsoft.com/office/drawing/2014/main" id="{45C1EA88-FAD5-054C-4002-D8C35F006288}"/>
                    </a:ext>
                  </a:extLst>
                </p14:cNvPr>
                <p14:cNvContentPartPr/>
                <p14:nvPr/>
              </p14:nvContentPartPr>
              <p14:xfrm>
                <a:off x="4913190" y="4697280"/>
                <a:ext cx="59400" cy="169200"/>
              </p14:xfrm>
            </p:contentPart>
          </mc:Choice>
          <mc:Fallback xmlns="">
            <p:pic>
              <p:nvPicPr>
                <p:cNvPr id="298" name="Ink 297">
                  <a:extLst>
                    <a:ext uri="{FF2B5EF4-FFF2-40B4-BE49-F238E27FC236}">
                      <a16:creationId xmlns:a16="http://schemas.microsoft.com/office/drawing/2014/main" id="{45C1EA88-FAD5-054C-4002-D8C35F006288}"/>
                    </a:ext>
                  </a:extLst>
                </p:cNvPr>
                <p:cNvPicPr/>
                <p:nvPr/>
              </p:nvPicPr>
              <p:blipFill>
                <a:blip r:embed="rId377"/>
                <a:stretch>
                  <a:fillRect/>
                </a:stretch>
              </p:blipFill>
              <p:spPr>
                <a:xfrm>
                  <a:off x="4895190" y="4679640"/>
                  <a:ext cx="950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299" name="Ink 298">
                  <a:extLst>
                    <a:ext uri="{FF2B5EF4-FFF2-40B4-BE49-F238E27FC236}">
                      <a16:creationId xmlns:a16="http://schemas.microsoft.com/office/drawing/2014/main" id="{FF226555-8ADE-03DA-5DD7-FB2C590DE6C6}"/>
                    </a:ext>
                  </a:extLst>
                </p14:cNvPr>
                <p14:cNvContentPartPr/>
                <p14:nvPr/>
              </p14:nvContentPartPr>
              <p14:xfrm>
                <a:off x="5085270" y="4697280"/>
                <a:ext cx="70200" cy="309600"/>
              </p14:xfrm>
            </p:contentPart>
          </mc:Choice>
          <mc:Fallback xmlns="">
            <p:pic>
              <p:nvPicPr>
                <p:cNvPr id="299" name="Ink 298">
                  <a:extLst>
                    <a:ext uri="{FF2B5EF4-FFF2-40B4-BE49-F238E27FC236}">
                      <a16:creationId xmlns:a16="http://schemas.microsoft.com/office/drawing/2014/main" id="{FF226555-8ADE-03DA-5DD7-FB2C590DE6C6}"/>
                    </a:ext>
                  </a:extLst>
                </p:cNvPr>
                <p:cNvPicPr/>
                <p:nvPr/>
              </p:nvPicPr>
              <p:blipFill>
                <a:blip r:embed="rId379"/>
                <a:stretch>
                  <a:fillRect/>
                </a:stretch>
              </p:blipFill>
              <p:spPr>
                <a:xfrm>
                  <a:off x="5067270" y="4679640"/>
                  <a:ext cx="10584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300" name="Ink 299">
                  <a:extLst>
                    <a:ext uri="{FF2B5EF4-FFF2-40B4-BE49-F238E27FC236}">
                      <a16:creationId xmlns:a16="http://schemas.microsoft.com/office/drawing/2014/main" id="{B3744FFD-C247-504A-857C-4A5B6B366949}"/>
                    </a:ext>
                  </a:extLst>
                </p14:cNvPr>
                <p14:cNvContentPartPr/>
                <p14:nvPr/>
              </p14:nvContentPartPr>
              <p14:xfrm>
                <a:off x="5131710" y="4514760"/>
                <a:ext cx="360" cy="360"/>
              </p14:xfrm>
            </p:contentPart>
          </mc:Choice>
          <mc:Fallback xmlns="">
            <p:pic>
              <p:nvPicPr>
                <p:cNvPr id="300" name="Ink 299">
                  <a:extLst>
                    <a:ext uri="{FF2B5EF4-FFF2-40B4-BE49-F238E27FC236}">
                      <a16:creationId xmlns:a16="http://schemas.microsoft.com/office/drawing/2014/main" id="{B3744FFD-C247-504A-857C-4A5B6B366949}"/>
                    </a:ext>
                  </a:extLst>
                </p:cNvPr>
                <p:cNvPicPr/>
                <p:nvPr/>
              </p:nvPicPr>
              <p:blipFill>
                <a:blip r:embed="rId3"/>
                <a:stretch>
                  <a:fillRect/>
                </a:stretch>
              </p:blipFill>
              <p:spPr>
                <a:xfrm>
                  <a:off x="5114070" y="449676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81">
              <p14:nvContentPartPr>
                <p14:cNvPr id="302" name="Ink 301">
                  <a:extLst>
                    <a:ext uri="{FF2B5EF4-FFF2-40B4-BE49-F238E27FC236}">
                      <a16:creationId xmlns:a16="http://schemas.microsoft.com/office/drawing/2014/main" id="{C283CCD3-BCC3-3019-1A3B-B087BA220294}"/>
                    </a:ext>
                  </a:extLst>
                </p14:cNvPr>
                <p14:cNvContentPartPr/>
                <p14:nvPr/>
              </p14:nvContentPartPr>
              <p14:xfrm>
                <a:off x="5246190" y="4743360"/>
                <a:ext cx="168840" cy="360"/>
              </p14:xfrm>
            </p:contentPart>
          </mc:Choice>
          <mc:Fallback xmlns="">
            <p:pic>
              <p:nvPicPr>
                <p:cNvPr id="302" name="Ink 301">
                  <a:extLst>
                    <a:ext uri="{FF2B5EF4-FFF2-40B4-BE49-F238E27FC236}">
                      <a16:creationId xmlns:a16="http://schemas.microsoft.com/office/drawing/2014/main" id="{C283CCD3-BCC3-3019-1A3B-B087BA220294}"/>
                    </a:ext>
                  </a:extLst>
                </p:cNvPr>
                <p:cNvPicPr/>
                <p:nvPr/>
              </p:nvPicPr>
              <p:blipFill>
                <a:blip r:embed="rId382"/>
                <a:stretch>
                  <a:fillRect/>
                </a:stretch>
              </p:blipFill>
              <p:spPr>
                <a:xfrm>
                  <a:off x="5228550" y="4725360"/>
                  <a:ext cx="2044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83">
              <p14:nvContentPartPr>
                <p14:cNvPr id="303" name="Ink 302">
                  <a:extLst>
                    <a:ext uri="{FF2B5EF4-FFF2-40B4-BE49-F238E27FC236}">
                      <a16:creationId xmlns:a16="http://schemas.microsoft.com/office/drawing/2014/main" id="{A629971A-E2E1-637F-6A5F-44EE32221390}"/>
                    </a:ext>
                  </a:extLst>
                </p14:cNvPr>
                <p14:cNvContentPartPr/>
                <p14:nvPr/>
              </p14:nvContentPartPr>
              <p14:xfrm>
                <a:off x="5246190" y="4853160"/>
                <a:ext cx="216000" cy="5040"/>
              </p14:xfrm>
            </p:contentPart>
          </mc:Choice>
          <mc:Fallback xmlns="">
            <p:pic>
              <p:nvPicPr>
                <p:cNvPr id="303" name="Ink 302">
                  <a:extLst>
                    <a:ext uri="{FF2B5EF4-FFF2-40B4-BE49-F238E27FC236}">
                      <a16:creationId xmlns:a16="http://schemas.microsoft.com/office/drawing/2014/main" id="{A629971A-E2E1-637F-6A5F-44EE32221390}"/>
                    </a:ext>
                  </a:extLst>
                </p:cNvPr>
                <p:cNvPicPr/>
                <p:nvPr/>
              </p:nvPicPr>
              <p:blipFill>
                <a:blip r:embed="rId384"/>
                <a:stretch>
                  <a:fillRect/>
                </a:stretch>
              </p:blipFill>
              <p:spPr>
                <a:xfrm>
                  <a:off x="5228550" y="4835160"/>
                  <a:ext cx="25164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385">
              <p14:nvContentPartPr>
                <p14:cNvPr id="304" name="Ink 303">
                  <a:extLst>
                    <a:ext uri="{FF2B5EF4-FFF2-40B4-BE49-F238E27FC236}">
                      <a16:creationId xmlns:a16="http://schemas.microsoft.com/office/drawing/2014/main" id="{DC8C3C49-D334-2F26-9924-B4C5DDDE1CD7}"/>
                    </a:ext>
                  </a:extLst>
                </p14:cNvPr>
                <p14:cNvContentPartPr/>
                <p14:nvPr/>
              </p14:nvContentPartPr>
              <p14:xfrm>
                <a:off x="5532030" y="4640040"/>
                <a:ext cx="213840" cy="278280"/>
              </p14:xfrm>
            </p:contentPart>
          </mc:Choice>
          <mc:Fallback xmlns="">
            <p:pic>
              <p:nvPicPr>
                <p:cNvPr id="304" name="Ink 303">
                  <a:extLst>
                    <a:ext uri="{FF2B5EF4-FFF2-40B4-BE49-F238E27FC236}">
                      <a16:creationId xmlns:a16="http://schemas.microsoft.com/office/drawing/2014/main" id="{DC8C3C49-D334-2F26-9924-B4C5DDDE1CD7}"/>
                    </a:ext>
                  </a:extLst>
                </p:cNvPr>
                <p:cNvPicPr/>
                <p:nvPr/>
              </p:nvPicPr>
              <p:blipFill>
                <a:blip r:embed="rId386"/>
                <a:stretch>
                  <a:fillRect/>
                </a:stretch>
              </p:blipFill>
              <p:spPr>
                <a:xfrm>
                  <a:off x="5514030" y="4622400"/>
                  <a:ext cx="24948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387">
              <p14:nvContentPartPr>
                <p14:cNvPr id="305" name="Ink 304">
                  <a:extLst>
                    <a:ext uri="{FF2B5EF4-FFF2-40B4-BE49-F238E27FC236}">
                      <a16:creationId xmlns:a16="http://schemas.microsoft.com/office/drawing/2014/main" id="{EED6B2E2-D44F-C8A9-4326-2E2B61A7A4DC}"/>
                    </a:ext>
                  </a:extLst>
                </p14:cNvPr>
                <p14:cNvContentPartPr/>
                <p14:nvPr/>
              </p14:nvContentPartPr>
              <p14:xfrm>
                <a:off x="5847390" y="4857840"/>
                <a:ext cx="50760" cy="155160"/>
              </p14:xfrm>
            </p:contentPart>
          </mc:Choice>
          <mc:Fallback xmlns="">
            <p:pic>
              <p:nvPicPr>
                <p:cNvPr id="305" name="Ink 304">
                  <a:extLst>
                    <a:ext uri="{FF2B5EF4-FFF2-40B4-BE49-F238E27FC236}">
                      <a16:creationId xmlns:a16="http://schemas.microsoft.com/office/drawing/2014/main" id="{EED6B2E2-D44F-C8A9-4326-2E2B61A7A4DC}"/>
                    </a:ext>
                  </a:extLst>
                </p:cNvPr>
                <p:cNvPicPr/>
                <p:nvPr/>
              </p:nvPicPr>
              <p:blipFill>
                <a:blip r:embed="rId388"/>
                <a:stretch>
                  <a:fillRect/>
                </a:stretch>
              </p:blipFill>
              <p:spPr>
                <a:xfrm>
                  <a:off x="5829390" y="4839840"/>
                  <a:ext cx="86400" cy="190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9">
            <p14:nvContentPartPr>
              <p14:cNvPr id="306" name="Ink 305">
                <a:extLst>
                  <a:ext uri="{FF2B5EF4-FFF2-40B4-BE49-F238E27FC236}">
                    <a16:creationId xmlns:a16="http://schemas.microsoft.com/office/drawing/2014/main" id="{65797B3B-BD54-FBA5-FD5A-CC06CBAA0CEF}"/>
                  </a:ext>
                </a:extLst>
              </p14:cNvPr>
              <p14:cNvContentPartPr/>
              <p14:nvPr/>
            </p14:nvContentPartPr>
            <p14:xfrm>
              <a:off x="6183270" y="4777920"/>
              <a:ext cx="360" cy="159120"/>
            </p14:xfrm>
          </p:contentPart>
        </mc:Choice>
        <mc:Fallback xmlns="">
          <p:pic>
            <p:nvPicPr>
              <p:cNvPr id="306" name="Ink 305">
                <a:extLst>
                  <a:ext uri="{FF2B5EF4-FFF2-40B4-BE49-F238E27FC236}">
                    <a16:creationId xmlns:a16="http://schemas.microsoft.com/office/drawing/2014/main" id="{65797B3B-BD54-FBA5-FD5A-CC06CBAA0CEF}"/>
                  </a:ext>
                </a:extLst>
              </p:cNvPr>
              <p:cNvPicPr/>
              <p:nvPr/>
            </p:nvPicPr>
            <p:blipFill>
              <a:blip r:embed="rId261"/>
              <a:stretch>
                <a:fillRect/>
              </a:stretch>
            </p:blipFill>
            <p:spPr>
              <a:xfrm>
                <a:off x="6165630" y="4759920"/>
                <a:ext cx="3600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307" name="Ink 306">
                <a:extLst>
                  <a:ext uri="{FF2B5EF4-FFF2-40B4-BE49-F238E27FC236}">
                    <a16:creationId xmlns:a16="http://schemas.microsoft.com/office/drawing/2014/main" id="{31A2A4F0-19AF-3CF0-77AA-FBA09D13170A}"/>
                  </a:ext>
                </a:extLst>
              </p14:cNvPr>
              <p14:cNvContentPartPr/>
              <p14:nvPr/>
            </p14:nvContentPartPr>
            <p14:xfrm>
              <a:off x="6165630" y="4617360"/>
              <a:ext cx="6840" cy="360"/>
            </p14:xfrm>
          </p:contentPart>
        </mc:Choice>
        <mc:Fallback xmlns="">
          <p:pic>
            <p:nvPicPr>
              <p:cNvPr id="307" name="Ink 306">
                <a:extLst>
                  <a:ext uri="{FF2B5EF4-FFF2-40B4-BE49-F238E27FC236}">
                    <a16:creationId xmlns:a16="http://schemas.microsoft.com/office/drawing/2014/main" id="{31A2A4F0-19AF-3CF0-77AA-FBA09D13170A}"/>
                  </a:ext>
                </a:extLst>
              </p:cNvPr>
              <p:cNvPicPr/>
              <p:nvPr/>
            </p:nvPicPr>
            <p:blipFill>
              <a:blip r:embed="rId391"/>
              <a:stretch>
                <a:fillRect/>
              </a:stretch>
            </p:blipFill>
            <p:spPr>
              <a:xfrm>
                <a:off x="6147630" y="4599720"/>
                <a:ext cx="42480" cy="36000"/>
              </a:xfrm>
              <a:prstGeom prst="rect">
                <a:avLst/>
              </a:prstGeom>
            </p:spPr>
          </p:pic>
        </mc:Fallback>
      </mc:AlternateContent>
      <p:grpSp>
        <p:nvGrpSpPr>
          <p:cNvPr id="322" name="Group 321">
            <a:extLst>
              <a:ext uri="{FF2B5EF4-FFF2-40B4-BE49-F238E27FC236}">
                <a16:creationId xmlns:a16="http://schemas.microsoft.com/office/drawing/2014/main" id="{29790984-F3CC-034B-329B-2EAEDF0881BF}"/>
              </a:ext>
            </a:extLst>
          </p:cNvPr>
          <p:cNvGrpSpPr/>
          <p:nvPr/>
        </p:nvGrpSpPr>
        <p:grpSpPr>
          <a:xfrm>
            <a:off x="6366510" y="4480560"/>
            <a:ext cx="966600" cy="513000"/>
            <a:chOff x="6366510" y="4480560"/>
            <a:chExt cx="966600" cy="513000"/>
          </a:xfrm>
        </p:grpSpPr>
        <mc:AlternateContent xmlns:mc="http://schemas.openxmlformats.org/markup-compatibility/2006" xmlns:p14="http://schemas.microsoft.com/office/powerpoint/2010/main">
          <mc:Choice Requires="p14">
            <p:contentPart p14:bwMode="auto" r:id="rId392">
              <p14:nvContentPartPr>
                <p14:cNvPr id="309" name="Ink 308">
                  <a:extLst>
                    <a:ext uri="{FF2B5EF4-FFF2-40B4-BE49-F238E27FC236}">
                      <a16:creationId xmlns:a16="http://schemas.microsoft.com/office/drawing/2014/main" id="{A7C4F397-2D73-F7EA-7F82-D3D5E161EB20}"/>
                    </a:ext>
                  </a:extLst>
                </p14:cNvPr>
                <p14:cNvContentPartPr/>
                <p14:nvPr/>
              </p14:nvContentPartPr>
              <p14:xfrm>
                <a:off x="6374430" y="4564800"/>
                <a:ext cx="51480" cy="356040"/>
              </p14:xfrm>
            </p:contentPart>
          </mc:Choice>
          <mc:Fallback xmlns="">
            <p:pic>
              <p:nvPicPr>
                <p:cNvPr id="309" name="Ink 308">
                  <a:extLst>
                    <a:ext uri="{FF2B5EF4-FFF2-40B4-BE49-F238E27FC236}">
                      <a16:creationId xmlns:a16="http://schemas.microsoft.com/office/drawing/2014/main" id="{A7C4F397-2D73-F7EA-7F82-D3D5E161EB20}"/>
                    </a:ext>
                  </a:extLst>
                </p:cNvPr>
                <p:cNvPicPr/>
                <p:nvPr/>
              </p:nvPicPr>
              <p:blipFill>
                <a:blip r:embed="rId393"/>
                <a:stretch>
                  <a:fillRect/>
                </a:stretch>
              </p:blipFill>
              <p:spPr>
                <a:xfrm>
                  <a:off x="6356430" y="4546800"/>
                  <a:ext cx="8712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310" name="Ink 309">
                  <a:extLst>
                    <a:ext uri="{FF2B5EF4-FFF2-40B4-BE49-F238E27FC236}">
                      <a16:creationId xmlns:a16="http://schemas.microsoft.com/office/drawing/2014/main" id="{E2C78D01-74D0-39ED-5144-AE8749BDCC29}"/>
                    </a:ext>
                  </a:extLst>
                </p14:cNvPr>
                <p14:cNvContentPartPr/>
                <p14:nvPr/>
              </p14:nvContentPartPr>
              <p14:xfrm>
                <a:off x="6366510" y="4764960"/>
                <a:ext cx="136080" cy="24120"/>
              </p14:xfrm>
            </p:contentPart>
          </mc:Choice>
          <mc:Fallback xmlns="">
            <p:pic>
              <p:nvPicPr>
                <p:cNvPr id="310" name="Ink 309">
                  <a:extLst>
                    <a:ext uri="{FF2B5EF4-FFF2-40B4-BE49-F238E27FC236}">
                      <a16:creationId xmlns:a16="http://schemas.microsoft.com/office/drawing/2014/main" id="{E2C78D01-74D0-39ED-5144-AE8749BDCC29}"/>
                    </a:ext>
                  </a:extLst>
                </p:cNvPr>
                <p:cNvPicPr/>
                <p:nvPr/>
              </p:nvPicPr>
              <p:blipFill>
                <a:blip r:embed="rId336"/>
                <a:stretch>
                  <a:fillRect/>
                </a:stretch>
              </p:blipFill>
              <p:spPr>
                <a:xfrm>
                  <a:off x="6348510" y="4747320"/>
                  <a:ext cx="17172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395">
              <p14:nvContentPartPr>
                <p14:cNvPr id="311" name="Ink 310">
                  <a:extLst>
                    <a:ext uri="{FF2B5EF4-FFF2-40B4-BE49-F238E27FC236}">
                      <a16:creationId xmlns:a16="http://schemas.microsoft.com/office/drawing/2014/main" id="{12A4F60B-D4A7-5CC8-C064-EF4C0AAE03B0}"/>
                    </a:ext>
                  </a:extLst>
                </p14:cNvPr>
                <p14:cNvContentPartPr/>
                <p14:nvPr/>
              </p14:nvContentPartPr>
              <p14:xfrm>
                <a:off x="6605550" y="4480560"/>
                <a:ext cx="144000" cy="513000"/>
              </p14:xfrm>
            </p:contentPart>
          </mc:Choice>
          <mc:Fallback xmlns="">
            <p:pic>
              <p:nvPicPr>
                <p:cNvPr id="311" name="Ink 310">
                  <a:extLst>
                    <a:ext uri="{FF2B5EF4-FFF2-40B4-BE49-F238E27FC236}">
                      <a16:creationId xmlns:a16="http://schemas.microsoft.com/office/drawing/2014/main" id="{12A4F60B-D4A7-5CC8-C064-EF4C0AAE03B0}"/>
                    </a:ext>
                  </a:extLst>
                </p:cNvPr>
                <p:cNvPicPr/>
                <p:nvPr/>
              </p:nvPicPr>
              <p:blipFill>
                <a:blip r:embed="rId396"/>
                <a:stretch>
                  <a:fillRect/>
                </a:stretch>
              </p:blipFill>
              <p:spPr>
                <a:xfrm>
                  <a:off x="6587550" y="4462560"/>
                  <a:ext cx="179640" cy="548640"/>
                </a:xfrm>
                <a:prstGeom prst="rect">
                  <a:avLst/>
                </a:prstGeom>
              </p:spPr>
            </p:pic>
          </mc:Fallback>
        </mc:AlternateContent>
        <mc:AlternateContent xmlns:mc="http://schemas.openxmlformats.org/markup-compatibility/2006" xmlns:p14="http://schemas.microsoft.com/office/powerpoint/2010/main">
          <mc:Choice Requires="p14">
            <p:contentPart p14:bwMode="auto" r:id="rId397">
              <p14:nvContentPartPr>
                <p14:cNvPr id="313" name="Ink 312">
                  <a:extLst>
                    <a:ext uri="{FF2B5EF4-FFF2-40B4-BE49-F238E27FC236}">
                      <a16:creationId xmlns:a16="http://schemas.microsoft.com/office/drawing/2014/main" id="{0C700FF3-3EFD-7978-7C5B-C74FCE6D3C73}"/>
                    </a:ext>
                  </a:extLst>
                </p14:cNvPr>
                <p14:cNvContentPartPr/>
                <p14:nvPr/>
              </p14:nvContentPartPr>
              <p14:xfrm>
                <a:off x="6787350" y="4741920"/>
                <a:ext cx="176760" cy="223200"/>
              </p14:xfrm>
            </p:contentPart>
          </mc:Choice>
          <mc:Fallback xmlns="">
            <p:pic>
              <p:nvPicPr>
                <p:cNvPr id="313" name="Ink 312">
                  <a:extLst>
                    <a:ext uri="{FF2B5EF4-FFF2-40B4-BE49-F238E27FC236}">
                      <a16:creationId xmlns:a16="http://schemas.microsoft.com/office/drawing/2014/main" id="{0C700FF3-3EFD-7978-7C5B-C74FCE6D3C73}"/>
                    </a:ext>
                  </a:extLst>
                </p:cNvPr>
                <p:cNvPicPr/>
                <p:nvPr/>
              </p:nvPicPr>
              <p:blipFill>
                <a:blip r:embed="rId398"/>
                <a:stretch>
                  <a:fillRect/>
                </a:stretch>
              </p:blipFill>
              <p:spPr>
                <a:xfrm>
                  <a:off x="6769710" y="4723920"/>
                  <a:ext cx="21240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399">
              <p14:nvContentPartPr>
                <p14:cNvPr id="314" name="Ink 313">
                  <a:extLst>
                    <a:ext uri="{FF2B5EF4-FFF2-40B4-BE49-F238E27FC236}">
                      <a16:creationId xmlns:a16="http://schemas.microsoft.com/office/drawing/2014/main" id="{6F5A7347-41B3-64FC-EF5A-6CE87F13DBDA}"/>
                    </a:ext>
                  </a:extLst>
                </p14:cNvPr>
                <p14:cNvContentPartPr/>
                <p14:nvPr/>
              </p14:nvContentPartPr>
              <p14:xfrm>
                <a:off x="7001550" y="4674600"/>
                <a:ext cx="159480" cy="274680"/>
              </p14:xfrm>
            </p:contentPart>
          </mc:Choice>
          <mc:Fallback xmlns="">
            <p:pic>
              <p:nvPicPr>
                <p:cNvPr id="314" name="Ink 313">
                  <a:extLst>
                    <a:ext uri="{FF2B5EF4-FFF2-40B4-BE49-F238E27FC236}">
                      <a16:creationId xmlns:a16="http://schemas.microsoft.com/office/drawing/2014/main" id="{6F5A7347-41B3-64FC-EF5A-6CE87F13DBDA}"/>
                    </a:ext>
                  </a:extLst>
                </p:cNvPr>
                <p:cNvPicPr/>
                <p:nvPr/>
              </p:nvPicPr>
              <p:blipFill>
                <a:blip r:embed="rId400"/>
                <a:stretch>
                  <a:fillRect/>
                </a:stretch>
              </p:blipFill>
              <p:spPr>
                <a:xfrm>
                  <a:off x="6983550" y="4656600"/>
                  <a:ext cx="19512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401">
              <p14:nvContentPartPr>
                <p14:cNvPr id="316" name="Ink 315">
                  <a:extLst>
                    <a:ext uri="{FF2B5EF4-FFF2-40B4-BE49-F238E27FC236}">
                      <a16:creationId xmlns:a16="http://schemas.microsoft.com/office/drawing/2014/main" id="{3020F124-6273-623D-9F1D-748558E2A394}"/>
                    </a:ext>
                  </a:extLst>
                </p14:cNvPr>
                <p14:cNvContentPartPr/>
                <p14:nvPr/>
              </p14:nvContentPartPr>
              <p14:xfrm>
                <a:off x="7200630" y="4661280"/>
                <a:ext cx="132480" cy="326880"/>
              </p14:xfrm>
            </p:contentPart>
          </mc:Choice>
          <mc:Fallback xmlns="">
            <p:pic>
              <p:nvPicPr>
                <p:cNvPr id="316" name="Ink 315">
                  <a:extLst>
                    <a:ext uri="{FF2B5EF4-FFF2-40B4-BE49-F238E27FC236}">
                      <a16:creationId xmlns:a16="http://schemas.microsoft.com/office/drawing/2014/main" id="{3020F124-6273-623D-9F1D-748558E2A394}"/>
                    </a:ext>
                  </a:extLst>
                </p:cNvPr>
                <p:cNvPicPr/>
                <p:nvPr/>
              </p:nvPicPr>
              <p:blipFill>
                <a:blip r:embed="rId402"/>
                <a:stretch>
                  <a:fillRect/>
                </a:stretch>
              </p:blipFill>
              <p:spPr>
                <a:xfrm>
                  <a:off x="7182990" y="4643280"/>
                  <a:ext cx="168120" cy="362520"/>
                </a:xfrm>
                <a:prstGeom prst="rect">
                  <a:avLst/>
                </a:prstGeom>
              </p:spPr>
            </p:pic>
          </mc:Fallback>
        </mc:AlternateContent>
      </p:grpSp>
      <p:grpSp>
        <p:nvGrpSpPr>
          <p:cNvPr id="321" name="Group 320">
            <a:extLst>
              <a:ext uri="{FF2B5EF4-FFF2-40B4-BE49-F238E27FC236}">
                <a16:creationId xmlns:a16="http://schemas.microsoft.com/office/drawing/2014/main" id="{84D8E3F9-D67E-C16A-948E-7C84419810D2}"/>
              </a:ext>
            </a:extLst>
          </p:cNvPr>
          <p:cNvGrpSpPr/>
          <p:nvPr/>
        </p:nvGrpSpPr>
        <p:grpSpPr>
          <a:xfrm>
            <a:off x="7506630" y="4529160"/>
            <a:ext cx="674280" cy="457200"/>
            <a:chOff x="7506630" y="4529160"/>
            <a:chExt cx="674280" cy="457200"/>
          </a:xfrm>
        </p:grpSpPr>
        <mc:AlternateContent xmlns:mc="http://schemas.openxmlformats.org/markup-compatibility/2006" xmlns:p14="http://schemas.microsoft.com/office/powerpoint/2010/main">
          <mc:Choice Requires="p14">
            <p:contentPart p14:bwMode="auto" r:id="rId403">
              <p14:nvContentPartPr>
                <p14:cNvPr id="317" name="Ink 316">
                  <a:extLst>
                    <a:ext uri="{FF2B5EF4-FFF2-40B4-BE49-F238E27FC236}">
                      <a16:creationId xmlns:a16="http://schemas.microsoft.com/office/drawing/2014/main" id="{550281F7-AC25-05F6-F67D-7462E3AA03E0}"/>
                    </a:ext>
                  </a:extLst>
                </p14:cNvPr>
                <p14:cNvContentPartPr/>
                <p14:nvPr/>
              </p14:nvContentPartPr>
              <p14:xfrm>
                <a:off x="7506630" y="4529160"/>
                <a:ext cx="163080" cy="392040"/>
              </p14:xfrm>
            </p:contentPart>
          </mc:Choice>
          <mc:Fallback xmlns="">
            <p:pic>
              <p:nvPicPr>
                <p:cNvPr id="317" name="Ink 316">
                  <a:extLst>
                    <a:ext uri="{FF2B5EF4-FFF2-40B4-BE49-F238E27FC236}">
                      <a16:creationId xmlns:a16="http://schemas.microsoft.com/office/drawing/2014/main" id="{550281F7-AC25-05F6-F67D-7462E3AA03E0}"/>
                    </a:ext>
                  </a:extLst>
                </p:cNvPr>
                <p:cNvPicPr/>
                <p:nvPr/>
              </p:nvPicPr>
              <p:blipFill>
                <a:blip r:embed="rId404"/>
                <a:stretch>
                  <a:fillRect/>
                </a:stretch>
              </p:blipFill>
              <p:spPr>
                <a:xfrm>
                  <a:off x="7488990" y="4511160"/>
                  <a:ext cx="198720" cy="427680"/>
                </a:xfrm>
                <a:prstGeom prst="rect">
                  <a:avLst/>
                </a:prstGeom>
              </p:spPr>
            </p:pic>
          </mc:Fallback>
        </mc:AlternateContent>
        <mc:AlternateContent xmlns:mc="http://schemas.openxmlformats.org/markup-compatibility/2006" xmlns:p14="http://schemas.microsoft.com/office/powerpoint/2010/main">
          <mc:Choice Requires="p14">
            <p:contentPart p14:bwMode="auto" r:id="rId405">
              <p14:nvContentPartPr>
                <p14:cNvPr id="318" name="Ink 317">
                  <a:extLst>
                    <a:ext uri="{FF2B5EF4-FFF2-40B4-BE49-F238E27FC236}">
                      <a16:creationId xmlns:a16="http://schemas.microsoft.com/office/drawing/2014/main" id="{E6668A95-D777-EBEE-B267-BD235CCE75F2}"/>
                    </a:ext>
                  </a:extLst>
                </p14:cNvPr>
                <p14:cNvContentPartPr/>
                <p14:nvPr/>
              </p14:nvContentPartPr>
              <p14:xfrm>
                <a:off x="7644510" y="4651200"/>
                <a:ext cx="167400" cy="207720"/>
              </p14:xfrm>
            </p:contentPart>
          </mc:Choice>
          <mc:Fallback xmlns="">
            <p:pic>
              <p:nvPicPr>
                <p:cNvPr id="318" name="Ink 317">
                  <a:extLst>
                    <a:ext uri="{FF2B5EF4-FFF2-40B4-BE49-F238E27FC236}">
                      <a16:creationId xmlns:a16="http://schemas.microsoft.com/office/drawing/2014/main" id="{E6668A95-D777-EBEE-B267-BD235CCE75F2}"/>
                    </a:ext>
                  </a:extLst>
                </p:cNvPr>
                <p:cNvPicPr/>
                <p:nvPr/>
              </p:nvPicPr>
              <p:blipFill>
                <a:blip r:embed="rId406"/>
                <a:stretch>
                  <a:fillRect/>
                </a:stretch>
              </p:blipFill>
              <p:spPr>
                <a:xfrm>
                  <a:off x="7626510" y="4633560"/>
                  <a:ext cx="20304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407">
              <p14:nvContentPartPr>
                <p14:cNvPr id="319" name="Ink 318">
                  <a:extLst>
                    <a:ext uri="{FF2B5EF4-FFF2-40B4-BE49-F238E27FC236}">
                      <a16:creationId xmlns:a16="http://schemas.microsoft.com/office/drawing/2014/main" id="{5D9D5228-3E96-4632-9EE4-175ECB26854E}"/>
                    </a:ext>
                  </a:extLst>
                </p14:cNvPr>
                <p14:cNvContentPartPr/>
                <p14:nvPr/>
              </p14:nvContentPartPr>
              <p14:xfrm>
                <a:off x="7851870" y="4548600"/>
                <a:ext cx="106920" cy="437760"/>
              </p14:xfrm>
            </p:contentPart>
          </mc:Choice>
          <mc:Fallback xmlns="">
            <p:pic>
              <p:nvPicPr>
                <p:cNvPr id="319" name="Ink 318">
                  <a:extLst>
                    <a:ext uri="{FF2B5EF4-FFF2-40B4-BE49-F238E27FC236}">
                      <a16:creationId xmlns:a16="http://schemas.microsoft.com/office/drawing/2014/main" id="{5D9D5228-3E96-4632-9EE4-175ECB26854E}"/>
                    </a:ext>
                  </a:extLst>
                </p:cNvPr>
                <p:cNvPicPr/>
                <p:nvPr/>
              </p:nvPicPr>
              <p:blipFill>
                <a:blip r:embed="rId408"/>
                <a:stretch>
                  <a:fillRect/>
                </a:stretch>
              </p:blipFill>
              <p:spPr>
                <a:xfrm>
                  <a:off x="7834230" y="4530960"/>
                  <a:ext cx="142560" cy="473400"/>
                </a:xfrm>
                <a:prstGeom prst="rect">
                  <a:avLst/>
                </a:prstGeom>
              </p:spPr>
            </p:pic>
          </mc:Fallback>
        </mc:AlternateContent>
        <mc:AlternateContent xmlns:mc="http://schemas.openxmlformats.org/markup-compatibility/2006" xmlns:p14="http://schemas.microsoft.com/office/powerpoint/2010/main">
          <mc:Choice Requires="p14">
            <p:contentPart p14:bwMode="auto" r:id="rId409">
              <p14:nvContentPartPr>
                <p14:cNvPr id="320" name="Ink 319">
                  <a:extLst>
                    <a:ext uri="{FF2B5EF4-FFF2-40B4-BE49-F238E27FC236}">
                      <a16:creationId xmlns:a16="http://schemas.microsoft.com/office/drawing/2014/main" id="{FAA2EFC6-9921-7707-CFC5-404E64459BEE}"/>
                    </a:ext>
                  </a:extLst>
                </p14:cNvPr>
                <p14:cNvContentPartPr/>
                <p14:nvPr/>
              </p14:nvContentPartPr>
              <p14:xfrm>
                <a:off x="8109990" y="4640400"/>
                <a:ext cx="70920" cy="273600"/>
              </p14:xfrm>
            </p:contentPart>
          </mc:Choice>
          <mc:Fallback xmlns="">
            <p:pic>
              <p:nvPicPr>
                <p:cNvPr id="320" name="Ink 319">
                  <a:extLst>
                    <a:ext uri="{FF2B5EF4-FFF2-40B4-BE49-F238E27FC236}">
                      <a16:creationId xmlns:a16="http://schemas.microsoft.com/office/drawing/2014/main" id="{FAA2EFC6-9921-7707-CFC5-404E64459BEE}"/>
                    </a:ext>
                  </a:extLst>
                </p:cNvPr>
                <p:cNvPicPr/>
                <p:nvPr/>
              </p:nvPicPr>
              <p:blipFill>
                <a:blip r:embed="rId410"/>
                <a:stretch>
                  <a:fillRect/>
                </a:stretch>
              </p:blipFill>
              <p:spPr>
                <a:xfrm>
                  <a:off x="8091990" y="4622400"/>
                  <a:ext cx="106560" cy="309240"/>
                </a:xfrm>
                <a:prstGeom prst="rect">
                  <a:avLst/>
                </a:prstGeom>
              </p:spPr>
            </p:pic>
          </mc:Fallback>
        </mc:AlternateContent>
      </p:grpSp>
      <p:grpSp>
        <p:nvGrpSpPr>
          <p:cNvPr id="338" name="Group 337">
            <a:extLst>
              <a:ext uri="{FF2B5EF4-FFF2-40B4-BE49-F238E27FC236}">
                <a16:creationId xmlns:a16="http://schemas.microsoft.com/office/drawing/2014/main" id="{DAAB6D74-0219-EDF6-1017-D059A2853F5E}"/>
              </a:ext>
            </a:extLst>
          </p:cNvPr>
          <p:cNvGrpSpPr/>
          <p:nvPr/>
        </p:nvGrpSpPr>
        <p:grpSpPr>
          <a:xfrm>
            <a:off x="8366310" y="4514760"/>
            <a:ext cx="1418400" cy="665280"/>
            <a:chOff x="8366310" y="4514760"/>
            <a:chExt cx="1418400" cy="665280"/>
          </a:xfrm>
        </p:grpSpPr>
        <mc:AlternateContent xmlns:mc="http://schemas.openxmlformats.org/markup-compatibility/2006" xmlns:p14="http://schemas.microsoft.com/office/powerpoint/2010/main">
          <mc:Choice Requires="p14">
            <p:contentPart p14:bwMode="auto" r:id="rId411">
              <p14:nvContentPartPr>
                <p14:cNvPr id="324" name="Ink 323">
                  <a:extLst>
                    <a:ext uri="{FF2B5EF4-FFF2-40B4-BE49-F238E27FC236}">
                      <a16:creationId xmlns:a16="http://schemas.microsoft.com/office/drawing/2014/main" id="{F332227D-F256-90D5-72F1-B4B863FC6351}"/>
                    </a:ext>
                  </a:extLst>
                </p14:cNvPr>
                <p14:cNvContentPartPr/>
                <p14:nvPr/>
              </p14:nvContentPartPr>
              <p14:xfrm>
                <a:off x="8366310" y="4711680"/>
                <a:ext cx="200160" cy="186120"/>
              </p14:xfrm>
            </p:contentPart>
          </mc:Choice>
          <mc:Fallback xmlns="">
            <p:pic>
              <p:nvPicPr>
                <p:cNvPr id="324" name="Ink 323">
                  <a:extLst>
                    <a:ext uri="{FF2B5EF4-FFF2-40B4-BE49-F238E27FC236}">
                      <a16:creationId xmlns:a16="http://schemas.microsoft.com/office/drawing/2014/main" id="{F332227D-F256-90D5-72F1-B4B863FC6351}"/>
                    </a:ext>
                  </a:extLst>
                </p:cNvPr>
                <p:cNvPicPr/>
                <p:nvPr/>
              </p:nvPicPr>
              <p:blipFill>
                <a:blip r:embed="rId412"/>
                <a:stretch>
                  <a:fillRect/>
                </a:stretch>
              </p:blipFill>
              <p:spPr>
                <a:xfrm>
                  <a:off x="8348670" y="4694040"/>
                  <a:ext cx="23580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413">
              <p14:nvContentPartPr>
                <p14:cNvPr id="325" name="Ink 324">
                  <a:extLst>
                    <a:ext uri="{FF2B5EF4-FFF2-40B4-BE49-F238E27FC236}">
                      <a16:creationId xmlns:a16="http://schemas.microsoft.com/office/drawing/2014/main" id="{5E3B4CEE-02EF-E6EA-0E54-42C46DC5EF9E}"/>
                    </a:ext>
                  </a:extLst>
                </p14:cNvPr>
                <p14:cNvContentPartPr/>
                <p14:nvPr/>
              </p14:nvContentPartPr>
              <p14:xfrm>
                <a:off x="8640990" y="4622760"/>
                <a:ext cx="111240" cy="238680"/>
              </p14:xfrm>
            </p:contentPart>
          </mc:Choice>
          <mc:Fallback xmlns="">
            <p:pic>
              <p:nvPicPr>
                <p:cNvPr id="325" name="Ink 324">
                  <a:extLst>
                    <a:ext uri="{FF2B5EF4-FFF2-40B4-BE49-F238E27FC236}">
                      <a16:creationId xmlns:a16="http://schemas.microsoft.com/office/drawing/2014/main" id="{5E3B4CEE-02EF-E6EA-0E54-42C46DC5EF9E}"/>
                    </a:ext>
                  </a:extLst>
                </p:cNvPr>
                <p:cNvPicPr/>
                <p:nvPr/>
              </p:nvPicPr>
              <p:blipFill>
                <a:blip r:embed="rId414"/>
                <a:stretch>
                  <a:fillRect/>
                </a:stretch>
              </p:blipFill>
              <p:spPr>
                <a:xfrm>
                  <a:off x="8623350" y="4605120"/>
                  <a:ext cx="14688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415">
              <p14:nvContentPartPr>
                <p14:cNvPr id="326" name="Ink 325">
                  <a:extLst>
                    <a:ext uri="{FF2B5EF4-FFF2-40B4-BE49-F238E27FC236}">
                      <a16:creationId xmlns:a16="http://schemas.microsoft.com/office/drawing/2014/main" id="{A9DF6BDF-F62D-1185-F816-ABEA3CEB0374}"/>
                    </a:ext>
                  </a:extLst>
                </p14:cNvPr>
                <p14:cNvContentPartPr/>
                <p14:nvPr/>
              </p14:nvContentPartPr>
              <p14:xfrm>
                <a:off x="8835390" y="4663440"/>
                <a:ext cx="47160" cy="148320"/>
              </p14:xfrm>
            </p:contentPart>
          </mc:Choice>
          <mc:Fallback xmlns="">
            <p:pic>
              <p:nvPicPr>
                <p:cNvPr id="326" name="Ink 325">
                  <a:extLst>
                    <a:ext uri="{FF2B5EF4-FFF2-40B4-BE49-F238E27FC236}">
                      <a16:creationId xmlns:a16="http://schemas.microsoft.com/office/drawing/2014/main" id="{A9DF6BDF-F62D-1185-F816-ABEA3CEB0374}"/>
                    </a:ext>
                  </a:extLst>
                </p:cNvPr>
                <p:cNvPicPr/>
                <p:nvPr/>
              </p:nvPicPr>
              <p:blipFill>
                <a:blip r:embed="rId416"/>
                <a:stretch>
                  <a:fillRect/>
                </a:stretch>
              </p:blipFill>
              <p:spPr>
                <a:xfrm>
                  <a:off x="8817390" y="4645440"/>
                  <a:ext cx="8280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417">
              <p14:nvContentPartPr>
                <p14:cNvPr id="327" name="Ink 326">
                  <a:extLst>
                    <a:ext uri="{FF2B5EF4-FFF2-40B4-BE49-F238E27FC236}">
                      <a16:creationId xmlns:a16="http://schemas.microsoft.com/office/drawing/2014/main" id="{03507844-2FFF-7793-3214-364B01111EB8}"/>
                    </a:ext>
                  </a:extLst>
                </p14:cNvPr>
                <p14:cNvContentPartPr/>
                <p14:nvPr/>
              </p14:nvContentPartPr>
              <p14:xfrm>
                <a:off x="8911350" y="4646880"/>
                <a:ext cx="50040" cy="29880"/>
              </p14:xfrm>
            </p:contentPart>
          </mc:Choice>
          <mc:Fallback xmlns="">
            <p:pic>
              <p:nvPicPr>
                <p:cNvPr id="327" name="Ink 326">
                  <a:extLst>
                    <a:ext uri="{FF2B5EF4-FFF2-40B4-BE49-F238E27FC236}">
                      <a16:creationId xmlns:a16="http://schemas.microsoft.com/office/drawing/2014/main" id="{03507844-2FFF-7793-3214-364B01111EB8}"/>
                    </a:ext>
                  </a:extLst>
                </p:cNvPr>
                <p:cNvPicPr/>
                <p:nvPr/>
              </p:nvPicPr>
              <p:blipFill>
                <a:blip r:embed="rId418"/>
                <a:stretch>
                  <a:fillRect/>
                </a:stretch>
              </p:blipFill>
              <p:spPr>
                <a:xfrm>
                  <a:off x="8893710" y="4629240"/>
                  <a:ext cx="8568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419">
              <p14:nvContentPartPr>
                <p14:cNvPr id="329" name="Ink 328">
                  <a:extLst>
                    <a:ext uri="{FF2B5EF4-FFF2-40B4-BE49-F238E27FC236}">
                      <a16:creationId xmlns:a16="http://schemas.microsoft.com/office/drawing/2014/main" id="{9CA4AE87-35A6-B622-AE20-F447758CC969}"/>
                    </a:ext>
                  </a:extLst>
                </p14:cNvPr>
                <p14:cNvContentPartPr/>
                <p14:nvPr/>
              </p14:nvContentPartPr>
              <p14:xfrm>
                <a:off x="9049230" y="4584960"/>
                <a:ext cx="72000" cy="339120"/>
              </p14:xfrm>
            </p:contentPart>
          </mc:Choice>
          <mc:Fallback xmlns="">
            <p:pic>
              <p:nvPicPr>
                <p:cNvPr id="329" name="Ink 328">
                  <a:extLst>
                    <a:ext uri="{FF2B5EF4-FFF2-40B4-BE49-F238E27FC236}">
                      <a16:creationId xmlns:a16="http://schemas.microsoft.com/office/drawing/2014/main" id="{9CA4AE87-35A6-B622-AE20-F447758CC969}"/>
                    </a:ext>
                  </a:extLst>
                </p:cNvPr>
                <p:cNvPicPr/>
                <p:nvPr/>
              </p:nvPicPr>
              <p:blipFill>
                <a:blip r:embed="rId420"/>
                <a:stretch>
                  <a:fillRect/>
                </a:stretch>
              </p:blipFill>
              <p:spPr>
                <a:xfrm>
                  <a:off x="9031230" y="4566960"/>
                  <a:ext cx="107640" cy="374760"/>
                </a:xfrm>
                <a:prstGeom prst="rect">
                  <a:avLst/>
                </a:prstGeom>
              </p:spPr>
            </p:pic>
          </mc:Fallback>
        </mc:AlternateContent>
        <mc:AlternateContent xmlns:mc="http://schemas.openxmlformats.org/markup-compatibility/2006" xmlns:p14="http://schemas.microsoft.com/office/powerpoint/2010/main">
          <mc:Choice Requires="p14">
            <p:contentPart p14:bwMode="auto" r:id="rId421">
              <p14:nvContentPartPr>
                <p14:cNvPr id="330" name="Ink 329">
                  <a:extLst>
                    <a:ext uri="{FF2B5EF4-FFF2-40B4-BE49-F238E27FC236}">
                      <a16:creationId xmlns:a16="http://schemas.microsoft.com/office/drawing/2014/main" id="{1CA2BE7E-4872-E5F7-118A-CF4A21B4A1DE}"/>
                    </a:ext>
                  </a:extLst>
                </p14:cNvPr>
                <p14:cNvContentPartPr/>
                <p14:nvPr/>
              </p14:nvContentPartPr>
              <p14:xfrm>
                <a:off x="9211590" y="4709160"/>
                <a:ext cx="128160" cy="141840"/>
              </p14:xfrm>
            </p:contentPart>
          </mc:Choice>
          <mc:Fallback xmlns="">
            <p:pic>
              <p:nvPicPr>
                <p:cNvPr id="330" name="Ink 329">
                  <a:extLst>
                    <a:ext uri="{FF2B5EF4-FFF2-40B4-BE49-F238E27FC236}">
                      <a16:creationId xmlns:a16="http://schemas.microsoft.com/office/drawing/2014/main" id="{1CA2BE7E-4872-E5F7-118A-CF4A21B4A1DE}"/>
                    </a:ext>
                  </a:extLst>
                </p:cNvPr>
                <p:cNvPicPr/>
                <p:nvPr/>
              </p:nvPicPr>
              <p:blipFill>
                <a:blip r:embed="rId422"/>
                <a:stretch>
                  <a:fillRect/>
                </a:stretch>
              </p:blipFill>
              <p:spPr>
                <a:xfrm>
                  <a:off x="9193950" y="4691160"/>
                  <a:ext cx="16380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423">
              <p14:nvContentPartPr>
                <p14:cNvPr id="331" name="Ink 330">
                  <a:extLst>
                    <a:ext uri="{FF2B5EF4-FFF2-40B4-BE49-F238E27FC236}">
                      <a16:creationId xmlns:a16="http://schemas.microsoft.com/office/drawing/2014/main" id="{5965F1E1-52CF-B445-C401-FC6880EB8536}"/>
                    </a:ext>
                  </a:extLst>
                </p14:cNvPr>
                <p14:cNvContentPartPr/>
                <p14:nvPr/>
              </p14:nvContentPartPr>
              <p14:xfrm>
                <a:off x="9349470" y="4583520"/>
                <a:ext cx="81720" cy="414720"/>
              </p14:xfrm>
            </p:contentPart>
          </mc:Choice>
          <mc:Fallback xmlns="">
            <p:pic>
              <p:nvPicPr>
                <p:cNvPr id="331" name="Ink 330">
                  <a:extLst>
                    <a:ext uri="{FF2B5EF4-FFF2-40B4-BE49-F238E27FC236}">
                      <a16:creationId xmlns:a16="http://schemas.microsoft.com/office/drawing/2014/main" id="{5965F1E1-52CF-B445-C401-FC6880EB8536}"/>
                    </a:ext>
                  </a:extLst>
                </p:cNvPr>
                <p:cNvPicPr/>
                <p:nvPr/>
              </p:nvPicPr>
              <p:blipFill>
                <a:blip r:embed="rId424"/>
                <a:stretch>
                  <a:fillRect/>
                </a:stretch>
              </p:blipFill>
              <p:spPr>
                <a:xfrm>
                  <a:off x="9331470" y="4565520"/>
                  <a:ext cx="117360" cy="450360"/>
                </a:xfrm>
                <a:prstGeom prst="rect">
                  <a:avLst/>
                </a:prstGeom>
              </p:spPr>
            </p:pic>
          </mc:Fallback>
        </mc:AlternateContent>
        <mc:AlternateContent xmlns:mc="http://schemas.openxmlformats.org/markup-compatibility/2006" xmlns:p14="http://schemas.microsoft.com/office/powerpoint/2010/main">
          <mc:Choice Requires="p14">
            <p:contentPart p14:bwMode="auto" r:id="rId425">
              <p14:nvContentPartPr>
                <p14:cNvPr id="333" name="Ink 332">
                  <a:extLst>
                    <a:ext uri="{FF2B5EF4-FFF2-40B4-BE49-F238E27FC236}">
                      <a16:creationId xmlns:a16="http://schemas.microsoft.com/office/drawing/2014/main" id="{C6C6C123-5D4F-A063-A175-3C6F66B41EA8}"/>
                    </a:ext>
                  </a:extLst>
                </p14:cNvPr>
                <p14:cNvContentPartPr/>
                <p14:nvPr/>
              </p14:nvContentPartPr>
              <p14:xfrm>
                <a:off x="9452430" y="4514760"/>
                <a:ext cx="82080" cy="604800"/>
              </p14:xfrm>
            </p:contentPart>
          </mc:Choice>
          <mc:Fallback xmlns="">
            <p:pic>
              <p:nvPicPr>
                <p:cNvPr id="333" name="Ink 332">
                  <a:extLst>
                    <a:ext uri="{FF2B5EF4-FFF2-40B4-BE49-F238E27FC236}">
                      <a16:creationId xmlns:a16="http://schemas.microsoft.com/office/drawing/2014/main" id="{C6C6C123-5D4F-A063-A175-3C6F66B41EA8}"/>
                    </a:ext>
                  </a:extLst>
                </p:cNvPr>
                <p:cNvPicPr/>
                <p:nvPr/>
              </p:nvPicPr>
              <p:blipFill>
                <a:blip r:embed="rId426"/>
                <a:stretch>
                  <a:fillRect/>
                </a:stretch>
              </p:blipFill>
              <p:spPr>
                <a:xfrm>
                  <a:off x="9434430" y="4496760"/>
                  <a:ext cx="117720" cy="640440"/>
                </a:xfrm>
                <a:prstGeom prst="rect">
                  <a:avLst/>
                </a:prstGeom>
              </p:spPr>
            </p:pic>
          </mc:Fallback>
        </mc:AlternateContent>
        <mc:AlternateContent xmlns:mc="http://schemas.openxmlformats.org/markup-compatibility/2006" xmlns:p14="http://schemas.microsoft.com/office/powerpoint/2010/main">
          <mc:Choice Requires="p14">
            <p:contentPart p14:bwMode="auto" r:id="rId427">
              <p14:nvContentPartPr>
                <p14:cNvPr id="337" name="Ink 336">
                  <a:extLst>
                    <a:ext uri="{FF2B5EF4-FFF2-40B4-BE49-F238E27FC236}">
                      <a16:creationId xmlns:a16="http://schemas.microsoft.com/office/drawing/2014/main" id="{2F41541B-0697-6265-249E-A3E67BDA2C1F}"/>
                    </a:ext>
                  </a:extLst>
                </p14:cNvPr>
                <p14:cNvContentPartPr/>
                <p14:nvPr/>
              </p14:nvContentPartPr>
              <p14:xfrm>
                <a:off x="9552870" y="4514760"/>
                <a:ext cx="231840" cy="665280"/>
              </p14:xfrm>
            </p:contentPart>
          </mc:Choice>
          <mc:Fallback xmlns="">
            <p:pic>
              <p:nvPicPr>
                <p:cNvPr id="337" name="Ink 336">
                  <a:extLst>
                    <a:ext uri="{FF2B5EF4-FFF2-40B4-BE49-F238E27FC236}">
                      <a16:creationId xmlns:a16="http://schemas.microsoft.com/office/drawing/2014/main" id="{2F41541B-0697-6265-249E-A3E67BDA2C1F}"/>
                    </a:ext>
                  </a:extLst>
                </p:cNvPr>
                <p:cNvPicPr/>
                <p:nvPr/>
              </p:nvPicPr>
              <p:blipFill>
                <a:blip r:embed="rId428"/>
                <a:stretch>
                  <a:fillRect/>
                </a:stretch>
              </p:blipFill>
              <p:spPr>
                <a:xfrm>
                  <a:off x="9534870" y="4496760"/>
                  <a:ext cx="267480" cy="700920"/>
                </a:xfrm>
                <a:prstGeom prst="rect">
                  <a:avLst/>
                </a:prstGeom>
              </p:spPr>
            </p:pic>
          </mc:Fallback>
        </mc:AlternateContent>
      </p:grpSp>
      <p:grpSp>
        <p:nvGrpSpPr>
          <p:cNvPr id="356" name="Group 355">
            <a:extLst>
              <a:ext uri="{FF2B5EF4-FFF2-40B4-BE49-F238E27FC236}">
                <a16:creationId xmlns:a16="http://schemas.microsoft.com/office/drawing/2014/main" id="{97462AA9-B566-74F1-51EA-3B8D7B5BFE20}"/>
              </a:ext>
            </a:extLst>
          </p:cNvPr>
          <p:cNvGrpSpPr/>
          <p:nvPr/>
        </p:nvGrpSpPr>
        <p:grpSpPr>
          <a:xfrm>
            <a:off x="9795510" y="4571640"/>
            <a:ext cx="1292400" cy="659880"/>
            <a:chOff x="9795510" y="4571640"/>
            <a:chExt cx="1292400" cy="659880"/>
          </a:xfrm>
        </p:grpSpPr>
        <mc:AlternateContent xmlns:mc="http://schemas.openxmlformats.org/markup-compatibility/2006" xmlns:p14="http://schemas.microsoft.com/office/powerpoint/2010/main">
          <mc:Choice Requires="p14">
            <p:contentPart p14:bwMode="auto" r:id="rId429">
              <p14:nvContentPartPr>
                <p14:cNvPr id="348" name="Ink 347">
                  <a:extLst>
                    <a:ext uri="{FF2B5EF4-FFF2-40B4-BE49-F238E27FC236}">
                      <a16:creationId xmlns:a16="http://schemas.microsoft.com/office/drawing/2014/main" id="{5057C61D-CE84-1784-F059-46A12205C274}"/>
                    </a:ext>
                  </a:extLst>
                </p14:cNvPr>
                <p14:cNvContentPartPr/>
                <p14:nvPr/>
              </p14:nvContentPartPr>
              <p14:xfrm>
                <a:off x="9795510" y="4640400"/>
                <a:ext cx="153720" cy="337680"/>
              </p14:xfrm>
            </p:contentPart>
          </mc:Choice>
          <mc:Fallback xmlns="">
            <p:pic>
              <p:nvPicPr>
                <p:cNvPr id="348" name="Ink 347">
                  <a:extLst>
                    <a:ext uri="{FF2B5EF4-FFF2-40B4-BE49-F238E27FC236}">
                      <a16:creationId xmlns:a16="http://schemas.microsoft.com/office/drawing/2014/main" id="{5057C61D-CE84-1784-F059-46A12205C274}"/>
                    </a:ext>
                  </a:extLst>
                </p:cNvPr>
                <p:cNvPicPr/>
                <p:nvPr/>
              </p:nvPicPr>
              <p:blipFill>
                <a:blip r:embed="rId430"/>
                <a:stretch>
                  <a:fillRect/>
                </a:stretch>
              </p:blipFill>
              <p:spPr>
                <a:xfrm>
                  <a:off x="9777510" y="4622400"/>
                  <a:ext cx="189360" cy="373320"/>
                </a:xfrm>
                <a:prstGeom prst="rect">
                  <a:avLst/>
                </a:prstGeom>
              </p:spPr>
            </p:pic>
          </mc:Fallback>
        </mc:AlternateContent>
        <mc:AlternateContent xmlns:mc="http://schemas.openxmlformats.org/markup-compatibility/2006" xmlns:p14="http://schemas.microsoft.com/office/powerpoint/2010/main">
          <mc:Choice Requires="p14">
            <p:contentPart p14:bwMode="auto" r:id="rId431">
              <p14:nvContentPartPr>
                <p14:cNvPr id="349" name="Ink 348">
                  <a:extLst>
                    <a:ext uri="{FF2B5EF4-FFF2-40B4-BE49-F238E27FC236}">
                      <a16:creationId xmlns:a16="http://schemas.microsoft.com/office/drawing/2014/main" id="{A147E848-21AC-8D13-F78B-5135F9955DAF}"/>
                    </a:ext>
                  </a:extLst>
                </p14:cNvPr>
                <p14:cNvContentPartPr/>
                <p14:nvPr/>
              </p14:nvContentPartPr>
              <p14:xfrm>
                <a:off x="10069470" y="4766040"/>
                <a:ext cx="81000" cy="185760"/>
              </p14:xfrm>
            </p:contentPart>
          </mc:Choice>
          <mc:Fallback xmlns="">
            <p:pic>
              <p:nvPicPr>
                <p:cNvPr id="349" name="Ink 348">
                  <a:extLst>
                    <a:ext uri="{FF2B5EF4-FFF2-40B4-BE49-F238E27FC236}">
                      <a16:creationId xmlns:a16="http://schemas.microsoft.com/office/drawing/2014/main" id="{A147E848-21AC-8D13-F78B-5135F9955DAF}"/>
                    </a:ext>
                  </a:extLst>
                </p:cNvPr>
                <p:cNvPicPr/>
                <p:nvPr/>
              </p:nvPicPr>
              <p:blipFill>
                <a:blip r:embed="rId432"/>
                <a:stretch>
                  <a:fillRect/>
                </a:stretch>
              </p:blipFill>
              <p:spPr>
                <a:xfrm>
                  <a:off x="10051830" y="4748400"/>
                  <a:ext cx="11664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433">
              <p14:nvContentPartPr>
                <p14:cNvPr id="350" name="Ink 349">
                  <a:extLst>
                    <a:ext uri="{FF2B5EF4-FFF2-40B4-BE49-F238E27FC236}">
                      <a16:creationId xmlns:a16="http://schemas.microsoft.com/office/drawing/2014/main" id="{6847C4B0-8A98-C321-42EC-04B0AAF1C576}"/>
                    </a:ext>
                  </a:extLst>
                </p14:cNvPr>
                <p14:cNvContentPartPr/>
                <p14:nvPr/>
              </p14:nvContentPartPr>
              <p14:xfrm>
                <a:off x="10307790" y="4619520"/>
                <a:ext cx="176040" cy="361440"/>
              </p14:xfrm>
            </p:contentPart>
          </mc:Choice>
          <mc:Fallback xmlns="">
            <p:pic>
              <p:nvPicPr>
                <p:cNvPr id="350" name="Ink 349">
                  <a:extLst>
                    <a:ext uri="{FF2B5EF4-FFF2-40B4-BE49-F238E27FC236}">
                      <a16:creationId xmlns:a16="http://schemas.microsoft.com/office/drawing/2014/main" id="{6847C4B0-8A98-C321-42EC-04B0AAF1C576}"/>
                    </a:ext>
                  </a:extLst>
                </p:cNvPr>
                <p:cNvPicPr/>
                <p:nvPr/>
              </p:nvPicPr>
              <p:blipFill>
                <a:blip r:embed="rId434"/>
                <a:stretch>
                  <a:fillRect/>
                </a:stretch>
              </p:blipFill>
              <p:spPr>
                <a:xfrm>
                  <a:off x="10289790" y="4601880"/>
                  <a:ext cx="211680" cy="397080"/>
                </a:xfrm>
                <a:prstGeom prst="rect">
                  <a:avLst/>
                </a:prstGeom>
              </p:spPr>
            </p:pic>
          </mc:Fallback>
        </mc:AlternateContent>
        <mc:AlternateContent xmlns:mc="http://schemas.openxmlformats.org/markup-compatibility/2006" xmlns:p14="http://schemas.microsoft.com/office/powerpoint/2010/main">
          <mc:Choice Requires="p14">
            <p:contentPart p14:bwMode="auto" r:id="rId435">
              <p14:nvContentPartPr>
                <p14:cNvPr id="352" name="Ink 351">
                  <a:extLst>
                    <a:ext uri="{FF2B5EF4-FFF2-40B4-BE49-F238E27FC236}">
                      <a16:creationId xmlns:a16="http://schemas.microsoft.com/office/drawing/2014/main" id="{CC35A4D9-BE98-6F79-13FA-2B0D589263C2}"/>
                    </a:ext>
                  </a:extLst>
                </p14:cNvPr>
                <p14:cNvContentPartPr/>
                <p14:nvPr/>
              </p14:nvContentPartPr>
              <p14:xfrm>
                <a:off x="10494990" y="4571640"/>
                <a:ext cx="114120" cy="659880"/>
              </p14:xfrm>
            </p:contentPart>
          </mc:Choice>
          <mc:Fallback xmlns="">
            <p:pic>
              <p:nvPicPr>
                <p:cNvPr id="352" name="Ink 351">
                  <a:extLst>
                    <a:ext uri="{FF2B5EF4-FFF2-40B4-BE49-F238E27FC236}">
                      <a16:creationId xmlns:a16="http://schemas.microsoft.com/office/drawing/2014/main" id="{CC35A4D9-BE98-6F79-13FA-2B0D589263C2}"/>
                    </a:ext>
                  </a:extLst>
                </p:cNvPr>
                <p:cNvPicPr/>
                <p:nvPr/>
              </p:nvPicPr>
              <p:blipFill>
                <a:blip r:embed="rId436"/>
                <a:stretch>
                  <a:fillRect/>
                </a:stretch>
              </p:blipFill>
              <p:spPr>
                <a:xfrm>
                  <a:off x="10477350" y="4554000"/>
                  <a:ext cx="149760" cy="695520"/>
                </a:xfrm>
                <a:prstGeom prst="rect">
                  <a:avLst/>
                </a:prstGeom>
              </p:spPr>
            </p:pic>
          </mc:Fallback>
        </mc:AlternateContent>
        <mc:AlternateContent xmlns:mc="http://schemas.openxmlformats.org/markup-compatibility/2006" xmlns:p14="http://schemas.microsoft.com/office/powerpoint/2010/main">
          <mc:Choice Requires="p14">
            <p:contentPart p14:bwMode="auto" r:id="rId437">
              <p14:nvContentPartPr>
                <p14:cNvPr id="354" name="Ink 353">
                  <a:extLst>
                    <a:ext uri="{FF2B5EF4-FFF2-40B4-BE49-F238E27FC236}">
                      <a16:creationId xmlns:a16="http://schemas.microsoft.com/office/drawing/2014/main" id="{63FCACE4-9964-4A67-F48C-345C57182D85}"/>
                    </a:ext>
                  </a:extLst>
                </p14:cNvPr>
                <p14:cNvContentPartPr/>
                <p14:nvPr/>
              </p14:nvContentPartPr>
              <p14:xfrm>
                <a:off x="10881270" y="4743360"/>
                <a:ext cx="360" cy="307800"/>
              </p14:xfrm>
            </p:contentPart>
          </mc:Choice>
          <mc:Fallback xmlns="">
            <p:pic>
              <p:nvPicPr>
                <p:cNvPr id="354" name="Ink 353">
                  <a:extLst>
                    <a:ext uri="{FF2B5EF4-FFF2-40B4-BE49-F238E27FC236}">
                      <a16:creationId xmlns:a16="http://schemas.microsoft.com/office/drawing/2014/main" id="{63FCACE4-9964-4A67-F48C-345C57182D85}"/>
                    </a:ext>
                  </a:extLst>
                </p:cNvPr>
                <p:cNvPicPr/>
                <p:nvPr/>
              </p:nvPicPr>
              <p:blipFill>
                <a:blip r:embed="rId438"/>
                <a:stretch>
                  <a:fillRect/>
                </a:stretch>
              </p:blipFill>
              <p:spPr>
                <a:xfrm>
                  <a:off x="10863630" y="4725360"/>
                  <a:ext cx="3600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439">
              <p14:nvContentPartPr>
                <p14:cNvPr id="355" name="Ink 354">
                  <a:extLst>
                    <a:ext uri="{FF2B5EF4-FFF2-40B4-BE49-F238E27FC236}">
                      <a16:creationId xmlns:a16="http://schemas.microsoft.com/office/drawing/2014/main" id="{ACD7FF4E-6DB1-9758-2ACF-11F97123C626}"/>
                    </a:ext>
                  </a:extLst>
                </p14:cNvPr>
                <p14:cNvContentPartPr/>
                <p14:nvPr/>
              </p14:nvContentPartPr>
              <p14:xfrm>
                <a:off x="10755630" y="4697280"/>
                <a:ext cx="332280" cy="50760"/>
              </p14:xfrm>
            </p:contentPart>
          </mc:Choice>
          <mc:Fallback xmlns="">
            <p:pic>
              <p:nvPicPr>
                <p:cNvPr id="355" name="Ink 354">
                  <a:extLst>
                    <a:ext uri="{FF2B5EF4-FFF2-40B4-BE49-F238E27FC236}">
                      <a16:creationId xmlns:a16="http://schemas.microsoft.com/office/drawing/2014/main" id="{ACD7FF4E-6DB1-9758-2ACF-11F97123C626}"/>
                    </a:ext>
                  </a:extLst>
                </p:cNvPr>
                <p:cNvPicPr/>
                <p:nvPr/>
              </p:nvPicPr>
              <p:blipFill>
                <a:blip r:embed="rId440"/>
                <a:stretch>
                  <a:fillRect/>
                </a:stretch>
              </p:blipFill>
              <p:spPr>
                <a:xfrm>
                  <a:off x="10737630" y="4679640"/>
                  <a:ext cx="367920" cy="86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41">
            <p14:nvContentPartPr>
              <p14:cNvPr id="357" name="Ink 356">
                <a:extLst>
                  <a:ext uri="{FF2B5EF4-FFF2-40B4-BE49-F238E27FC236}">
                    <a16:creationId xmlns:a16="http://schemas.microsoft.com/office/drawing/2014/main" id="{4B89EF7B-EFAD-881B-04C3-77AE2246BAAA}"/>
                  </a:ext>
                </a:extLst>
              </p14:cNvPr>
              <p14:cNvContentPartPr/>
              <p14:nvPr/>
            </p14:nvContentPartPr>
            <p14:xfrm>
              <a:off x="1176030" y="5382720"/>
              <a:ext cx="2368080" cy="597600"/>
            </p14:xfrm>
          </p:contentPart>
        </mc:Choice>
        <mc:Fallback xmlns="">
          <p:pic>
            <p:nvPicPr>
              <p:cNvPr id="357" name="Ink 356">
                <a:extLst>
                  <a:ext uri="{FF2B5EF4-FFF2-40B4-BE49-F238E27FC236}">
                    <a16:creationId xmlns:a16="http://schemas.microsoft.com/office/drawing/2014/main" id="{4B89EF7B-EFAD-881B-04C3-77AE2246BAAA}"/>
                  </a:ext>
                </a:extLst>
              </p:cNvPr>
              <p:cNvPicPr/>
              <p:nvPr/>
            </p:nvPicPr>
            <p:blipFill>
              <a:blip r:embed="rId442"/>
              <a:stretch>
                <a:fillRect/>
              </a:stretch>
            </p:blipFill>
            <p:spPr>
              <a:xfrm>
                <a:off x="1158390" y="5365080"/>
                <a:ext cx="2403720" cy="633240"/>
              </a:xfrm>
              <a:prstGeom prst="rect">
                <a:avLst/>
              </a:prstGeom>
            </p:spPr>
          </p:pic>
        </mc:Fallback>
      </mc:AlternateContent>
      <p:grpSp>
        <p:nvGrpSpPr>
          <p:cNvPr id="371" name="Group 370">
            <a:extLst>
              <a:ext uri="{FF2B5EF4-FFF2-40B4-BE49-F238E27FC236}">
                <a16:creationId xmlns:a16="http://schemas.microsoft.com/office/drawing/2014/main" id="{07968384-B0AA-3483-0587-17FCBA7E9381}"/>
              </a:ext>
            </a:extLst>
          </p:cNvPr>
          <p:cNvGrpSpPr/>
          <p:nvPr/>
        </p:nvGrpSpPr>
        <p:grpSpPr>
          <a:xfrm>
            <a:off x="1417230" y="5360400"/>
            <a:ext cx="1740960" cy="721440"/>
            <a:chOff x="1417230" y="5360400"/>
            <a:chExt cx="1740960" cy="721440"/>
          </a:xfrm>
        </p:grpSpPr>
        <mc:AlternateContent xmlns:mc="http://schemas.openxmlformats.org/markup-compatibility/2006" xmlns:p14="http://schemas.microsoft.com/office/powerpoint/2010/main">
          <mc:Choice Requires="p14">
            <p:contentPart p14:bwMode="auto" r:id="rId443">
              <p14:nvContentPartPr>
                <p14:cNvPr id="358" name="Ink 357">
                  <a:extLst>
                    <a:ext uri="{FF2B5EF4-FFF2-40B4-BE49-F238E27FC236}">
                      <a16:creationId xmlns:a16="http://schemas.microsoft.com/office/drawing/2014/main" id="{9A5679B8-AA82-C968-908C-69A099CAA28C}"/>
                    </a:ext>
                  </a:extLst>
                </p14:cNvPr>
                <p14:cNvContentPartPr/>
                <p14:nvPr/>
              </p14:nvContentPartPr>
              <p14:xfrm>
                <a:off x="1417230" y="5484240"/>
                <a:ext cx="226080" cy="267480"/>
              </p14:xfrm>
            </p:contentPart>
          </mc:Choice>
          <mc:Fallback xmlns="">
            <p:pic>
              <p:nvPicPr>
                <p:cNvPr id="358" name="Ink 357">
                  <a:extLst>
                    <a:ext uri="{FF2B5EF4-FFF2-40B4-BE49-F238E27FC236}">
                      <a16:creationId xmlns:a16="http://schemas.microsoft.com/office/drawing/2014/main" id="{9A5679B8-AA82-C968-908C-69A099CAA28C}"/>
                    </a:ext>
                  </a:extLst>
                </p:cNvPr>
                <p:cNvPicPr/>
                <p:nvPr/>
              </p:nvPicPr>
              <p:blipFill>
                <a:blip r:embed="rId444"/>
                <a:stretch>
                  <a:fillRect/>
                </a:stretch>
              </p:blipFill>
              <p:spPr>
                <a:xfrm>
                  <a:off x="1399230" y="5466600"/>
                  <a:ext cx="26172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445">
              <p14:nvContentPartPr>
                <p14:cNvPr id="359" name="Ink 358">
                  <a:extLst>
                    <a:ext uri="{FF2B5EF4-FFF2-40B4-BE49-F238E27FC236}">
                      <a16:creationId xmlns:a16="http://schemas.microsoft.com/office/drawing/2014/main" id="{0037F288-8A91-15B9-B4F3-853F86BFE9E7}"/>
                    </a:ext>
                  </a:extLst>
                </p14:cNvPr>
                <p14:cNvContentPartPr/>
                <p14:nvPr/>
              </p14:nvContentPartPr>
              <p14:xfrm>
                <a:off x="1771110" y="5417640"/>
                <a:ext cx="58680" cy="664200"/>
              </p14:xfrm>
            </p:contentPart>
          </mc:Choice>
          <mc:Fallback xmlns="">
            <p:pic>
              <p:nvPicPr>
                <p:cNvPr id="359" name="Ink 358">
                  <a:extLst>
                    <a:ext uri="{FF2B5EF4-FFF2-40B4-BE49-F238E27FC236}">
                      <a16:creationId xmlns:a16="http://schemas.microsoft.com/office/drawing/2014/main" id="{0037F288-8A91-15B9-B4F3-853F86BFE9E7}"/>
                    </a:ext>
                  </a:extLst>
                </p:cNvPr>
                <p:cNvPicPr/>
                <p:nvPr/>
              </p:nvPicPr>
              <p:blipFill>
                <a:blip r:embed="rId446"/>
                <a:stretch>
                  <a:fillRect/>
                </a:stretch>
              </p:blipFill>
              <p:spPr>
                <a:xfrm>
                  <a:off x="1753470" y="5399640"/>
                  <a:ext cx="94320" cy="699840"/>
                </a:xfrm>
                <a:prstGeom prst="rect">
                  <a:avLst/>
                </a:prstGeom>
              </p:spPr>
            </p:pic>
          </mc:Fallback>
        </mc:AlternateContent>
        <mc:AlternateContent xmlns:mc="http://schemas.openxmlformats.org/markup-compatibility/2006" xmlns:p14="http://schemas.microsoft.com/office/powerpoint/2010/main">
          <mc:Choice Requires="p14">
            <p:contentPart p14:bwMode="auto" r:id="rId447">
              <p14:nvContentPartPr>
                <p14:cNvPr id="361" name="Ink 360">
                  <a:extLst>
                    <a:ext uri="{FF2B5EF4-FFF2-40B4-BE49-F238E27FC236}">
                      <a16:creationId xmlns:a16="http://schemas.microsoft.com/office/drawing/2014/main" id="{1B691FD0-CB7A-1C2C-7AFA-AE6FFB0A2129}"/>
                    </a:ext>
                  </a:extLst>
                </p14:cNvPr>
                <p14:cNvContentPartPr/>
                <p14:nvPr/>
              </p14:nvContentPartPr>
              <p14:xfrm>
                <a:off x="1931670" y="5497200"/>
                <a:ext cx="170640" cy="35280"/>
              </p14:xfrm>
            </p:contentPart>
          </mc:Choice>
          <mc:Fallback xmlns="">
            <p:pic>
              <p:nvPicPr>
                <p:cNvPr id="361" name="Ink 360">
                  <a:extLst>
                    <a:ext uri="{FF2B5EF4-FFF2-40B4-BE49-F238E27FC236}">
                      <a16:creationId xmlns:a16="http://schemas.microsoft.com/office/drawing/2014/main" id="{1B691FD0-CB7A-1C2C-7AFA-AE6FFB0A2129}"/>
                    </a:ext>
                  </a:extLst>
                </p:cNvPr>
                <p:cNvPicPr/>
                <p:nvPr/>
              </p:nvPicPr>
              <p:blipFill>
                <a:blip r:embed="rId448"/>
                <a:stretch>
                  <a:fillRect/>
                </a:stretch>
              </p:blipFill>
              <p:spPr>
                <a:xfrm>
                  <a:off x="1913670" y="5479200"/>
                  <a:ext cx="20628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449">
              <p14:nvContentPartPr>
                <p14:cNvPr id="362" name="Ink 361">
                  <a:extLst>
                    <a:ext uri="{FF2B5EF4-FFF2-40B4-BE49-F238E27FC236}">
                      <a16:creationId xmlns:a16="http://schemas.microsoft.com/office/drawing/2014/main" id="{B3F22AD0-5DFA-70A4-D0D6-A530FACFF581}"/>
                    </a:ext>
                  </a:extLst>
                </p14:cNvPr>
                <p14:cNvContentPartPr/>
                <p14:nvPr/>
              </p14:nvContentPartPr>
              <p14:xfrm>
                <a:off x="1955790" y="5577840"/>
                <a:ext cx="161640" cy="309960"/>
              </p14:xfrm>
            </p:contentPart>
          </mc:Choice>
          <mc:Fallback xmlns="">
            <p:pic>
              <p:nvPicPr>
                <p:cNvPr id="362" name="Ink 361">
                  <a:extLst>
                    <a:ext uri="{FF2B5EF4-FFF2-40B4-BE49-F238E27FC236}">
                      <a16:creationId xmlns:a16="http://schemas.microsoft.com/office/drawing/2014/main" id="{B3F22AD0-5DFA-70A4-D0D6-A530FACFF581}"/>
                    </a:ext>
                  </a:extLst>
                </p:cNvPr>
                <p:cNvPicPr/>
                <p:nvPr/>
              </p:nvPicPr>
              <p:blipFill>
                <a:blip r:embed="rId450"/>
                <a:stretch>
                  <a:fillRect/>
                </a:stretch>
              </p:blipFill>
              <p:spPr>
                <a:xfrm>
                  <a:off x="1938150" y="5559840"/>
                  <a:ext cx="19728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451">
              <p14:nvContentPartPr>
                <p14:cNvPr id="364" name="Ink 363">
                  <a:extLst>
                    <a:ext uri="{FF2B5EF4-FFF2-40B4-BE49-F238E27FC236}">
                      <a16:creationId xmlns:a16="http://schemas.microsoft.com/office/drawing/2014/main" id="{9FEBFF0D-1AEA-4567-9906-D392B7D66639}"/>
                    </a:ext>
                  </a:extLst>
                </p14:cNvPr>
                <p14:cNvContentPartPr/>
                <p14:nvPr/>
              </p14:nvContentPartPr>
              <p14:xfrm>
                <a:off x="2297070" y="5360400"/>
                <a:ext cx="360" cy="693360"/>
              </p14:xfrm>
            </p:contentPart>
          </mc:Choice>
          <mc:Fallback xmlns="">
            <p:pic>
              <p:nvPicPr>
                <p:cNvPr id="364" name="Ink 363">
                  <a:extLst>
                    <a:ext uri="{FF2B5EF4-FFF2-40B4-BE49-F238E27FC236}">
                      <a16:creationId xmlns:a16="http://schemas.microsoft.com/office/drawing/2014/main" id="{9FEBFF0D-1AEA-4567-9906-D392B7D66639}"/>
                    </a:ext>
                  </a:extLst>
                </p:cNvPr>
                <p:cNvPicPr/>
                <p:nvPr/>
              </p:nvPicPr>
              <p:blipFill>
                <a:blip r:embed="rId452"/>
                <a:stretch>
                  <a:fillRect/>
                </a:stretch>
              </p:blipFill>
              <p:spPr>
                <a:xfrm>
                  <a:off x="2279430" y="5342760"/>
                  <a:ext cx="36000" cy="729000"/>
                </a:xfrm>
                <a:prstGeom prst="rect">
                  <a:avLst/>
                </a:prstGeom>
              </p:spPr>
            </p:pic>
          </mc:Fallback>
        </mc:AlternateContent>
        <mc:AlternateContent xmlns:mc="http://schemas.openxmlformats.org/markup-compatibility/2006" xmlns:p14="http://schemas.microsoft.com/office/powerpoint/2010/main">
          <mc:Choice Requires="p14">
            <p:contentPart p14:bwMode="auto" r:id="rId453">
              <p14:nvContentPartPr>
                <p14:cNvPr id="366" name="Ink 365">
                  <a:extLst>
                    <a:ext uri="{FF2B5EF4-FFF2-40B4-BE49-F238E27FC236}">
                      <a16:creationId xmlns:a16="http://schemas.microsoft.com/office/drawing/2014/main" id="{B74E7A41-D149-9DD7-417A-F64313AE08BE}"/>
                    </a:ext>
                  </a:extLst>
                </p14:cNvPr>
                <p14:cNvContentPartPr/>
                <p14:nvPr/>
              </p14:nvContentPartPr>
              <p14:xfrm>
                <a:off x="2443590" y="5497200"/>
                <a:ext cx="166320" cy="403560"/>
              </p14:xfrm>
            </p:contentPart>
          </mc:Choice>
          <mc:Fallback xmlns="">
            <p:pic>
              <p:nvPicPr>
                <p:cNvPr id="366" name="Ink 365">
                  <a:extLst>
                    <a:ext uri="{FF2B5EF4-FFF2-40B4-BE49-F238E27FC236}">
                      <a16:creationId xmlns:a16="http://schemas.microsoft.com/office/drawing/2014/main" id="{B74E7A41-D149-9DD7-417A-F64313AE08BE}"/>
                    </a:ext>
                  </a:extLst>
                </p:cNvPr>
                <p:cNvPicPr/>
                <p:nvPr/>
              </p:nvPicPr>
              <p:blipFill>
                <a:blip r:embed="rId454"/>
                <a:stretch>
                  <a:fillRect/>
                </a:stretch>
              </p:blipFill>
              <p:spPr>
                <a:xfrm>
                  <a:off x="2425950" y="5479560"/>
                  <a:ext cx="20196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455">
              <p14:nvContentPartPr>
                <p14:cNvPr id="368" name="Ink 367">
                  <a:extLst>
                    <a:ext uri="{FF2B5EF4-FFF2-40B4-BE49-F238E27FC236}">
                      <a16:creationId xmlns:a16="http://schemas.microsoft.com/office/drawing/2014/main" id="{19DC303F-5EB2-7879-F96E-3294BECD4C3B}"/>
                    </a:ext>
                  </a:extLst>
                </p14:cNvPr>
                <p14:cNvContentPartPr/>
                <p14:nvPr/>
              </p14:nvContentPartPr>
              <p14:xfrm>
                <a:off x="2754630" y="5452200"/>
                <a:ext cx="69120" cy="531360"/>
              </p14:xfrm>
            </p:contentPart>
          </mc:Choice>
          <mc:Fallback xmlns="">
            <p:pic>
              <p:nvPicPr>
                <p:cNvPr id="368" name="Ink 367">
                  <a:extLst>
                    <a:ext uri="{FF2B5EF4-FFF2-40B4-BE49-F238E27FC236}">
                      <a16:creationId xmlns:a16="http://schemas.microsoft.com/office/drawing/2014/main" id="{19DC303F-5EB2-7879-F96E-3294BECD4C3B}"/>
                    </a:ext>
                  </a:extLst>
                </p:cNvPr>
                <p:cNvPicPr/>
                <p:nvPr/>
              </p:nvPicPr>
              <p:blipFill>
                <a:blip r:embed="rId456"/>
                <a:stretch>
                  <a:fillRect/>
                </a:stretch>
              </p:blipFill>
              <p:spPr>
                <a:xfrm>
                  <a:off x="2736630" y="5434200"/>
                  <a:ext cx="104760" cy="567000"/>
                </a:xfrm>
                <a:prstGeom prst="rect">
                  <a:avLst/>
                </a:prstGeom>
              </p:spPr>
            </p:pic>
          </mc:Fallback>
        </mc:AlternateContent>
        <mc:AlternateContent xmlns:mc="http://schemas.openxmlformats.org/markup-compatibility/2006" xmlns:p14="http://schemas.microsoft.com/office/powerpoint/2010/main">
          <mc:Choice Requires="p14">
            <p:contentPart p14:bwMode="auto" r:id="rId457">
              <p14:nvContentPartPr>
                <p14:cNvPr id="370" name="Ink 369">
                  <a:extLst>
                    <a:ext uri="{FF2B5EF4-FFF2-40B4-BE49-F238E27FC236}">
                      <a16:creationId xmlns:a16="http://schemas.microsoft.com/office/drawing/2014/main" id="{7EFD7884-556B-5F5C-1F51-4C161BA569CD}"/>
                    </a:ext>
                  </a:extLst>
                </p14:cNvPr>
                <p14:cNvContentPartPr/>
                <p14:nvPr/>
              </p14:nvContentPartPr>
              <p14:xfrm>
                <a:off x="3028590" y="5496840"/>
                <a:ext cx="129600" cy="346680"/>
              </p14:xfrm>
            </p:contentPart>
          </mc:Choice>
          <mc:Fallback xmlns="">
            <p:pic>
              <p:nvPicPr>
                <p:cNvPr id="370" name="Ink 369">
                  <a:extLst>
                    <a:ext uri="{FF2B5EF4-FFF2-40B4-BE49-F238E27FC236}">
                      <a16:creationId xmlns:a16="http://schemas.microsoft.com/office/drawing/2014/main" id="{7EFD7884-556B-5F5C-1F51-4C161BA569CD}"/>
                    </a:ext>
                  </a:extLst>
                </p:cNvPr>
                <p:cNvPicPr/>
                <p:nvPr/>
              </p:nvPicPr>
              <p:blipFill>
                <a:blip r:embed="rId458"/>
                <a:stretch>
                  <a:fillRect/>
                </a:stretch>
              </p:blipFill>
              <p:spPr>
                <a:xfrm>
                  <a:off x="3010590" y="5478840"/>
                  <a:ext cx="165240" cy="382320"/>
                </a:xfrm>
                <a:prstGeom prst="rect">
                  <a:avLst/>
                </a:prstGeom>
              </p:spPr>
            </p:pic>
          </mc:Fallback>
        </mc:AlternateContent>
      </p:grpSp>
      <p:grpSp>
        <p:nvGrpSpPr>
          <p:cNvPr id="376" name="Group 375">
            <a:extLst>
              <a:ext uri="{FF2B5EF4-FFF2-40B4-BE49-F238E27FC236}">
                <a16:creationId xmlns:a16="http://schemas.microsoft.com/office/drawing/2014/main" id="{C5D03C62-D445-9F3C-63DC-498D48FF628D}"/>
              </a:ext>
            </a:extLst>
          </p:cNvPr>
          <p:cNvGrpSpPr/>
          <p:nvPr/>
        </p:nvGrpSpPr>
        <p:grpSpPr>
          <a:xfrm>
            <a:off x="3441870" y="5381640"/>
            <a:ext cx="764280" cy="483840"/>
            <a:chOff x="3441870" y="5381640"/>
            <a:chExt cx="764280" cy="483840"/>
          </a:xfrm>
        </p:grpSpPr>
        <mc:AlternateContent xmlns:mc="http://schemas.openxmlformats.org/markup-compatibility/2006" xmlns:p14="http://schemas.microsoft.com/office/powerpoint/2010/main">
          <mc:Choice Requires="p14">
            <p:contentPart p14:bwMode="auto" r:id="rId459">
              <p14:nvContentPartPr>
                <p14:cNvPr id="372" name="Ink 371">
                  <a:extLst>
                    <a:ext uri="{FF2B5EF4-FFF2-40B4-BE49-F238E27FC236}">
                      <a16:creationId xmlns:a16="http://schemas.microsoft.com/office/drawing/2014/main" id="{62726A20-A359-DD1E-1513-91F88C1020ED}"/>
                    </a:ext>
                  </a:extLst>
                </p14:cNvPr>
                <p14:cNvContentPartPr/>
                <p14:nvPr/>
              </p14:nvContentPartPr>
              <p14:xfrm>
                <a:off x="3441870" y="5381640"/>
                <a:ext cx="764280" cy="483840"/>
              </p14:xfrm>
            </p:contentPart>
          </mc:Choice>
          <mc:Fallback xmlns="">
            <p:pic>
              <p:nvPicPr>
                <p:cNvPr id="372" name="Ink 371">
                  <a:extLst>
                    <a:ext uri="{FF2B5EF4-FFF2-40B4-BE49-F238E27FC236}">
                      <a16:creationId xmlns:a16="http://schemas.microsoft.com/office/drawing/2014/main" id="{62726A20-A359-DD1E-1513-91F88C1020ED}"/>
                    </a:ext>
                  </a:extLst>
                </p:cNvPr>
                <p:cNvPicPr/>
                <p:nvPr/>
              </p:nvPicPr>
              <p:blipFill>
                <a:blip r:embed="rId460"/>
                <a:stretch>
                  <a:fillRect/>
                </a:stretch>
              </p:blipFill>
              <p:spPr>
                <a:xfrm>
                  <a:off x="3423870" y="5364000"/>
                  <a:ext cx="799920" cy="519480"/>
                </a:xfrm>
                <a:prstGeom prst="rect">
                  <a:avLst/>
                </a:prstGeom>
              </p:spPr>
            </p:pic>
          </mc:Fallback>
        </mc:AlternateContent>
        <mc:AlternateContent xmlns:mc="http://schemas.openxmlformats.org/markup-compatibility/2006" xmlns:p14="http://schemas.microsoft.com/office/powerpoint/2010/main">
          <mc:Choice Requires="p14">
            <p:contentPart p14:bwMode="auto" r:id="rId461">
              <p14:nvContentPartPr>
                <p14:cNvPr id="373" name="Ink 372">
                  <a:extLst>
                    <a:ext uri="{FF2B5EF4-FFF2-40B4-BE49-F238E27FC236}">
                      <a16:creationId xmlns:a16="http://schemas.microsoft.com/office/drawing/2014/main" id="{9B9D362A-EEF3-7322-71CD-6B1E95AE5201}"/>
                    </a:ext>
                  </a:extLst>
                </p14:cNvPr>
                <p14:cNvContentPartPr/>
                <p14:nvPr/>
              </p14:nvContentPartPr>
              <p14:xfrm>
                <a:off x="3757230" y="5440320"/>
                <a:ext cx="131040" cy="137160"/>
              </p14:xfrm>
            </p:contentPart>
          </mc:Choice>
          <mc:Fallback xmlns="">
            <p:pic>
              <p:nvPicPr>
                <p:cNvPr id="373" name="Ink 372">
                  <a:extLst>
                    <a:ext uri="{FF2B5EF4-FFF2-40B4-BE49-F238E27FC236}">
                      <a16:creationId xmlns:a16="http://schemas.microsoft.com/office/drawing/2014/main" id="{9B9D362A-EEF3-7322-71CD-6B1E95AE5201}"/>
                    </a:ext>
                  </a:extLst>
                </p:cNvPr>
                <p:cNvPicPr/>
                <p:nvPr/>
              </p:nvPicPr>
              <p:blipFill>
                <a:blip r:embed="rId462"/>
                <a:stretch>
                  <a:fillRect/>
                </a:stretch>
              </p:blipFill>
              <p:spPr>
                <a:xfrm>
                  <a:off x="3739590" y="5422680"/>
                  <a:ext cx="16668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463">
              <p14:nvContentPartPr>
                <p14:cNvPr id="374" name="Ink 373">
                  <a:extLst>
                    <a:ext uri="{FF2B5EF4-FFF2-40B4-BE49-F238E27FC236}">
                      <a16:creationId xmlns:a16="http://schemas.microsoft.com/office/drawing/2014/main" id="{18CE3DCC-C503-0150-AEC9-9A9A8D901658}"/>
                    </a:ext>
                  </a:extLst>
                </p14:cNvPr>
                <p14:cNvContentPartPr/>
                <p14:nvPr/>
              </p14:nvContentPartPr>
              <p14:xfrm>
                <a:off x="3703230" y="5454000"/>
                <a:ext cx="102960" cy="149040"/>
              </p14:xfrm>
            </p:contentPart>
          </mc:Choice>
          <mc:Fallback xmlns="">
            <p:pic>
              <p:nvPicPr>
                <p:cNvPr id="374" name="Ink 373">
                  <a:extLst>
                    <a:ext uri="{FF2B5EF4-FFF2-40B4-BE49-F238E27FC236}">
                      <a16:creationId xmlns:a16="http://schemas.microsoft.com/office/drawing/2014/main" id="{18CE3DCC-C503-0150-AEC9-9A9A8D901658}"/>
                    </a:ext>
                  </a:extLst>
                </p:cNvPr>
                <p:cNvPicPr/>
                <p:nvPr/>
              </p:nvPicPr>
              <p:blipFill>
                <a:blip r:embed="rId464"/>
                <a:stretch>
                  <a:fillRect/>
                </a:stretch>
              </p:blipFill>
              <p:spPr>
                <a:xfrm>
                  <a:off x="3685590" y="5436360"/>
                  <a:ext cx="13860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465">
              <p14:nvContentPartPr>
                <p14:cNvPr id="375" name="Ink 374">
                  <a:extLst>
                    <a:ext uri="{FF2B5EF4-FFF2-40B4-BE49-F238E27FC236}">
                      <a16:creationId xmlns:a16="http://schemas.microsoft.com/office/drawing/2014/main" id="{103D4D75-149E-263D-8E5B-B8BED425EFE5}"/>
                    </a:ext>
                  </a:extLst>
                </p14:cNvPr>
                <p14:cNvContentPartPr/>
                <p14:nvPr/>
              </p14:nvContentPartPr>
              <p14:xfrm>
                <a:off x="3885390" y="5520240"/>
                <a:ext cx="29160" cy="257400"/>
              </p14:xfrm>
            </p:contentPart>
          </mc:Choice>
          <mc:Fallback xmlns="">
            <p:pic>
              <p:nvPicPr>
                <p:cNvPr id="375" name="Ink 374">
                  <a:extLst>
                    <a:ext uri="{FF2B5EF4-FFF2-40B4-BE49-F238E27FC236}">
                      <a16:creationId xmlns:a16="http://schemas.microsoft.com/office/drawing/2014/main" id="{103D4D75-149E-263D-8E5B-B8BED425EFE5}"/>
                    </a:ext>
                  </a:extLst>
                </p:cNvPr>
                <p:cNvPicPr/>
                <p:nvPr/>
              </p:nvPicPr>
              <p:blipFill>
                <a:blip r:embed="rId466"/>
                <a:stretch>
                  <a:fillRect/>
                </a:stretch>
              </p:blipFill>
              <p:spPr>
                <a:xfrm>
                  <a:off x="3867390" y="5502600"/>
                  <a:ext cx="64800" cy="293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7">
            <p14:nvContentPartPr>
              <p14:cNvPr id="377" name="Ink 376">
                <a:extLst>
                  <a:ext uri="{FF2B5EF4-FFF2-40B4-BE49-F238E27FC236}">
                    <a16:creationId xmlns:a16="http://schemas.microsoft.com/office/drawing/2014/main" id="{53651EFF-E1E9-E741-5975-71F10B07BF07}"/>
                  </a:ext>
                </a:extLst>
              </p14:cNvPr>
              <p14:cNvContentPartPr/>
              <p14:nvPr/>
            </p14:nvContentPartPr>
            <p14:xfrm>
              <a:off x="4480470" y="5668200"/>
              <a:ext cx="185040" cy="188280"/>
            </p14:xfrm>
          </p:contentPart>
        </mc:Choice>
        <mc:Fallback xmlns="">
          <p:pic>
            <p:nvPicPr>
              <p:cNvPr id="377" name="Ink 376">
                <a:extLst>
                  <a:ext uri="{FF2B5EF4-FFF2-40B4-BE49-F238E27FC236}">
                    <a16:creationId xmlns:a16="http://schemas.microsoft.com/office/drawing/2014/main" id="{53651EFF-E1E9-E741-5975-71F10B07BF07}"/>
                  </a:ext>
                </a:extLst>
              </p:cNvPr>
              <p:cNvPicPr/>
              <p:nvPr/>
            </p:nvPicPr>
            <p:blipFill>
              <a:blip r:embed="rId468"/>
              <a:stretch>
                <a:fillRect/>
              </a:stretch>
            </p:blipFill>
            <p:spPr>
              <a:xfrm>
                <a:off x="4462470" y="5650560"/>
                <a:ext cx="22068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469">
            <p14:nvContentPartPr>
              <p14:cNvPr id="378" name="Ink 377">
                <a:extLst>
                  <a:ext uri="{FF2B5EF4-FFF2-40B4-BE49-F238E27FC236}">
                    <a16:creationId xmlns:a16="http://schemas.microsoft.com/office/drawing/2014/main" id="{280C3B0C-9C35-D6C2-0FA9-894272981CDC}"/>
                  </a:ext>
                </a:extLst>
              </p14:cNvPr>
              <p14:cNvContentPartPr/>
              <p14:nvPr/>
            </p14:nvContentPartPr>
            <p14:xfrm>
              <a:off x="5029110" y="5840640"/>
              <a:ext cx="360" cy="113400"/>
            </p14:xfrm>
          </p:contentPart>
        </mc:Choice>
        <mc:Fallback xmlns="">
          <p:pic>
            <p:nvPicPr>
              <p:cNvPr id="378" name="Ink 377">
                <a:extLst>
                  <a:ext uri="{FF2B5EF4-FFF2-40B4-BE49-F238E27FC236}">
                    <a16:creationId xmlns:a16="http://schemas.microsoft.com/office/drawing/2014/main" id="{280C3B0C-9C35-D6C2-0FA9-894272981CDC}"/>
                  </a:ext>
                </a:extLst>
              </p:cNvPr>
              <p:cNvPicPr/>
              <p:nvPr/>
            </p:nvPicPr>
            <p:blipFill>
              <a:blip r:embed="rId470"/>
              <a:stretch>
                <a:fillRect/>
              </a:stretch>
            </p:blipFill>
            <p:spPr>
              <a:xfrm>
                <a:off x="5011110" y="5822640"/>
                <a:ext cx="3600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471">
            <p14:nvContentPartPr>
              <p14:cNvPr id="379" name="Ink 378">
                <a:extLst>
                  <a:ext uri="{FF2B5EF4-FFF2-40B4-BE49-F238E27FC236}">
                    <a16:creationId xmlns:a16="http://schemas.microsoft.com/office/drawing/2014/main" id="{2DE85DBA-9A04-CCF3-5BDD-22ADA91855A9}"/>
                  </a:ext>
                </a:extLst>
              </p14:cNvPr>
              <p14:cNvContentPartPr/>
              <p14:nvPr/>
            </p14:nvContentPartPr>
            <p14:xfrm>
              <a:off x="5040270" y="5680800"/>
              <a:ext cx="360" cy="360"/>
            </p14:xfrm>
          </p:contentPart>
        </mc:Choice>
        <mc:Fallback xmlns="">
          <p:pic>
            <p:nvPicPr>
              <p:cNvPr id="379" name="Ink 378">
                <a:extLst>
                  <a:ext uri="{FF2B5EF4-FFF2-40B4-BE49-F238E27FC236}">
                    <a16:creationId xmlns:a16="http://schemas.microsoft.com/office/drawing/2014/main" id="{2DE85DBA-9A04-CCF3-5BDD-22ADA91855A9}"/>
                  </a:ext>
                </a:extLst>
              </p:cNvPr>
              <p:cNvPicPr/>
              <p:nvPr/>
            </p:nvPicPr>
            <p:blipFill>
              <a:blip r:embed="rId3"/>
              <a:stretch>
                <a:fillRect/>
              </a:stretch>
            </p:blipFill>
            <p:spPr>
              <a:xfrm>
                <a:off x="5022630" y="5662800"/>
                <a:ext cx="36000" cy="36000"/>
              </a:xfrm>
              <a:prstGeom prst="rect">
                <a:avLst/>
              </a:prstGeom>
            </p:spPr>
          </p:pic>
        </mc:Fallback>
      </mc:AlternateContent>
      <p:grpSp>
        <p:nvGrpSpPr>
          <p:cNvPr id="393" name="Group 392">
            <a:extLst>
              <a:ext uri="{FF2B5EF4-FFF2-40B4-BE49-F238E27FC236}">
                <a16:creationId xmlns:a16="http://schemas.microsoft.com/office/drawing/2014/main" id="{0B1E7142-0FDB-853E-27CD-2747900ECF38}"/>
              </a:ext>
            </a:extLst>
          </p:cNvPr>
          <p:cNvGrpSpPr/>
          <p:nvPr/>
        </p:nvGrpSpPr>
        <p:grpSpPr>
          <a:xfrm>
            <a:off x="5326110" y="5841720"/>
            <a:ext cx="124560" cy="113400"/>
            <a:chOff x="5326110" y="5841720"/>
            <a:chExt cx="124560" cy="113400"/>
          </a:xfrm>
        </p:grpSpPr>
        <mc:AlternateContent xmlns:mc="http://schemas.openxmlformats.org/markup-compatibility/2006" xmlns:p14="http://schemas.microsoft.com/office/powerpoint/2010/main">
          <mc:Choice Requires="p14">
            <p:contentPart p14:bwMode="auto" r:id="rId472">
              <p14:nvContentPartPr>
                <p14:cNvPr id="380" name="Ink 379">
                  <a:extLst>
                    <a:ext uri="{FF2B5EF4-FFF2-40B4-BE49-F238E27FC236}">
                      <a16:creationId xmlns:a16="http://schemas.microsoft.com/office/drawing/2014/main" id="{CE187B30-4D3B-7EFE-6A5C-45ACB7EE7B58}"/>
                    </a:ext>
                  </a:extLst>
                </p14:cNvPr>
                <p14:cNvContentPartPr/>
                <p14:nvPr/>
              </p14:nvContentPartPr>
              <p14:xfrm>
                <a:off x="5326110" y="5841720"/>
                <a:ext cx="77760" cy="21960"/>
              </p14:xfrm>
            </p:contentPart>
          </mc:Choice>
          <mc:Fallback xmlns="">
            <p:pic>
              <p:nvPicPr>
                <p:cNvPr id="380" name="Ink 379">
                  <a:extLst>
                    <a:ext uri="{FF2B5EF4-FFF2-40B4-BE49-F238E27FC236}">
                      <a16:creationId xmlns:a16="http://schemas.microsoft.com/office/drawing/2014/main" id="{CE187B30-4D3B-7EFE-6A5C-45ACB7EE7B58}"/>
                    </a:ext>
                  </a:extLst>
                </p:cNvPr>
                <p:cNvPicPr/>
                <p:nvPr/>
              </p:nvPicPr>
              <p:blipFill>
                <a:blip r:embed="rId473"/>
                <a:stretch>
                  <a:fillRect/>
                </a:stretch>
              </p:blipFill>
              <p:spPr>
                <a:xfrm>
                  <a:off x="5308470" y="5823720"/>
                  <a:ext cx="11340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474">
              <p14:nvContentPartPr>
                <p14:cNvPr id="381" name="Ink 380">
                  <a:extLst>
                    <a:ext uri="{FF2B5EF4-FFF2-40B4-BE49-F238E27FC236}">
                      <a16:creationId xmlns:a16="http://schemas.microsoft.com/office/drawing/2014/main" id="{0A73C70C-ED4F-4E78-05A0-02593F1AA7F4}"/>
                    </a:ext>
                  </a:extLst>
                </p14:cNvPr>
                <p14:cNvContentPartPr/>
                <p14:nvPr/>
              </p14:nvContentPartPr>
              <p14:xfrm>
                <a:off x="5337630" y="5922000"/>
                <a:ext cx="113040" cy="33120"/>
              </p14:xfrm>
            </p:contentPart>
          </mc:Choice>
          <mc:Fallback xmlns="">
            <p:pic>
              <p:nvPicPr>
                <p:cNvPr id="381" name="Ink 380">
                  <a:extLst>
                    <a:ext uri="{FF2B5EF4-FFF2-40B4-BE49-F238E27FC236}">
                      <a16:creationId xmlns:a16="http://schemas.microsoft.com/office/drawing/2014/main" id="{0A73C70C-ED4F-4E78-05A0-02593F1AA7F4}"/>
                    </a:ext>
                  </a:extLst>
                </p:cNvPr>
                <p:cNvPicPr/>
                <p:nvPr/>
              </p:nvPicPr>
              <p:blipFill>
                <a:blip r:embed="rId475"/>
                <a:stretch>
                  <a:fillRect/>
                </a:stretch>
              </p:blipFill>
              <p:spPr>
                <a:xfrm>
                  <a:off x="5319630" y="5904360"/>
                  <a:ext cx="148680" cy="68760"/>
                </a:xfrm>
                <a:prstGeom prst="rect">
                  <a:avLst/>
                </a:prstGeom>
              </p:spPr>
            </p:pic>
          </mc:Fallback>
        </mc:AlternateContent>
      </p:grpSp>
      <p:grpSp>
        <p:nvGrpSpPr>
          <p:cNvPr id="392" name="Group 391">
            <a:extLst>
              <a:ext uri="{FF2B5EF4-FFF2-40B4-BE49-F238E27FC236}">
                <a16:creationId xmlns:a16="http://schemas.microsoft.com/office/drawing/2014/main" id="{57212E8F-405D-C3D3-719E-413B76F3903D}"/>
              </a:ext>
            </a:extLst>
          </p:cNvPr>
          <p:cNvGrpSpPr/>
          <p:nvPr/>
        </p:nvGrpSpPr>
        <p:grpSpPr>
          <a:xfrm>
            <a:off x="5668830" y="5628240"/>
            <a:ext cx="423720" cy="491400"/>
            <a:chOff x="5668830" y="5628240"/>
            <a:chExt cx="423720" cy="491400"/>
          </a:xfrm>
        </p:grpSpPr>
        <mc:AlternateContent xmlns:mc="http://schemas.openxmlformats.org/markup-compatibility/2006" xmlns:p14="http://schemas.microsoft.com/office/powerpoint/2010/main">
          <mc:Choice Requires="p14">
            <p:contentPart p14:bwMode="auto" r:id="rId476">
              <p14:nvContentPartPr>
                <p14:cNvPr id="382" name="Ink 381">
                  <a:extLst>
                    <a:ext uri="{FF2B5EF4-FFF2-40B4-BE49-F238E27FC236}">
                      <a16:creationId xmlns:a16="http://schemas.microsoft.com/office/drawing/2014/main" id="{BFDAEAE0-98E2-BB2C-B68C-5C9B290AC62C}"/>
                    </a:ext>
                  </a:extLst>
                </p14:cNvPr>
                <p14:cNvContentPartPr/>
                <p14:nvPr/>
              </p14:nvContentPartPr>
              <p14:xfrm>
                <a:off x="5668830" y="5628240"/>
                <a:ext cx="150840" cy="201960"/>
              </p14:xfrm>
            </p:contentPart>
          </mc:Choice>
          <mc:Fallback xmlns="">
            <p:pic>
              <p:nvPicPr>
                <p:cNvPr id="382" name="Ink 381">
                  <a:extLst>
                    <a:ext uri="{FF2B5EF4-FFF2-40B4-BE49-F238E27FC236}">
                      <a16:creationId xmlns:a16="http://schemas.microsoft.com/office/drawing/2014/main" id="{BFDAEAE0-98E2-BB2C-B68C-5C9B290AC62C}"/>
                    </a:ext>
                  </a:extLst>
                </p:cNvPr>
                <p:cNvPicPr/>
                <p:nvPr/>
              </p:nvPicPr>
              <p:blipFill>
                <a:blip r:embed="rId477"/>
                <a:stretch>
                  <a:fillRect/>
                </a:stretch>
              </p:blipFill>
              <p:spPr>
                <a:xfrm>
                  <a:off x="5651190" y="5610600"/>
                  <a:ext cx="18648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478">
              <p14:nvContentPartPr>
                <p14:cNvPr id="383" name="Ink 382">
                  <a:extLst>
                    <a:ext uri="{FF2B5EF4-FFF2-40B4-BE49-F238E27FC236}">
                      <a16:creationId xmlns:a16="http://schemas.microsoft.com/office/drawing/2014/main" id="{4E205340-44ED-2A34-0882-4A24A798B14A}"/>
                    </a:ext>
                  </a:extLst>
                </p14:cNvPr>
                <p14:cNvContentPartPr/>
                <p14:nvPr/>
              </p14:nvContentPartPr>
              <p14:xfrm>
                <a:off x="5953230" y="5863320"/>
                <a:ext cx="139320" cy="256320"/>
              </p14:xfrm>
            </p:contentPart>
          </mc:Choice>
          <mc:Fallback xmlns="">
            <p:pic>
              <p:nvPicPr>
                <p:cNvPr id="383" name="Ink 382">
                  <a:extLst>
                    <a:ext uri="{FF2B5EF4-FFF2-40B4-BE49-F238E27FC236}">
                      <a16:creationId xmlns:a16="http://schemas.microsoft.com/office/drawing/2014/main" id="{4E205340-44ED-2A34-0882-4A24A798B14A}"/>
                    </a:ext>
                  </a:extLst>
                </p:cNvPr>
                <p:cNvPicPr/>
                <p:nvPr/>
              </p:nvPicPr>
              <p:blipFill>
                <a:blip r:embed="rId479"/>
                <a:stretch>
                  <a:fillRect/>
                </a:stretch>
              </p:blipFill>
              <p:spPr>
                <a:xfrm>
                  <a:off x="5935230" y="5845680"/>
                  <a:ext cx="174960" cy="291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80">
            <p14:nvContentPartPr>
              <p14:cNvPr id="385" name="Ink 384">
                <a:extLst>
                  <a:ext uri="{FF2B5EF4-FFF2-40B4-BE49-F238E27FC236}">
                    <a16:creationId xmlns:a16="http://schemas.microsoft.com/office/drawing/2014/main" id="{728AF6B6-8353-EAB3-C81D-821ACA0C07A7}"/>
                  </a:ext>
                </a:extLst>
              </p14:cNvPr>
              <p14:cNvContentPartPr/>
              <p14:nvPr/>
            </p14:nvContentPartPr>
            <p14:xfrm>
              <a:off x="6400710" y="5566320"/>
              <a:ext cx="360" cy="360"/>
            </p14:xfrm>
          </p:contentPart>
        </mc:Choice>
        <mc:Fallback xmlns="">
          <p:pic>
            <p:nvPicPr>
              <p:cNvPr id="385" name="Ink 384">
                <a:extLst>
                  <a:ext uri="{FF2B5EF4-FFF2-40B4-BE49-F238E27FC236}">
                    <a16:creationId xmlns:a16="http://schemas.microsoft.com/office/drawing/2014/main" id="{728AF6B6-8353-EAB3-C81D-821ACA0C07A7}"/>
                  </a:ext>
                </a:extLst>
              </p:cNvPr>
              <p:cNvPicPr/>
              <p:nvPr/>
            </p:nvPicPr>
            <p:blipFill>
              <a:blip r:embed="rId3"/>
              <a:stretch>
                <a:fillRect/>
              </a:stretch>
            </p:blipFill>
            <p:spPr>
              <a:xfrm>
                <a:off x="6382710" y="5548320"/>
                <a:ext cx="36000" cy="36000"/>
              </a:xfrm>
              <a:prstGeom prst="rect">
                <a:avLst/>
              </a:prstGeom>
            </p:spPr>
          </p:pic>
        </mc:Fallback>
      </mc:AlternateContent>
      <p:grpSp>
        <p:nvGrpSpPr>
          <p:cNvPr id="391" name="Group 390">
            <a:extLst>
              <a:ext uri="{FF2B5EF4-FFF2-40B4-BE49-F238E27FC236}">
                <a16:creationId xmlns:a16="http://schemas.microsoft.com/office/drawing/2014/main" id="{D89DC00F-DB73-553B-3141-D7FFD607A829}"/>
              </a:ext>
            </a:extLst>
          </p:cNvPr>
          <p:cNvGrpSpPr/>
          <p:nvPr/>
        </p:nvGrpSpPr>
        <p:grpSpPr>
          <a:xfrm>
            <a:off x="6273990" y="5703480"/>
            <a:ext cx="183960" cy="524160"/>
            <a:chOff x="6273990" y="5703480"/>
            <a:chExt cx="183960" cy="524160"/>
          </a:xfrm>
        </p:grpSpPr>
        <mc:AlternateContent xmlns:mc="http://schemas.openxmlformats.org/markup-compatibility/2006" xmlns:p14="http://schemas.microsoft.com/office/powerpoint/2010/main">
          <mc:Choice Requires="p14">
            <p:contentPart p14:bwMode="auto" r:id="rId481">
              <p14:nvContentPartPr>
                <p14:cNvPr id="384" name="Ink 383">
                  <a:extLst>
                    <a:ext uri="{FF2B5EF4-FFF2-40B4-BE49-F238E27FC236}">
                      <a16:creationId xmlns:a16="http://schemas.microsoft.com/office/drawing/2014/main" id="{2EA3D8AA-D219-6BC5-314B-B7D5EE177AF2}"/>
                    </a:ext>
                  </a:extLst>
                </p14:cNvPr>
                <p14:cNvContentPartPr/>
                <p14:nvPr/>
              </p14:nvContentPartPr>
              <p14:xfrm>
                <a:off x="6273990" y="5703480"/>
                <a:ext cx="151200" cy="524160"/>
              </p14:xfrm>
            </p:contentPart>
          </mc:Choice>
          <mc:Fallback xmlns="">
            <p:pic>
              <p:nvPicPr>
                <p:cNvPr id="384" name="Ink 383">
                  <a:extLst>
                    <a:ext uri="{FF2B5EF4-FFF2-40B4-BE49-F238E27FC236}">
                      <a16:creationId xmlns:a16="http://schemas.microsoft.com/office/drawing/2014/main" id="{2EA3D8AA-D219-6BC5-314B-B7D5EE177AF2}"/>
                    </a:ext>
                  </a:extLst>
                </p:cNvPr>
                <p:cNvPicPr/>
                <p:nvPr/>
              </p:nvPicPr>
              <p:blipFill>
                <a:blip r:embed="rId482"/>
                <a:stretch>
                  <a:fillRect/>
                </a:stretch>
              </p:blipFill>
              <p:spPr>
                <a:xfrm>
                  <a:off x="6255990" y="5685840"/>
                  <a:ext cx="186840" cy="559800"/>
                </a:xfrm>
                <a:prstGeom prst="rect">
                  <a:avLst/>
                </a:prstGeom>
              </p:spPr>
            </p:pic>
          </mc:Fallback>
        </mc:AlternateContent>
        <mc:AlternateContent xmlns:mc="http://schemas.openxmlformats.org/markup-compatibility/2006" xmlns:p14="http://schemas.microsoft.com/office/powerpoint/2010/main">
          <mc:Choice Requires="p14">
            <p:contentPart p14:bwMode="auto" r:id="rId483">
              <p14:nvContentPartPr>
                <p14:cNvPr id="386" name="Ink 385">
                  <a:extLst>
                    <a:ext uri="{FF2B5EF4-FFF2-40B4-BE49-F238E27FC236}">
                      <a16:creationId xmlns:a16="http://schemas.microsoft.com/office/drawing/2014/main" id="{760FA462-012C-3EB0-FEC8-587D86F7B590}"/>
                    </a:ext>
                  </a:extLst>
                </p14:cNvPr>
                <p14:cNvContentPartPr/>
                <p14:nvPr/>
              </p14:nvContentPartPr>
              <p14:xfrm>
                <a:off x="6457590" y="5840640"/>
                <a:ext cx="360" cy="360"/>
              </p14:xfrm>
            </p:contentPart>
          </mc:Choice>
          <mc:Fallback xmlns="">
            <p:pic>
              <p:nvPicPr>
                <p:cNvPr id="386" name="Ink 385">
                  <a:extLst>
                    <a:ext uri="{FF2B5EF4-FFF2-40B4-BE49-F238E27FC236}">
                      <a16:creationId xmlns:a16="http://schemas.microsoft.com/office/drawing/2014/main" id="{760FA462-012C-3EB0-FEC8-587D86F7B590}"/>
                    </a:ext>
                  </a:extLst>
                </p:cNvPr>
                <p:cNvPicPr/>
                <p:nvPr/>
              </p:nvPicPr>
              <p:blipFill>
                <a:blip r:embed="rId3"/>
                <a:stretch>
                  <a:fillRect/>
                </a:stretch>
              </p:blipFill>
              <p:spPr>
                <a:xfrm>
                  <a:off x="6439950" y="5822640"/>
                  <a:ext cx="36000" cy="36000"/>
                </a:xfrm>
                <a:prstGeom prst="rect">
                  <a:avLst/>
                </a:prstGeom>
              </p:spPr>
            </p:pic>
          </mc:Fallback>
        </mc:AlternateContent>
      </p:grpSp>
      <p:grpSp>
        <p:nvGrpSpPr>
          <p:cNvPr id="390" name="Group 389">
            <a:extLst>
              <a:ext uri="{FF2B5EF4-FFF2-40B4-BE49-F238E27FC236}">
                <a16:creationId xmlns:a16="http://schemas.microsoft.com/office/drawing/2014/main" id="{6DBD74BD-8C47-67BC-7BC4-3B0A0D03FFB1}"/>
              </a:ext>
            </a:extLst>
          </p:cNvPr>
          <p:cNvGrpSpPr/>
          <p:nvPr/>
        </p:nvGrpSpPr>
        <p:grpSpPr>
          <a:xfrm>
            <a:off x="6777630" y="5617440"/>
            <a:ext cx="537840" cy="416520"/>
            <a:chOff x="6777630" y="5617440"/>
            <a:chExt cx="537840" cy="416520"/>
          </a:xfrm>
        </p:grpSpPr>
        <mc:AlternateContent xmlns:mc="http://schemas.openxmlformats.org/markup-compatibility/2006" xmlns:p14="http://schemas.microsoft.com/office/powerpoint/2010/main">
          <mc:Choice Requires="p14">
            <p:contentPart p14:bwMode="auto" r:id="rId484">
              <p14:nvContentPartPr>
                <p14:cNvPr id="387" name="Ink 386">
                  <a:extLst>
                    <a:ext uri="{FF2B5EF4-FFF2-40B4-BE49-F238E27FC236}">
                      <a16:creationId xmlns:a16="http://schemas.microsoft.com/office/drawing/2014/main" id="{09DD8232-55D7-9F53-2F86-A17C0E2E7509}"/>
                    </a:ext>
                  </a:extLst>
                </p14:cNvPr>
                <p14:cNvContentPartPr/>
                <p14:nvPr/>
              </p14:nvContentPartPr>
              <p14:xfrm>
                <a:off x="6789510" y="5748840"/>
                <a:ext cx="171360" cy="12600"/>
              </p14:xfrm>
            </p:contentPart>
          </mc:Choice>
          <mc:Fallback xmlns="">
            <p:pic>
              <p:nvPicPr>
                <p:cNvPr id="387" name="Ink 386">
                  <a:extLst>
                    <a:ext uri="{FF2B5EF4-FFF2-40B4-BE49-F238E27FC236}">
                      <a16:creationId xmlns:a16="http://schemas.microsoft.com/office/drawing/2014/main" id="{09DD8232-55D7-9F53-2F86-A17C0E2E7509}"/>
                    </a:ext>
                  </a:extLst>
                </p:cNvPr>
                <p:cNvPicPr/>
                <p:nvPr/>
              </p:nvPicPr>
              <p:blipFill>
                <a:blip r:embed="rId485"/>
                <a:stretch>
                  <a:fillRect/>
                </a:stretch>
              </p:blipFill>
              <p:spPr>
                <a:xfrm>
                  <a:off x="6771510" y="5731200"/>
                  <a:ext cx="20700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486">
              <p14:nvContentPartPr>
                <p14:cNvPr id="388" name="Ink 387">
                  <a:extLst>
                    <a:ext uri="{FF2B5EF4-FFF2-40B4-BE49-F238E27FC236}">
                      <a16:creationId xmlns:a16="http://schemas.microsoft.com/office/drawing/2014/main" id="{59CCE4F7-013B-4A78-14EE-1CA892B603D6}"/>
                    </a:ext>
                  </a:extLst>
                </p14:cNvPr>
                <p14:cNvContentPartPr/>
                <p14:nvPr/>
              </p14:nvContentPartPr>
              <p14:xfrm>
                <a:off x="6777630" y="5873760"/>
                <a:ext cx="205920" cy="24120"/>
              </p14:xfrm>
            </p:contentPart>
          </mc:Choice>
          <mc:Fallback xmlns="">
            <p:pic>
              <p:nvPicPr>
                <p:cNvPr id="388" name="Ink 387">
                  <a:extLst>
                    <a:ext uri="{FF2B5EF4-FFF2-40B4-BE49-F238E27FC236}">
                      <a16:creationId xmlns:a16="http://schemas.microsoft.com/office/drawing/2014/main" id="{59CCE4F7-013B-4A78-14EE-1CA892B603D6}"/>
                    </a:ext>
                  </a:extLst>
                </p:cNvPr>
                <p:cNvPicPr/>
                <p:nvPr/>
              </p:nvPicPr>
              <p:blipFill>
                <a:blip r:embed="rId487"/>
                <a:stretch>
                  <a:fillRect/>
                </a:stretch>
              </p:blipFill>
              <p:spPr>
                <a:xfrm>
                  <a:off x="6759990" y="5855760"/>
                  <a:ext cx="24156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488">
              <p14:nvContentPartPr>
                <p14:cNvPr id="389" name="Ink 388">
                  <a:extLst>
                    <a:ext uri="{FF2B5EF4-FFF2-40B4-BE49-F238E27FC236}">
                      <a16:creationId xmlns:a16="http://schemas.microsoft.com/office/drawing/2014/main" id="{E55BC36E-EC12-5598-0362-BDD45E55ED90}"/>
                    </a:ext>
                  </a:extLst>
                </p14:cNvPr>
                <p14:cNvContentPartPr/>
                <p14:nvPr/>
              </p14:nvContentPartPr>
              <p14:xfrm>
                <a:off x="7098030" y="5617440"/>
                <a:ext cx="217440" cy="416520"/>
              </p14:xfrm>
            </p:contentPart>
          </mc:Choice>
          <mc:Fallback xmlns="">
            <p:pic>
              <p:nvPicPr>
                <p:cNvPr id="389" name="Ink 388">
                  <a:extLst>
                    <a:ext uri="{FF2B5EF4-FFF2-40B4-BE49-F238E27FC236}">
                      <a16:creationId xmlns:a16="http://schemas.microsoft.com/office/drawing/2014/main" id="{E55BC36E-EC12-5598-0362-BDD45E55ED90}"/>
                    </a:ext>
                  </a:extLst>
                </p:cNvPr>
                <p:cNvPicPr/>
                <p:nvPr/>
              </p:nvPicPr>
              <p:blipFill>
                <a:blip r:embed="rId489"/>
                <a:stretch>
                  <a:fillRect/>
                </a:stretch>
              </p:blipFill>
              <p:spPr>
                <a:xfrm>
                  <a:off x="7080030" y="5599800"/>
                  <a:ext cx="253080" cy="452160"/>
                </a:xfrm>
                <a:prstGeom prst="rect">
                  <a:avLst/>
                </a:prstGeom>
              </p:spPr>
            </p:pic>
          </mc:Fallback>
        </mc:AlternateContent>
      </p:grpSp>
      <p:grpSp>
        <p:nvGrpSpPr>
          <p:cNvPr id="399" name="Group 398">
            <a:extLst>
              <a:ext uri="{FF2B5EF4-FFF2-40B4-BE49-F238E27FC236}">
                <a16:creationId xmlns:a16="http://schemas.microsoft.com/office/drawing/2014/main" id="{C7909163-9FB6-E8DA-E834-D7B2F1CF9AE2}"/>
              </a:ext>
            </a:extLst>
          </p:cNvPr>
          <p:cNvGrpSpPr/>
          <p:nvPr/>
        </p:nvGrpSpPr>
        <p:grpSpPr>
          <a:xfrm>
            <a:off x="7977870" y="5366880"/>
            <a:ext cx="381960" cy="834480"/>
            <a:chOff x="7977870" y="5366880"/>
            <a:chExt cx="381960" cy="834480"/>
          </a:xfrm>
        </p:grpSpPr>
        <mc:AlternateContent xmlns:mc="http://schemas.openxmlformats.org/markup-compatibility/2006" xmlns:p14="http://schemas.microsoft.com/office/powerpoint/2010/main">
          <mc:Choice Requires="p14">
            <p:contentPart p14:bwMode="auto" r:id="rId490">
              <p14:nvContentPartPr>
                <p14:cNvPr id="394" name="Ink 393">
                  <a:extLst>
                    <a:ext uri="{FF2B5EF4-FFF2-40B4-BE49-F238E27FC236}">
                      <a16:creationId xmlns:a16="http://schemas.microsoft.com/office/drawing/2014/main" id="{80EDA031-D516-E239-2399-6CF51EDFB23C}"/>
                    </a:ext>
                  </a:extLst>
                </p14:cNvPr>
                <p14:cNvContentPartPr/>
                <p14:nvPr/>
              </p14:nvContentPartPr>
              <p14:xfrm>
                <a:off x="7988310" y="5371920"/>
                <a:ext cx="12960" cy="829440"/>
              </p14:xfrm>
            </p:contentPart>
          </mc:Choice>
          <mc:Fallback xmlns="">
            <p:pic>
              <p:nvPicPr>
                <p:cNvPr id="394" name="Ink 393">
                  <a:extLst>
                    <a:ext uri="{FF2B5EF4-FFF2-40B4-BE49-F238E27FC236}">
                      <a16:creationId xmlns:a16="http://schemas.microsoft.com/office/drawing/2014/main" id="{80EDA031-D516-E239-2399-6CF51EDFB23C}"/>
                    </a:ext>
                  </a:extLst>
                </p:cNvPr>
                <p:cNvPicPr/>
                <p:nvPr/>
              </p:nvPicPr>
              <p:blipFill>
                <a:blip r:embed="rId491"/>
                <a:stretch>
                  <a:fillRect/>
                </a:stretch>
              </p:blipFill>
              <p:spPr>
                <a:xfrm>
                  <a:off x="7970310" y="5353920"/>
                  <a:ext cx="48600" cy="865080"/>
                </a:xfrm>
                <a:prstGeom prst="rect">
                  <a:avLst/>
                </a:prstGeom>
              </p:spPr>
            </p:pic>
          </mc:Fallback>
        </mc:AlternateContent>
        <mc:AlternateContent xmlns:mc="http://schemas.openxmlformats.org/markup-compatibility/2006" xmlns:p14="http://schemas.microsoft.com/office/powerpoint/2010/main">
          <mc:Choice Requires="p14">
            <p:contentPart p14:bwMode="auto" r:id="rId492">
              <p14:nvContentPartPr>
                <p14:cNvPr id="395" name="Ink 394">
                  <a:extLst>
                    <a:ext uri="{FF2B5EF4-FFF2-40B4-BE49-F238E27FC236}">
                      <a16:creationId xmlns:a16="http://schemas.microsoft.com/office/drawing/2014/main" id="{626D7F73-DBDC-0D82-3F1F-5A1B5EB0CDC3}"/>
                    </a:ext>
                  </a:extLst>
                </p14:cNvPr>
                <p14:cNvContentPartPr/>
                <p14:nvPr/>
              </p14:nvContentPartPr>
              <p14:xfrm>
                <a:off x="7977870" y="5366880"/>
                <a:ext cx="239040" cy="29160"/>
              </p14:xfrm>
            </p:contentPart>
          </mc:Choice>
          <mc:Fallback xmlns="">
            <p:pic>
              <p:nvPicPr>
                <p:cNvPr id="395" name="Ink 394">
                  <a:extLst>
                    <a:ext uri="{FF2B5EF4-FFF2-40B4-BE49-F238E27FC236}">
                      <a16:creationId xmlns:a16="http://schemas.microsoft.com/office/drawing/2014/main" id="{626D7F73-DBDC-0D82-3F1F-5A1B5EB0CDC3}"/>
                    </a:ext>
                  </a:extLst>
                </p:cNvPr>
                <p:cNvPicPr/>
                <p:nvPr/>
              </p:nvPicPr>
              <p:blipFill>
                <a:blip r:embed="rId493"/>
                <a:stretch>
                  <a:fillRect/>
                </a:stretch>
              </p:blipFill>
              <p:spPr>
                <a:xfrm>
                  <a:off x="7959870" y="5348880"/>
                  <a:ext cx="27468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494">
              <p14:nvContentPartPr>
                <p14:cNvPr id="396" name="Ink 395">
                  <a:extLst>
                    <a:ext uri="{FF2B5EF4-FFF2-40B4-BE49-F238E27FC236}">
                      <a16:creationId xmlns:a16="http://schemas.microsoft.com/office/drawing/2014/main" id="{5ADE8195-4679-A0B9-CB4F-E0CEA167F7D7}"/>
                    </a:ext>
                  </a:extLst>
                </p14:cNvPr>
                <p14:cNvContentPartPr/>
                <p14:nvPr/>
              </p14:nvContentPartPr>
              <p14:xfrm>
                <a:off x="7989390" y="5737680"/>
                <a:ext cx="370440" cy="360"/>
              </p14:xfrm>
            </p:contentPart>
          </mc:Choice>
          <mc:Fallback xmlns="">
            <p:pic>
              <p:nvPicPr>
                <p:cNvPr id="396" name="Ink 395">
                  <a:extLst>
                    <a:ext uri="{FF2B5EF4-FFF2-40B4-BE49-F238E27FC236}">
                      <a16:creationId xmlns:a16="http://schemas.microsoft.com/office/drawing/2014/main" id="{5ADE8195-4679-A0B9-CB4F-E0CEA167F7D7}"/>
                    </a:ext>
                  </a:extLst>
                </p:cNvPr>
                <p:cNvPicPr/>
                <p:nvPr/>
              </p:nvPicPr>
              <p:blipFill>
                <a:blip r:embed="rId495"/>
                <a:stretch>
                  <a:fillRect/>
                </a:stretch>
              </p:blipFill>
              <p:spPr>
                <a:xfrm>
                  <a:off x="7971750" y="5720040"/>
                  <a:ext cx="4060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96">
              <p14:nvContentPartPr>
                <p14:cNvPr id="398" name="Ink 397">
                  <a:extLst>
                    <a:ext uri="{FF2B5EF4-FFF2-40B4-BE49-F238E27FC236}">
                      <a16:creationId xmlns:a16="http://schemas.microsoft.com/office/drawing/2014/main" id="{D5DD4838-16C4-11B7-4979-E24A04144A67}"/>
                    </a:ext>
                  </a:extLst>
                </p14:cNvPr>
                <p14:cNvContentPartPr/>
                <p14:nvPr/>
              </p14:nvContentPartPr>
              <p14:xfrm>
                <a:off x="8069310" y="5412960"/>
                <a:ext cx="284760" cy="4680"/>
              </p14:xfrm>
            </p:contentPart>
          </mc:Choice>
          <mc:Fallback xmlns="">
            <p:pic>
              <p:nvPicPr>
                <p:cNvPr id="398" name="Ink 397">
                  <a:extLst>
                    <a:ext uri="{FF2B5EF4-FFF2-40B4-BE49-F238E27FC236}">
                      <a16:creationId xmlns:a16="http://schemas.microsoft.com/office/drawing/2014/main" id="{D5DD4838-16C4-11B7-4979-E24A04144A67}"/>
                    </a:ext>
                  </a:extLst>
                </p:cNvPr>
                <p:cNvPicPr/>
                <p:nvPr/>
              </p:nvPicPr>
              <p:blipFill>
                <a:blip r:embed="rId497"/>
                <a:stretch>
                  <a:fillRect/>
                </a:stretch>
              </p:blipFill>
              <p:spPr>
                <a:xfrm>
                  <a:off x="8051670" y="5395320"/>
                  <a:ext cx="320400" cy="40320"/>
                </a:xfrm>
                <a:prstGeom prst="rect">
                  <a:avLst/>
                </a:prstGeom>
              </p:spPr>
            </p:pic>
          </mc:Fallback>
        </mc:AlternateContent>
      </p:grpSp>
    </p:spTree>
    <p:extLst>
      <p:ext uri="{BB962C8B-B14F-4D97-AF65-F5344CB8AC3E}">
        <p14:creationId xmlns:p14="http://schemas.microsoft.com/office/powerpoint/2010/main" val="12919842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40B48-36B7-7F40-6C68-842B596C3EFD}"/>
              </a:ext>
            </a:extLst>
          </p:cNvPr>
          <p:cNvSpPr>
            <a:spLocks noGrp="1"/>
          </p:cNvSpPr>
          <p:nvPr>
            <p:ph type="title"/>
          </p:nvPr>
        </p:nvSpPr>
        <p:spPr>
          <a:xfrm>
            <a:off x="685800" y="205741"/>
            <a:ext cx="10820400" cy="1154430"/>
          </a:xfrm>
        </p:spPr>
        <p:txBody>
          <a:bodyPr/>
          <a:lstStyle/>
          <a:p>
            <a:pPr algn="l"/>
            <a:r>
              <a:rPr lang="en-US" dirty="0"/>
              <a:t>Program working</a:t>
            </a:r>
          </a:p>
        </p:txBody>
      </p:sp>
      <p:sp>
        <p:nvSpPr>
          <p:cNvPr id="3" name="Content Placeholder 2">
            <a:extLst>
              <a:ext uri="{FF2B5EF4-FFF2-40B4-BE49-F238E27FC236}">
                <a16:creationId xmlns:a16="http://schemas.microsoft.com/office/drawing/2014/main" id="{E9A5F63D-8EFC-4BA4-021D-4ECD1E1AE6ED}"/>
              </a:ext>
            </a:extLst>
          </p:cNvPr>
          <p:cNvSpPr>
            <a:spLocks noGrp="1"/>
          </p:cNvSpPr>
          <p:nvPr>
            <p:ph idx="1"/>
          </p:nvPr>
        </p:nvSpPr>
        <p:spPr>
          <a:xfrm>
            <a:off x="685800" y="1040850"/>
            <a:ext cx="10820400" cy="5177835"/>
          </a:xfrm>
          <a:solidFill>
            <a:srgbClr val="FF0000"/>
          </a:solidFill>
        </p:spPr>
        <p:txBody>
          <a:bodyPr/>
          <a:lstStyle/>
          <a:p>
            <a:pPr marL="0" indent="0">
              <a:buNone/>
            </a:pPr>
            <a:r>
              <a:rPr lang="en-US" dirty="0"/>
              <a:t> Remaining Iterations: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8D517A8-40D6-1200-E27E-A0DC7CBA50A2}"/>
                  </a:ext>
                </a:extLst>
              </p14:cNvPr>
              <p14:cNvContentPartPr/>
              <p14:nvPr/>
            </p14:nvContentPartPr>
            <p14:xfrm>
              <a:off x="4046310" y="948600"/>
              <a:ext cx="360" cy="360"/>
            </p14:xfrm>
          </p:contentPart>
        </mc:Choice>
        <mc:Fallback xmlns="">
          <p:pic>
            <p:nvPicPr>
              <p:cNvPr id="4" name="Ink 3">
                <a:extLst>
                  <a:ext uri="{FF2B5EF4-FFF2-40B4-BE49-F238E27FC236}">
                    <a16:creationId xmlns:a16="http://schemas.microsoft.com/office/drawing/2014/main" id="{18D517A8-40D6-1200-E27E-A0DC7CBA50A2}"/>
                  </a:ext>
                </a:extLst>
              </p:cNvPr>
              <p:cNvPicPr/>
              <p:nvPr/>
            </p:nvPicPr>
            <p:blipFill>
              <a:blip r:embed="rId3"/>
              <a:stretch>
                <a:fillRect/>
              </a:stretch>
            </p:blipFill>
            <p:spPr>
              <a:xfrm>
                <a:off x="4028310" y="93060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1A2C7762-BCAE-065B-0673-47B404D6A000}"/>
                  </a:ext>
                </a:extLst>
              </p14:cNvPr>
              <p14:cNvContentPartPr/>
              <p14:nvPr/>
            </p14:nvContentPartPr>
            <p14:xfrm>
              <a:off x="685350" y="1028520"/>
              <a:ext cx="3098880" cy="446760"/>
            </p14:xfrm>
          </p:contentPart>
        </mc:Choice>
        <mc:Fallback xmlns="">
          <p:pic>
            <p:nvPicPr>
              <p:cNvPr id="9" name="Ink 8">
                <a:extLst>
                  <a:ext uri="{FF2B5EF4-FFF2-40B4-BE49-F238E27FC236}">
                    <a16:creationId xmlns:a16="http://schemas.microsoft.com/office/drawing/2014/main" id="{1A2C7762-BCAE-065B-0673-47B404D6A000}"/>
                  </a:ext>
                </a:extLst>
              </p:cNvPr>
              <p:cNvPicPr/>
              <p:nvPr/>
            </p:nvPicPr>
            <p:blipFill>
              <a:blip r:embed="rId5"/>
              <a:stretch>
                <a:fillRect/>
              </a:stretch>
            </p:blipFill>
            <p:spPr>
              <a:xfrm>
                <a:off x="649350" y="992520"/>
                <a:ext cx="317052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6" name="Ink 225">
                <a:extLst>
                  <a:ext uri="{FF2B5EF4-FFF2-40B4-BE49-F238E27FC236}">
                    <a16:creationId xmlns:a16="http://schemas.microsoft.com/office/drawing/2014/main" id="{BA89B42A-1AD5-08EF-9290-5509A5679FE4}"/>
                  </a:ext>
                </a:extLst>
              </p14:cNvPr>
              <p14:cNvContentPartPr/>
              <p14:nvPr/>
            </p14:nvContentPartPr>
            <p14:xfrm>
              <a:off x="3451950" y="2411640"/>
              <a:ext cx="360" cy="360"/>
            </p14:xfrm>
          </p:contentPart>
        </mc:Choice>
        <mc:Fallback xmlns="">
          <p:pic>
            <p:nvPicPr>
              <p:cNvPr id="226" name="Ink 225">
                <a:extLst>
                  <a:ext uri="{FF2B5EF4-FFF2-40B4-BE49-F238E27FC236}">
                    <a16:creationId xmlns:a16="http://schemas.microsoft.com/office/drawing/2014/main" id="{BA89B42A-1AD5-08EF-9290-5509A5679FE4}"/>
                  </a:ext>
                </a:extLst>
              </p:cNvPr>
              <p:cNvPicPr/>
              <p:nvPr/>
            </p:nvPicPr>
            <p:blipFill>
              <a:blip r:embed="rId3"/>
              <a:stretch>
                <a:fillRect/>
              </a:stretch>
            </p:blipFill>
            <p:spPr>
              <a:xfrm>
                <a:off x="3433950" y="239400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7" name="Ink 226">
                <a:extLst>
                  <a:ext uri="{FF2B5EF4-FFF2-40B4-BE49-F238E27FC236}">
                    <a16:creationId xmlns:a16="http://schemas.microsoft.com/office/drawing/2014/main" id="{183B243A-7C64-5444-5C85-A6A333EB0202}"/>
                  </a:ext>
                </a:extLst>
              </p14:cNvPr>
              <p14:cNvContentPartPr/>
              <p14:nvPr/>
            </p14:nvContentPartPr>
            <p14:xfrm>
              <a:off x="2342790" y="2584080"/>
              <a:ext cx="480960" cy="321840"/>
            </p14:xfrm>
          </p:contentPart>
        </mc:Choice>
        <mc:Fallback xmlns="">
          <p:pic>
            <p:nvPicPr>
              <p:cNvPr id="227" name="Ink 226">
                <a:extLst>
                  <a:ext uri="{FF2B5EF4-FFF2-40B4-BE49-F238E27FC236}">
                    <a16:creationId xmlns:a16="http://schemas.microsoft.com/office/drawing/2014/main" id="{183B243A-7C64-5444-5C85-A6A333EB0202}"/>
                  </a:ext>
                </a:extLst>
              </p:cNvPr>
              <p:cNvPicPr/>
              <p:nvPr/>
            </p:nvPicPr>
            <p:blipFill>
              <a:blip r:embed="rId8"/>
              <a:stretch>
                <a:fillRect/>
              </a:stretch>
            </p:blipFill>
            <p:spPr>
              <a:xfrm>
                <a:off x="2325150" y="2566080"/>
                <a:ext cx="516600" cy="357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87" name="Ink 286">
                <a:extLst>
                  <a:ext uri="{FF2B5EF4-FFF2-40B4-BE49-F238E27FC236}">
                    <a16:creationId xmlns:a16="http://schemas.microsoft.com/office/drawing/2014/main" id="{EAD28BEE-58D2-3E06-0A3A-4628C1893254}"/>
                  </a:ext>
                </a:extLst>
              </p14:cNvPr>
              <p14:cNvContentPartPr/>
              <p14:nvPr/>
            </p14:nvContentPartPr>
            <p14:xfrm>
              <a:off x="3280230" y="3783240"/>
              <a:ext cx="222840" cy="337680"/>
            </p14:xfrm>
          </p:contentPart>
        </mc:Choice>
        <mc:Fallback xmlns="">
          <p:pic>
            <p:nvPicPr>
              <p:cNvPr id="287" name="Ink 286">
                <a:extLst>
                  <a:ext uri="{FF2B5EF4-FFF2-40B4-BE49-F238E27FC236}">
                    <a16:creationId xmlns:a16="http://schemas.microsoft.com/office/drawing/2014/main" id="{EAD28BEE-58D2-3E06-0A3A-4628C1893254}"/>
                  </a:ext>
                </a:extLst>
              </p:cNvPr>
              <p:cNvPicPr/>
              <p:nvPr/>
            </p:nvPicPr>
            <p:blipFill>
              <a:blip r:embed="rId10"/>
              <a:stretch>
                <a:fillRect/>
              </a:stretch>
            </p:blipFill>
            <p:spPr>
              <a:xfrm>
                <a:off x="3262590" y="3765600"/>
                <a:ext cx="258480" cy="373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89" name="Ink 288">
                <a:extLst>
                  <a:ext uri="{FF2B5EF4-FFF2-40B4-BE49-F238E27FC236}">
                    <a16:creationId xmlns:a16="http://schemas.microsoft.com/office/drawing/2014/main" id="{BDD5C182-5F7F-E403-EA2B-69CD6B07C43C}"/>
                  </a:ext>
                </a:extLst>
              </p14:cNvPr>
              <p14:cNvContentPartPr/>
              <p14:nvPr/>
            </p14:nvContentPartPr>
            <p14:xfrm>
              <a:off x="3929310" y="4023000"/>
              <a:ext cx="94320" cy="231480"/>
            </p14:xfrm>
          </p:contentPart>
        </mc:Choice>
        <mc:Fallback xmlns="">
          <p:pic>
            <p:nvPicPr>
              <p:cNvPr id="289" name="Ink 288">
                <a:extLst>
                  <a:ext uri="{FF2B5EF4-FFF2-40B4-BE49-F238E27FC236}">
                    <a16:creationId xmlns:a16="http://schemas.microsoft.com/office/drawing/2014/main" id="{BDD5C182-5F7F-E403-EA2B-69CD6B07C43C}"/>
                  </a:ext>
                </a:extLst>
              </p:cNvPr>
              <p:cNvPicPr/>
              <p:nvPr/>
            </p:nvPicPr>
            <p:blipFill>
              <a:blip r:embed="rId12"/>
              <a:stretch>
                <a:fillRect/>
              </a:stretch>
            </p:blipFill>
            <p:spPr>
              <a:xfrm>
                <a:off x="3911310" y="4005360"/>
                <a:ext cx="12996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07" name="Ink 306">
                <a:extLst>
                  <a:ext uri="{FF2B5EF4-FFF2-40B4-BE49-F238E27FC236}">
                    <a16:creationId xmlns:a16="http://schemas.microsoft.com/office/drawing/2014/main" id="{6F934124-B129-9504-0839-FAC626C2237B}"/>
                  </a:ext>
                </a:extLst>
              </p14:cNvPr>
              <p14:cNvContentPartPr/>
              <p14:nvPr/>
            </p14:nvContentPartPr>
            <p14:xfrm>
              <a:off x="2978190" y="4298400"/>
              <a:ext cx="577800" cy="344880"/>
            </p14:xfrm>
          </p:contentPart>
        </mc:Choice>
        <mc:Fallback xmlns="">
          <p:pic>
            <p:nvPicPr>
              <p:cNvPr id="307" name="Ink 306">
                <a:extLst>
                  <a:ext uri="{FF2B5EF4-FFF2-40B4-BE49-F238E27FC236}">
                    <a16:creationId xmlns:a16="http://schemas.microsoft.com/office/drawing/2014/main" id="{6F934124-B129-9504-0839-FAC626C2237B}"/>
                  </a:ext>
                </a:extLst>
              </p:cNvPr>
              <p:cNvPicPr/>
              <p:nvPr/>
            </p:nvPicPr>
            <p:blipFill>
              <a:blip r:embed="rId14"/>
              <a:stretch>
                <a:fillRect/>
              </a:stretch>
            </p:blipFill>
            <p:spPr>
              <a:xfrm>
                <a:off x="2960190" y="4280400"/>
                <a:ext cx="61344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19" name="Ink 318">
                <a:extLst>
                  <a:ext uri="{FF2B5EF4-FFF2-40B4-BE49-F238E27FC236}">
                    <a16:creationId xmlns:a16="http://schemas.microsoft.com/office/drawing/2014/main" id="{980B5FD7-C9FD-4396-0F8A-8162F5795FE6}"/>
                  </a:ext>
                </a:extLst>
              </p14:cNvPr>
              <p14:cNvContentPartPr/>
              <p14:nvPr/>
            </p14:nvContentPartPr>
            <p14:xfrm>
              <a:off x="3917070" y="1874160"/>
              <a:ext cx="112320" cy="292320"/>
            </p14:xfrm>
          </p:contentPart>
        </mc:Choice>
        <mc:Fallback xmlns="">
          <p:pic>
            <p:nvPicPr>
              <p:cNvPr id="319" name="Ink 318">
                <a:extLst>
                  <a:ext uri="{FF2B5EF4-FFF2-40B4-BE49-F238E27FC236}">
                    <a16:creationId xmlns:a16="http://schemas.microsoft.com/office/drawing/2014/main" id="{980B5FD7-C9FD-4396-0F8A-8162F5795FE6}"/>
                  </a:ext>
                </a:extLst>
              </p:cNvPr>
              <p:cNvPicPr/>
              <p:nvPr/>
            </p:nvPicPr>
            <p:blipFill>
              <a:blip r:embed="rId16"/>
              <a:stretch>
                <a:fillRect/>
              </a:stretch>
            </p:blipFill>
            <p:spPr>
              <a:xfrm>
                <a:off x="3899430" y="1856520"/>
                <a:ext cx="14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34" name="Ink 333">
                <a:extLst>
                  <a:ext uri="{FF2B5EF4-FFF2-40B4-BE49-F238E27FC236}">
                    <a16:creationId xmlns:a16="http://schemas.microsoft.com/office/drawing/2014/main" id="{C71F8882-906C-E553-DD8A-B48967EC172F}"/>
                  </a:ext>
                </a:extLst>
              </p14:cNvPr>
              <p14:cNvContentPartPr/>
              <p14:nvPr/>
            </p14:nvContentPartPr>
            <p14:xfrm>
              <a:off x="674190" y="4758120"/>
              <a:ext cx="626760" cy="42840"/>
            </p14:xfrm>
          </p:contentPart>
        </mc:Choice>
        <mc:Fallback xmlns="">
          <p:pic>
            <p:nvPicPr>
              <p:cNvPr id="334" name="Ink 333">
                <a:extLst>
                  <a:ext uri="{FF2B5EF4-FFF2-40B4-BE49-F238E27FC236}">
                    <a16:creationId xmlns:a16="http://schemas.microsoft.com/office/drawing/2014/main" id="{C71F8882-906C-E553-DD8A-B48967EC172F}"/>
                  </a:ext>
                </a:extLst>
              </p:cNvPr>
              <p:cNvPicPr/>
              <p:nvPr/>
            </p:nvPicPr>
            <p:blipFill>
              <a:blip r:embed="rId18"/>
              <a:stretch>
                <a:fillRect/>
              </a:stretch>
            </p:blipFill>
            <p:spPr>
              <a:xfrm>
                <a:off x="620190" y="4650480"/>
                <a:ext cx="734400" cy="258480"/>
              </a:xfrm>
              <a:prstGeom prst="rect">
                <a:avLst/>
              </a:prstGeom>
            </p:spPr>
          </p:pic>
        </mc:Fallback>
      </mc:AlternateContent>
      <p:grpSp>
        <p:nvGrpSpPr>
          <p:cNvPr id="338" name="Group 337">
            <a:extLst>
              <a:ext uri="{FF2B5EF4-FFF2-40B4-BE49-F238E27FC236}">
                <a16:creationId xmlns:a16="http://schemas.microsoft.com/office/drawing/2014/main" id="{6D7CA230-AA3A-E5E7-CA9D-B41CD026CD9D}"/>
              </a:ext>
            </a:extLst>
          </p:cNvPr>
          <p:cNvGrpSpPr/>
          <p:nvPr/>
        </p:nvGrpSpPr>
        <p:grpSpPr>
          <a:xfrm>
            <a:off x="582750" y="1211400"/>
            <a:ext cx="11033280" cy="3567600"/>
            <a:chOff x="582750" y="1211400"/>
            <a:chExt cx="11033280" cy="3567600"/>
          </a:xfrm>
        </p:grpSpPr>
        <mc:AlternateContent xmlns:mc="http://schemas.openxmlformats.org/markup-compatibility/2006" xmlns:p14="http://schemas.microsoft.com/office/powerpoint/2010/main">
          <mc:Choice Requires="p14">
            <p:contentPart p14:bwMode="auto" r:id="rId19">
              <p14:nvContentPartPr>
                <p14:cNvPr id="30" name="Ink 29">
                  <a:extLst>
                    <a:ext uri="{FF2B5EF4-FFF2-40B4-BE49-F238E27FC236}">
                      <a16:creationId xmlns:a16="http://schemas.microsoft.com/office/drawing/2014/main" id="{C5CF78FC-EF10-95F1-6828-3B6398CCA851}"/>
                    </a:ext>
                  </a:extLst>
                </p14:cNvPr>
                <p14:cNvContentPartPr/>
                <p14:nvPr/>
              </p14:nvContentPartPr>
              <p14:xfrm>
                <a:off x="3828870" y="1885680"/>
                <a:ext cx="173160" cy="124920"/>
              </p14:xfrm>
            </p:contentPart>
          </mc:Choice>
          <mc:Fallback xmlns="">
            <p:pic>
              <p:nvPicPr>
                <p:cNvPr id="30" name="Ink 29">
                  <a:extLst>
                    <a:ext uri="{FF2B5EF4-FFF2-40B4-BE49-F238E27FC236}">
                      <a16:creationId xmlns:a16="http://schemas.microsoft.com/office/drawing/2014/main" id="{C5CF78FC-EF10-95F1-6828-3B6398CCA851}"/>
                    </a:ext>
                  </a:extLst>
                </p:cNvPr>
                <p:cNvPicPr/>
                <p:nvPr/>
              </p:nvPicPr>
              <p:blipFill>
                <a:blip r:embed="rId20"/>
                <a:stretch>
                  <a:fillRect/>
                </a:stretch>
              </p:blipFill>
              <p:spPr>
                <a:xfrm>
                  <a:off x="3811230" y="1868040"/>
                  <a:ext cx="20880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0" name="Ink 39">
                  <a:extLst>
                    <a:ext uri="{FF2B5EF4-FFF2-40B4-BE49-F238E27FC236}">
                      <a16:creationId xmlns:a16="http://schemas.microsoft.com/office/drawing/2014/main" id="{C326D408-8927-5440-0661-AF0FBBDD223A}"/>
                    </a:ext>
                  </a:extLst>
                </p14:cNvPr>
                <p14:cNvContentPartPr/>
                <p14:nvPr/>
              </p14:nvContentPartPr>
              <p14:xfrm>
                <a:off x="5360310" y="1542960"/>
                <a:ext cx="360" cy="360"/>
              </p14:xfrm>
            </p:contentPart>
          </mc:Choice>
          <mc:Fallback xmlns="">
            <p:pic>
              <p:nvPicPr>
                <p:cNvPr id="40" name="Ink 39">
                  <a:extLst>
                    <a:ext uri="{FF2B5EF4-FFF2-40B4-BE49-F238E27FC236}">
                      <a16:creationId xmlns:a16="http://schemas.microsoft.com/office/drawing/2014/main" id="{C326D408-8927-5440-0661-AF0FBBDD223A}"/>
                    </a:ext>
                  </a:extLst>
                </p:cNvPr>
                <p:cNvPicPr/>
                <p:nvPr/>
              </p:nvPicPr>
              <p:blipFill>
                <a:blip r:embed="rId3"/>
                <a:stretch>
                  <a:fillRect/>
                </a:stretch>
              </p:blipFill>
              <p:spPr>
                <a:xfrm>
                  <a:off x="5342670" y="152496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9" name="Ink 38">
                  <a:extLst>
                    <a:ext uri="{FF2B5EF4-FFF2-40B4-BE49-F238E27FC236}">
                      <a16:creationId xmlns:a16="http://schemas.microsoft.com/office/drawing/2014/main" id="{CB47A3A0-B4F6-9633-75DE-5D2A5C374243}"/>
                    </a:ext>
                  </a:extLst>
                </p14:cNvPr>
                <p14:cNvContentPartPr/>
                <p14:nvPr/>
              </p14:nvContentPartPr>
              <p14:xfrm>
                <a:off x="5244030" y="1771560"/>
                <a:ext cx="117360" cy="347400"/>
              </p14:xfrm>
            </p:contentPart>
          </mc:Choice>
          <mc:Fallback xmlns="">
            <p:pic>
              <p:nvPicPr>
                <p:cNvPr id="39" name="Ink 38">
                  <a:extLst>
                    <a:ext uri="{FF2B5EF4-FFF2-40B4-BE49-F238E27FC236}">
                      <a16:creationId xmlns:a16="http://schemas.microsoft.com/office/drawing/2014/main" id="{CB47A3A0-B4F6-9633-75DE-5D2A5C374243}"/>
                    </a:ext>
                  </a:extLst>
                </p:cNvPr>
                <p:cNvPicPr/>
                <p:nvPr/>
              </p:nvPicPr>
              <p:blipFill>
                <a:blip r:embed="rId23"/>
                <a:stretch>
                  <a:fillRect/>
                </a:stretch>
              </p:blipFill>
              <p:spPr>
                <a:xfrm>
                  <a:off x="5226030" y="1753560"/>
                  <a:ext cx="15300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1" name="Ink 40">
                  <a:extLst>
                    <a:ext uri="{FF2B5EF4-FFF2-40B4-BE49-F238E27FC236}">
                      <a16:creationId xmlns:a16="http://schemas.microsoft.com/office/drawing/2014/main" id="{7648150A-092E-9591-F7CC-13ABB61715B3}"/>
                    </a:ext>
                  </a:extLst>
                </p14:cNvPr>
                <p14:cNvContentPartPr/>
                <p14:nvPr/>
              </p14:nvContentPartPr>
              <p14:xfrm>
                <a:off x="5429070" y="1783080"/>
                <a:ext cx="225000" cy="12240"/>
              </p14:xfrm>
            </p:contentPart>
          </mc:Choice>
          <mc:Fallback xmlns="">
            <p:pic>
              <p:nvPicPr>
                <p:cNvPr id="41" name="Ink 40">
                  <a:extLst>
                    <a:ext uri="{FF2B5EF4-FFF2-40B4-BE49-F238E27FC236}">
                      <a16:creationId xmlns:a16="http://schemas.microsoft.com/office/drawing/2014/main" id="{7648150A-092E-9591-F7CC-13ABB61715B3}"/>
                    </a:ext>
                  </a:extLst>
                </p:cNvPr>
                <p:cNvPicPr/>
                <p:nvPr/>
              </p:nvPicPr>
              <p:blipFill>
                <a:blip r:embed="rId25"/>
                <a:stretch>
                  <a:fillRect/>
                </a:stretch>
              </p:blipFill>
              <p:spPr>
                <a:xfrm>
                  <a:off x="5411070" y="1765080"/>
                  <a:ext cx="26064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2" name="Ink 41">
                  <a:extLst>
                    <a:ext uri="{FF2B5EF4-FFF2-40B4-BE49-F238E27FC236}">
                      <a16:creationId xmlns:a16="http://schemas.microsoft.com/office/drawing/2014/main" id="{5B1B6288-462E-A93D-FEEB-218F60926BE0}"/>
                    </a:ext>
                  </a:extLst>
                </p14:cNvPr>
                <p14:cNvContentPartPr/>
                <p14:nvPr/>
              </p14:nvContentPartPr>
              <p14:xfrm>
                <a:off x="5485950" y="1874160"/>
                <a:ext cx="239760" cy="23400"/>
              </p14:xfrm>
            </p:contentPart>
          </mc:Choice>
          <mc:Fallback xmlns="">
            <p:pic>
              <p:nvPicPr>
                <p:cNvPr id="42" name="Ink 41">
                  <a:extLst>
                    <a:ext uri="{FF2B5EF4-FFF2-40B4-BE49-F238E27FC236}">
                      <a16:creationId xmlns:a16="http://schemas.microsoft.com/office/drawing/2014/main" id="{5B1B6288-462E-A93D-FEEB-218F60926BE0}"/>
                    </a:ext>
                  </a:extLst>
                </p:cNvPr>
                <p:cNvPicPr/>
                <p:nvPr/>
              </p:nvPicPr>
              <p:blipFill>
                <a:blip r:embed="rId27"/>
                <a:stretch>
                  <a:fillRect/>
                </a:stretch>
              </p:blipFill>
              <p:spPr>
                <a:xfrm>
                  <a:off x="5468310" y="1856520"/>
                  <a:ext cx="27540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3" name="Ink 42">
                  <a:extLst>
                    <a:ext uri="{FF2B5EF4-FFF2-40B4-BE49-F238E27FC236}">
                      <a16:creationId xmlns:a16="http://schemas.microsoft.com/office/drawing/2014/main" id="{AD640862-62D8-9E6D-9C01-CF1333BEDCC2}"/>
                    </a:ext>
                  </a:extLst>
                </p14:cNvPr>
                <p14:cNvContentPartPr/>
                <p14:nvPr/>
              </p14:nvContentPartPr>
              <p14:xfrm>
                <a:off x="5862510" y="1738800"/>
                <a:ext cx="152280" cy="146520"/>
              </p14:xfrm>
            </p:contentPart>
          </mc:Choice>
          <mc:Fallback xmlns="">
            <p:pic>
              <p:nvPicPr>
                <p:cNvPr id="43" name="Ink 42">
                  <a:extLst>
                    <a:ext uri="{FF2B5EF4-FFF2-40B4-BE49-F238E27FC236}">
                      <a16:creationId xmlns:a16="http://schemas.microsoft.com/office/drawing/2014/main" id="{AD640862-62D8-9E6D-9C01-CF1333BEDCC2}"/>
                    </a:ext>
                  </a:extLst>
                </p:cNvPr>
                <p:cNvPicPr/>
                <p:nvPr/>
              </p:nvPicPr>
              <p:blipFill>
                <a:blip r:embed="rId29"/>
                <a:stretch>
                  <a:fillRect/>
                </a:stretch>
              </p:blipFill>
              <p:spPr>
                <a:xfrm>
                  <a:off x="5844870" y="1720800"/>
                  <a:ext cx="18792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4" name="Ink 43">
                  <a:extLst>
                    <a:ext uri="{FF2B5EF4-FFF2-40B4-BE49-F238E27FC236}">
                      <a16:creationId xmlns:a16="http://schemas.microsoft.com/office/drawing/2014/main" id="{A6E1AA3B-50B0-E0C7-3242-8BEE7102AA78}"/>
                    </a:ext>
                  </a:extLst>
                </p14:cNvPr>
                <p14:cNvContentPartPr/>
                <p14:nvPr/>
              </p14:nvContentPartPr>
              <p14:xfrm>
                <a:off x="6119550" y="1817280"/>
                <a:ext cx="7200" cy="42480"/>
              </p14:xfrm>
            </p:contentPart>
          </mc:Choice>
          <mc:Fallback xmlns="">
            <p:pic>
              <p:nvPicPr>
                <p:cNvPr id="44" name="Ink 43">
                  <a:extLst>
                    <a:ext uri="{FF2B5EF4-FFF2-40B4-BE49-F238E27FC236}">
                      <a16:creationId xmlns:a16="http://schemas.microsoft.com/office/drawing/2014/main" id="{A6E1AA3B-50B0-E0C7-3242-8BEE7102AA78}"/>
                    </a:ext>
                  </a:extLst>
                </p:cNvPr>
                <p:cNvPicPr/>
                <p:nvPr/>
              </p:nvPicPr>
              <p:blipFill>
                <a:blip r:embed="rId31"/>
                <a:stretch>
                  <a:fillRect/>
                </a:stretch>
              </p:blipFill>
              <p:spPr>
                <a:xfrm>
                  <a:off x="6101550" y="1799280"/>
                  <a:ext cx="4284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5" name="Ink 44">
                  <a:extLst>
                    <a:ext uri="{FF2B5EF4-FFF2-40B4-BE49-F238E27FC236}">
                      <a16:creationId xmlns:a16="http://schemas.microsoft.com/office/drawing/2014/main" id="{CEB61471-9D0A-9926-377C-FB543BAA9A90}"/>
                    </a:ext>
                  </a:extLst>
                </p14:cNvPr>
                <p14:cNvContentPartPr/>
                <p14:nvPr/>
              </p14:nvContentPartPr>
              <p14:xfrm>
                <a:off x="6320790" y="1737360"/>
                <a:ext cx="46440" cy="159840"/>
              </p14:xfrm>
            </p:contentPart>
          </mc:Choice>
          <mc:Fallback xmlns="">
            <p:pic>
              <p:nvPicPr>
                <p:cNvPr id="45" name="Ink 44">
                  <a:extLst>
                    <a:ext uri="{FF2B5EF4-FFF2-40B4-BE49-F238E27FC236}">
                      <a16:creationId xmlns:a16="http://schemas.microsoft.com/office/drawing/2014/main" id="{CEB61471-9D0A-9926-377C-FB543BAA9A90}"/>
                    </a:ext>
                  </a:extLst>
                </p:cNvPr>
                <p:cNvPicPr/>
                <p:nvPr/>
              </p:nvPicPr>
              <p:blipFill>
                <a:blip r:embed="rId33"/>
                <a:stretch>
                  <a:fillRect/>
                </a:stretch>
              </p:blipFill>
              <p:spPr>
                <a:xfrm>
                  <a:off x="6302790" y="1719360"/>
                  <a:ext cx="8208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6" name="Ink 45">
                  <a:extLst>
                    <a:ext uri="{FF2B5EF4-FFF2-40B4-BE49-F238E27FC236}">
                      <a16:creationId xmlns:a16="http://schemas.microsoft.com/office/drawing/2014/main" id="{650B8E38-098E-E780-9266-95D84CFB3BF5}"/>
                    </a:ext>
                  </a:extLst>
                </p14:cNvPr>
                <p14:cNvContentPartPr/>
                <p14:nvPr/>
              </p14:nvContentPartPr>
              <p14:xfrm>
                <a:off x="6343470" y="1519920"/>
                <a:ext cx="360" cy="360"/>
              </p14:xfrm>
            </p:contentPart>
          </mc:Choice>
          <mc:Fallback xmlns="">
            <p:pic>
              <p:nvPicPr>
                <p:cNvPr id="46" name="Ink 45">
                  <a:extLst>
                    <a:ext uri="{FF2B5EF4-FFF2-40B4-BE49-F238E27FC236}">
                      <a16:creationId xmlns:a16="http://schemas.microsoft.com/office/drawing/2014/main" id="{650B8E38-098E-E780-9266-95D84CFB3BF5}"/>
                    </a:ext>
                  </a:extLst>
                </p:cNvPr>
                <p:cNvPicPr/>
                <p:nvPr/>
              </p:nvPicPr>
              <p:blipFill>
                <a:blip r:embed="rId3"/>
                <a:stretch>
                  <a:fillRect/>
                </a:stretch>
              </p:blipFill>
              <p:spPr>
                <a:xfrm>
                  <a:off x="6325830" y="150228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7" name="Ink 46">
                  <a:extLst>
                    <a:ext uri="{FF2B5EF4-FFF2-40B4-BE49-F238E27FC236}">
                      <a16:creationId xmlns:a16="http://schemas.microsoft.com/office/drawing/2014/main" id="{0702F65A-7413-28B6-5C2F-E5A367D9ECB7}"/>
                    </a:ext>
                  </a:extLst>
                </p14:cNvPr>
                <p14:cNvContentPartPr/>
                <p14:nvPr/>
              </p14:nvContentPartPr>
              <p14:xfrm>
                <a:off x="6455070" y="1418040"/>
                <a:ext cx="117360" cy="490680"/>
              </p14:xfrm>
            </p:contentPart>
          </mc:Choice>
          <mc:Fallback xmlns="">
            <p:pic>
              <p:nvPicPr>
                <p:cNvPr id="47" name="Ink 46">
                  <a:extLst>
                    <a:ext uri="{FF2B5EF4-FFF2-40B4-BE49-F238E27FC236}">
                      <a16:creationId xmlns:a16="http://schemas.microsoft.com/office/drawing/2014/main" id="{0702F65A-7413-28B6-5C2F-E5A367D9ECB7}"/>
                    </a:ext>
                  </a:extLst>
                </p:cNvPr>
                <p:cNvPicPr/>
                <p:nvPr/>
              </p:nvPicPr>
              <p:blipFill>
                <a:blip r:embed="rId36"/>
                <a:stretch>
                  <a:fillRect/>
                </a:stretch>
              </p:blipFill>
              <p:spPr>
                <a:xfrm>
                  <a:off x="6437430" y="1400040"/>
                  <a:ext cx="153000" cy="5263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8" name="Ink 47">
                  <a:extLst>
                    <a:ext uri="{FF2B5EF4-FFF2-40B4-BE49-F238E27FC236}">
                      <a16:creationId xmlns:a16="http://schemas.microsoft.com/office/drawing/2014/main" id="{92A349F9-4E81-2D2A-5A99-DF5A20CE47A4}"/>
                    </a:ext>
                  </a:extLst>
                </p14:cNvPr>
                <p14:cNvContentPartPr/>
                <p14:nvPr/>
              </p14:nvContentPartPr>
              <p14:xfrm>
                <a:off x="6457590" y="1636920"/>
                <a:ext cx="159840" cy="55080"/>
              </p14:xfrm>
            </p:contentPart>
          </mc:Choice>
          <mc:Fallback xmlns="">
            <p:pic>
              <p:nvPicPr>
                <p:cNvPr id="48" name="Ink 47">
                  <a:extLst>
                    <a:ext uri="{FF2B5EF4-FFF2-40B4-BE49-F238E27FC236}">
                      <a16:creationId xmlns:a16="http://schemas.microsoft.com/office/drawing/2014/main" id="{92A349F9-4E81-2D2A-5A99-DF5A20CE47A4}"/>
                    </a:ext>
                  </a:extLst>
                </p:cNvPr>
                <p:cNvPicPr/>
                <p:nvPr/>
              </p:nvPicPr>
              <p:blipFill>
                <a:blip r:embed="rId38"/>
                <a:stretch>
                  <a:fillRect/>
                </a:stretch>
              </p:blipFill>
              <p:spPr>
                <a:xfrm>
                  <a:off x="6439950" y="1618920"/>
                  <a:ext cx="19548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9" name="Ink 48">
                  <a:extLst>
                    <a:ext uri="{FF2B5EF4-FFF2-40B4-BE49-F238E27FC236}">
                      <a16:creationId xmlns:a16="http://schemas.microsoft.com/office/drawing/2014/main" id="{32047BBB-F918-127B-CD10-D3DEAE8EAB53}"/>
                    </a:ext>
                  </a:extLst>
                </p14:cNvPr>
                <p14:cNvContentPartPr/>
                <p14:nvPr/>
              </p14:nvContentPartPr>
              <p14:xfrm>
                <a:off x="6743070" y="1394280"/>
                <a:ext cx="99000" cy="621000"/>
              </p14:xfrm>
            </p:contentPart>
          </mc:Choice>
          <mc:Fallback xmlns="">
            <p:pic>
              <p:nvPicPr>
                <p:cNvPr id="49" name="Ink 48">
                  <a:extLst>
                    <a:ext uri="{FF2B5EF4-FFF2-40B4-BE49-F238E27FC236}">
                      <a16:creationId xmlns:a16="http://schemas.microsoft.com/office/drawing/2014/main" id="{32047BBB-F918-127B-CD10-D3DEAE8EAB53}"/>
                    </a:ext>
                  </a:extLst>
                </p:cNvPr>
                <p:cNvPicPr/>
                <p:nvPr/>
              </p:nvPicPr>
              <p:blipFill>
                <a:blip r:embed="rId40"/>
                <a:stretch>
                  <a:fillRect/>
                </a:stretch>
              </p:blipFill>
              <p:spPr>
                <a:xfrm>
                  <a:off x="6725430" y="1376280"/>
                  <a:ext cx="134640" cy="6566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6" name="Ink 65">
                  <a:extLst>
                    <a:ext uri="{FF2B5EF4-FFF2-40B4-BE49-F238E27FC236}">
                      <a16:creationId xmlns:a16="http://schemas.microsoft.com/office/drawing/2014/main" id="{651BF003-0375-FABF-E353-2A75F9CF3AB4}"/>
                    </a:ext>
                  </a:extLst>
                </p14:cNvPr>
                <p14:cNvContentPartPr/>
                <p14:nvPr/>
              </p14:nvContentPartPr>
              <p14:xfrm>
                <a:off x="8342190" y="1417320"/>
                <a:ext cx="104760" cy="348480"/>
              </p14:xfrm>
            </p:contentPart>
          </mc:Choice>
          <mc:Fallback xmlns="">
            <p:pic>
              <p:nvPicPr>
                <p:cNvPr id="66" name="Ink 65">
                  <a:extLst>
                    <a:ext uri="{FF2B5EF4-FFF2-40B4-BE49-F238E27FC236}">
                      <a16:creationId xmlns:a16="http://schemas.microsoft.com/office/drawing/2014/main" id="{651BF003-0375-FABF-E353-2A75F9CF3AB4}"/>
                    </a:ext>
                  </a:extLst>
                </p:cNvPr>
                <p:cNvPicPr/>
                <p:nvPr/>
              </p:nvPicPr>
              <p:blipFill>
                <a:blip r:embed="rId42"/>
                <a:stretch>
                  <a:fillRect/>
                </a:stretch>
              </p:blipFill>
              <p:spPr>
                <a:xfrm>
                  <a:off x="8324190" y="1399320"/>
                  <a:ext cx="140400" cy="3841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7" name="Ink 66">
                  <a:extLst>
                    <a:ext uri="{FF2B5EF4-FFF2-40B4-BE49-F238E27FC236}">
                      <a16:creationId xmlns:a16="http://schemas.microsoft.com/office/drawing/2014/main" id="{909874CB-0626-5088-4CBC-D3D7660BC6B3}"/>
                    </a:ext>
                  </a:extLst>
                </p14:cNvPr>
                <p14:cNvContentPartPr/>
                <p14:nvPr/>
              </p14:nvContentPartPr>
              <p14:xfrm>
                <a:off x="8604990" y="1478880"/>
                <a:ext cx="133920" cy="227880"/>
              </p14:xfrm>
            </p:contentPart>
          </mc:Choice>
          <mc:Fallback xmlns="">
            <p:pic>
              <p:nvPicPr>
                <p:cNvPr id="67" name="Ink 66">
                  <a:extLst>
                    <a:ext uri="{FF2B5EF4-FFF2-40B4-BE49-F238E27FC236}">
                      <a16:creationId xmlns:a16="http://schemas.microsoft.com/office/drawing/2014/main" id="{909874CB-0626-5088-4CBC-D3D7660BC6B3}"/>
                    </a:ext>
                  </a:extLst>
                </p:cNvPr>
                <p:cNvPicPr/>
                <p:nvPr/>
              </p:nvPicPr>
              <p:blipFill>
                <a:blip r:embed="rId44"/>
                <a:stretch>
                  <a:fillRect/>
                </a:stretch>
              </p:blipFill>
              <p:spPr>
                <a:xfrm>
                  <a:off x="8587350" y="1461240"/>
                  <a:ext cx="16956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8" name="Ink 67">
                  <a:extLst>
                    <a:ext uri="{FF2B5EF4-FFF2-40B4-BE49-F238E27FC236}">
                      <a16:creationId xmlns:a16="http://schemas.microsoft.com/office/drawing/2014/main" id="{36AA655C-7DEF-8E5E-0BC9-183B6E196C6C}"/>
                    </a:ext>
                  </a:extLst>
                </p14:cNvPr>
                <p14:cNvContentPartPr/>
                <p14:nvPr/>
              </p14:nvContentPartPr>
              <p14:xfrm>
                <a:off x="8892270" y="1388520"/>
                <a:ext cx="59040" cy="231120"/>
              </p14:xfrm>
            </p:contentPart>
          </mc:Choice>
          <mc:Fallback xmlns="">
            <p:pic>
              <p:nvPicPr>
                <p:cNvPr id="68" name="Ink 67">
                  <a:extLst>
                    <a:ext uri="{FF2B5EF4-FFF2-40B4-BE49-F238E27FC236}">
                      <a16:creationId xmlns:a16="http://schemas.microsoft.com/office/drawing/2014/main" id="{36AA655C-7DEF-8E5E-0BC9-183B6E196C6C}"/>
                    </a:ext>
                  </a:extLst>
                </p:cNvPr>
                <p:cNvPicPr/>
                <p:nvPr/>
              </p:nvPicPr>
              <p:blipFill>
                <a:blip r:embed="rId46"/>
                <a:stretch>
                  <a:fillRect/>
                </a:stretch>
              </p:blipFill>
              <p:spPr>
                <a:xfrm>
                  <a:off x="8874270" y="1370520"/>
                  <a:ext cx="9468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9" name="Ink 68">
                  <a:extLst>
                    <a:ext uri="{FF2B5EF4-FFF2-40B4-BE49-F238E27FC236}">
                      <a16:creationId xmlns:a16="http://schemas.microsoft.com/office/drawing/2014/main" id="{AB669A52-2990-6ED5-F64F-5C2830AF8DF5}"/>
                    </a:ext>
                  </a:extLst>
                </p14:cNvPr>
                <p14:cNvContentPartPr/>
                <p14:nvPr/>
              </p14:nvContentPartPr>
              <p14:xfrm>
                <a:off x="9029430" y="1485720"/>
                <a:ext cx="27000" cy="146880"/>
              </p14:xfrm>
            </p:contentPart>
          </mc:Choice>
          <mc:Fallback xmlns="">
            <p:pic>
              <p:nvPicPr>
                <p:cNvPr id="69" name="Ink 68">
                  <a:extLst>
                    <a:ext uri="{FF2B5EF4-FFF2-40B4-BE49-F238E27FC236}">
                      <a16:creationId xmlns:a16="http://schemas.microsoft.com/office/drawing/2014/main" id="{AB669A52-2990-6ED5-F64F-5C2830AF8DF5}"/>
                    </a:ext>
                  </a:extLst>
                </p:cNvPr>
                <p:cNvPicPr/>
                <p:nvPr/>
              </p:nvPicPr>
              <p:blipFill>
                <a:blip r:embed="rId48"/>
                <a:stretch>
                  <a:fillRect/>
                </a:stretch>
              </p:blipFill>
              <p:spPr>
                <a:xfrm>
                  <a:off x="9011430" y="1468080"/>
                  <a:ext cx="6264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0" name="Ink 69">
                  <a:extLst>
                    <a:ext uri="{FF2B5EF4-FFF2-40B4-BE49-F238E27FC236}">
                      <a16:creationId xmlns:a16="http://schemas.microsoft.com/office/drawing/2014/main" id="{9813FB06-2209-85E8-00F2-3D5BFADC8A5C}"/>
                    </a:ext>
                  </a:extLst>
                </p14:cNvPr>
                <p14:cNvContentPartPr/>
                <p14:nvPr/>
              </p14:nvContentPartPr>
              <p14:xfrm>
                <a:off x="9079110" y="1440000"/>
                <a:ext cx="42120" cy="93600"/>
              </p14:xfrm>
            </p:contentPart>
          </mc:Choice>
          <mc:Fallback xmlns="">
            <p:pic>
              <p:nvPicPr>
                <p:cNvPr id="70" name="Ink 69">
                  <a:extLst>
                    <a:ext uri="{FF2B5EF4-FFF2-40B4-BE49-F238E27FC236}">
                      <a16:creationId xmlns:a16="http://schemas.microsoft.com/office/drawing/2014/main" id="{9813FB06-2209-85E8-00F2-3D5BFADC8A5C}"/>
                    </a:ext>
                  </a:extLst>
                </p:cNvPr>
                <p:cNvPicPr/>
                <p:nvPr/>
              </p:nvPicPr>
              <p:blipFill>
                <a:blip r:embed="rId50"/>
                <a:stretch>
                  <a:fillRect/>
                </a:stretch>
              </p:blipFill>
              <p:spPr>
                <a:xfrm>
                  <a:off x="9061110" y="1422360"/>
                  <a:ext cx="7776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71" name="Ink 70">
                  <a:extLst>
                    <a:ext uri="{FF2B5EF4-FFF2-40B4-BE49-F238E27FC236}">
                      <a16:creationId xmlns:a16="http://schemas.microsoft.com/office/drawing/2014/main" id="{27E7CD0F-F51F-C4DD-291A-D6FD3B1FEBE0}"/>
                    </a:ext>
                  </a:extLst>
                </p14:cNvPr>
                <p14:cNvContentPartPr/>
                <p14:nvPr/>
              </p14:nvContentPartPr>
              <p14:xfrm>
                <a:off x="9166230" y="1316520"/>
                <a:ext cx="57600" cy="476280"/>
              </p14:xfrm>
            </p:contentPart>
          </mc:Choice>
          <mc:Fallback xmlns="">
            <p:pic>
              <p:nvPicPr>
                <p:cNvPr id="71" name="Ink 70">
                  <a:extLst>
                    <a:ext uri="{FF2B5EF4-FFF2-40B4-BE49-F238E27FC236}">
                      <a16:creationId xmlns:a16="http://schemas.microsoft.com/office/drawing/2014/main" id="{27E7CD0F-F51F-C4DD-291A-D6FD3B1FEBE0}"/>
                    </a:ext>
                  </a:extLst>
                </p:cNvPr>
                <p:cNvPicPr/>
                <p:nvPr/>
              </p:nvPicPr>
              <p:blipFill>
                <a:blip r:embed="rId52"/>
                <a:stretch>
                  <a:fillRect/>
                </a:stretch>
              </p:blipFill>
              <p:spPr>
                <a:xfrm>
                  <a:off x="9148590" y="1298880"/>
                  <a:ext cx="93240" cy="5119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72" name="Ink 71">
                  <a:extLst>
                    <a:ext uri="{FF2B5EF4-FFF2-40B4-BE49-F238E27FC236}">
                      <a16:creationId xmlns:a16="http://schemas.microsoft.com/office/drawing/2014/main" id="{01F61EF2-24C0-E2F9-F2A1-75EB7A2A2439}"/>
                    </a:ext>
                  </a:extLst>
                </p14:cNvPr>
                <p14:cNvContentPartPr/>
                <p14:nvPr/>
              </p14:nvContentPartPr>
              <p14:xfrm>
                <a:off x="9292590" y="1474200"/>
                <a:ext cx="16200" cy="251280"/>
              </p14:xfrm>
            </p:contentPart>
          </mc:Choice>
          <mc:Fallback xmlns="">
            <p:pic>
              <p:nvPicPr>
                <p:cNvPr id="72" name="Ink 71">
                  <a:extLst>
                    <a:ext uri="{FF2B5EF4-FFF2-40B4-BE49-F238E27FC236}">
                      <a16:creationId xmlns:a16="http://schemas.microsoft.com/office/drawing/2014/main" id="{01F61EF2-24C0-E2F9-F2A1-75EB7A2A2439}"/>
                    </a:ext>
                  </a:extLst>
                </p:cNvPr>
                <p:cNvPicPr/>
                <p:nvPr/>
              </p:nvPicPr>
              <p:blipFill>
                <a:blip r:embed="rId54"/>
                <a:stretch>
                  <a:fillRect/>
                </a:stretch>
              </p:blipFill>
              <p:spPr>
                <a:xfrm>
                  <a:off x="9274590" y="1456200"/>
                  <a:ext cx="5184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73" name="Ink 72">
                  <a:extLst>
                    <a:ext uri="{FF2B5EF4-FFF2-40B4-BE49-F238E27FC236}">
                      <a16:creationId xmlns:a16="http://schemas.microsoft.com/office/drawing/2014/main" id="{726C3C63-4C7D-566C-1E9A-7909E422B5B1}"/>
                    </a:ext>
                  </a:extLst>
                </p14:cNvPr>
                <p14:cNvContentPartPr/>
                <p14:nvPr/>
              </p14:nvContentPartPr>
              <p14:xfrm>
                <a:off x="9338310" y="1268640"/>
                <a:ext cx="47520" cy="582120"/>
              </p14:xfrm>
            </p:contentPart>
          </mc:Choice>
          <mc:Fallback xmlns="">
            <p:pic>
              <p:nvPicPr>
                <p:cNvPr id="73" name="Ink 72">
                  <a:extLst>
                    <a:ext uri="{FF2B5EF4-FFF2-40B4-BE49-F238E27FC236}">
                      <a16:creationId xmlns:a16="http://schemas.microsoft.com/office/drawing/2014/main" id="{726C3C63-4C7D-566C-1E9A-7909E422B5B1}"/>
                    </a:ext>
                  </a:extLst>
                </p:cNvPr>
                <p:cNvPicPr/>
                <p:nvPr/>
              </p:nvPicPr>
              <p:blipFill>
                <a:blip r:embed="rId56"/>
                <a:stretch>
                  <a:fillRect/>
                </a:stretch>
              </p:blipFill>
              <p:spPr>
                <a:xfrm>
                  <a:off x="9320310" y="1250640"/>
                  <a:ext cx="83160" cy="6177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74" name="Ink 73">
                  <a:extLst>
                    <a:ext uri="{FF2B5EF4-FFF2-40B4-BE49-F238E27FC236}">
                      <a16:creationId xmlns:a16="http://schemas.microsoft.com/office/drawing/2014/main" id="{38B2D5C2-8533-A7E8-13B6-F6D2DD77817E}"/>
                    </a:ext>
                  </a:extLst>
                </p14:cNvPr>
                <p14:cNvContentPartPr/>
                <p14:nvPr/>
              </p14:nvContentPartPr>
              <p14:xfrm>
                <a:off x="9463950" y="1211400"/>
                <a:ext cx="70920" cy="742320"/>
              </p14:xfrm>
            </p:contentPart>
          </mc:Choice>
          <mc:Fallback xmlns="">
            <p:pic>
              <p:nvPicPr>
                <p:cNvPr id="74" name="Ink 73">
                  <a:extLst>
                    <a:ext uri="{FF2B5EF4-FFF2-40B4-BE49-F238E27FC236}">
                      <a16:creationId xmlns:a16="http://schemas.microsoft.com/office/drawing/2014/main" id="{38B2D5C2-8533-A7E8-13B6-F6D2DD77817E}"/>
                    </a:ext>
                  </a:extLst>
                </p:cNvPr>
                <p:cNvPicPr/>
                <p:nvPr/>
              </p:nvPicPr>
              <p:blipFill>
                <a:blip r:embed="rId58"/>
                <a:stretch>
                  <a:fillRect/>
                </a:stretch>
              </p:blipFill>
              <p:spPr>
                <a:xfrm>
                  <a:off x="9446310" y="1193760"/>
                  <a:ext cx="106560" cy="7779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8" name="Ink 57">
                  <a:extLst>
                    <a:ext uri="{FF2B5EF4-FFF2-40B4-BE49-F238E27FC236}">
                      <a16:creationId xmlns:a16="http://schemas.microsoft.com/office/drawing/2014/main" id="{5705A9B5-1B66-C233-FD1B-9AD8EE92DBDB}"/>
                    </a:ext>
                  </a:extLst>
                </p14:cNvPr>
                <p14:cNvContentPartPr/>
                <p14:nvPr/>
              </p14:nvContentPartPr>
              <p14:xfrm>
                <a:off x="6911190" y="1596960"/>
                <a:ext cx="184680" cy="221400"/>
              </p14:xfrm>
            </p:contentPart>
          </mc:Choice>
          <mc:Fallback xmlns="">
            <p:pic>
              <p:nvPicPr>
                <p:cNvPr id="58" name="Ink 57">
                  <a:extLst>
                    <a:ext uri="{FF2B5EF4-FFF2-40B4-BE49-F238E27FC236}">
                      <a16:creationId xmlns:a16="http://schemas.microsoft.com/office/drawing/2014/main" id="{5705A9B5-1B66-C233-FD1B-9AD8EE92DBDB}"/>
                    </a:ext>
                  </a:extLst>
                </p:cNvPr>
                <p:cNvPicPr/>
                <p:nvPr/>
              </p:nvPicPr>
              <p:blipFill>
                <a:blip r:embed="rId60"/>
                <a:stretch>
                  <a:fillRect/>
                </a:stretch>
              </p:blipFill>
              <p:spPr>
                <a:xfrm>
                  <a:off x="6893190" y="1579320"/>
                  <a:ext cx="22032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9" name="Ink 58">
                  <a:extLst>
                    <a:ext uri="{FF2B5EF4-FFF2-40B4-BE49-F238E27FC236}">
                      <a16:creationId xmlns:a16="http://schemas.microsoft.com/office/drawing/2014/main" id="{94F35349-250B-361E-366A-E34FCEB607F2}"/>
                    </a:ext>
                  </a:extLst>
                </p14:cNvPr>
                <p14:cNvContentPartPr/>
                <p14:nvPr/>
              </p14:nvContentPartPr>
              <p14:xfrm>
                <a:off x="7166430" y="1556640"/>
                <a:ext cx="137880" cy="209880"/>
              </p14:xfrm>
            </p:contentPart>
          </mc:Choice>
          <mc:Fallback xmlns="">
            <p:pic>
              <p:nvPicPr>
                <p:cNvPr id="59" name="Ink 58">
                  <a:extLst>
                    <a:ext uri="{FF2B5EF4-FFF2-40B4-BE49-F238E27FC236}">
                      <a16:creationId xmlns:a16="http://schemas.microsoft.com/office/drawing/2014/main" id="{94F35349-250B-361E-366A-E34FCEB607F2}"/>
                    </a:ext>
                  </a:extLst>
                </p:cNvPr>
                <p:cNvPicPr/>
                <p:nvPr/>
              </p:nvPicPr>
              <p:blipFill>
                <a:blip r:embed="rId62"/>
                <a:stretch>
                  <a:fillRect/>
                </a:stretch>
              </p:blipFill>
              <p:spPr>
                <a:xfrm>
                  <a:off x="7148790" y="1539000"/>
                  <a:ext cx="17352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0" name="Ink 59">
                  <a:extLst>
                    <a:ext uri="{FF2B5EF4-FFF2-40B4-BE49-F238E27FC236}">
                      <a16:creationId xmlns:a16="http://schemas.microsoft.com/office/drawing/2014/main" id="{B5AFA55E-F5A8-51A7-0720-1A062782FC88}"/>
                    </a:ext>
                  </a:extLst>
                </p14:cNvPr>
                <p14:cNvContentPartPr/>
                <p14:nvPr/>
              </p14:nvContentPartPr>
              <p14:xfrm>
                <a:off x="7383510" y="1526400"/>
                <a:ext cx="158400" cy="264600"/>
              </p14:xfrm>
            </p:contentPart>
          </mc:Choice>
          <mc:Fallback xmlns="">
            <p:pic>
              <p:nvPicPr>
                <p:cNvPr id="60" name="Ink 59">
                  <a:extLst>
                    <a:ext uri="{FF2B5EF4-FFF2-40B4-BE49-F238E27FC236}">
                      <a16:creationId xmlns:a16="http://schemas.microsoft.com/office/drawing/2014/main" id="{B5AFA55E-F5A8-51A7-0720-1A062782FC88}"/>
                    </a:ext>
                  </a:extLst>
                </p:cNvPr>
                <p:cNvPicPr/>
                <p:nvPr/>
              </p:nvPicPr>
              <p:blipFill>
                <a:blip r:embed="rId64"/>
                <a:stretch>
                  <a:fillRect/>
                </a:stretch>
              </p:blipFill>
              <p:spPr>
                <a:xfrm>
                  <a:off x="7365510" y="1508400"/>
                  <a:ext cx="19404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1" name="Ink 60">
                  <a:extLst>
                    <a:ext uri="{FF2B5EF4-FFF2-40B4-BE49-F238E27FC236}">
                      <a16:creationId xmlns:a16="http://schemas.microsoft.com/office/drawing/2014/main" id="{DFAA853A-1441-49BC-1D38-966D0CA35B31}"/>
                    </a:ext>
                  </a:extLst>
                </p14:cNvPr>
                <p14:cNvContentPartPr/>
                <p14:nvPr/>
              </p14:nvContentPartPr>
              <p14:xfrm>
                <a:off x="7599510" y="1373040"/>
                <a:ext cx="138960" cy="538200"/>
              </p14:xfrm>
            </p:contentPart>
          </mc:Choice>
          <mc:Fallback xmlns="">
            <p:pic>
              <p:nvPicPr>
                <p:cNvPr id="61" name="Ink 60">
                  <a:extLst>
                    <a:ext uri="{FF2B5EF4-FFF2-40B4-BE49-F238E27FC236}">
                      <a16:creationId xmlns:a16="http://schemas.microsoft.com/office/drawing/2014/main" id="{DFAA853A-1441-49BC-1D38-966D0CA35B31}"/>
                    </a:ext>
                  </a:extLst>
                </p:cNvPr>
                <p:cNvPicPr/>
                <p:nvPr/>
              </p:nvPicPr>
              <p:blipFill>
                <a:blip r:embed="rId66"/>
                <a:stretch>
                  <a:fillRect/>
                </a:stretch>
              </p:blipFill>
              <p:spPr>
                <a:xfrm>
                  <a:off x="7581510" y="1355400"/>
                  <a:ext cx="174600" cy="5738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3" name="Ink 62">
                  <a:extLst>
                    <a:ext uri="{FF2B5EF4-FFF2-40B4-BE49-F238E27FC236}">
                      <a16:creationId xmlns:a16="http://schemas.microsoft.com/office/drawing/2014/main" id="{E5378069-0E03-0B29-C136-419CFA099667}"/>
                    </a:ext>
                  </a:extLst>
                </p14:cNvPr>
                <p14:cNvContentPartPr/>
                <p14:nvPr/>
              </p14:nvContentPartPr>
              <p14:xfrm>
                <a:off x="7735590" y="1593360"/>
                <a:ext cx="142920" cy="192240"/>
              </p14:xfrm>
            </p:contentPart>
          </mc:Choice>
          <mc:Fallback xmlns="">
            <p:pic>
              <p:nvPicPr>
                <p:cNvPr id="63" name="Ink 62">
                  <a:extLst>
                    <a:ext uri="{FF2B5EF4-FFF2-40B4-BE49-F238E27FC236}">
                      <a16:creationId xmlns:a16="http://schemas.microsoft.com/office/drawing/2014/main" id="{E5378069-0E03-0B29-C136-419CFA099667}"/>
                    </a:ext>
                  </a:extLst>
                </p:cNvPr>
                <p:cNvPicPr/>
                <p:nvPr/>
              </p:nvPicPr>
              <p:blipFill>
                <a:blip r:embed="rId68"/>
                <a:stretch>
                  <a:fillRect/>
                </a:stretch>
              </p:blipFill>
              <p:spPr>
                <a:xfrm>
                  <a:off x="7717590" y="1575360"/>
                  <a:ext cx="17856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5" name="Ink 64">
                  <a:extLst>
                    <a:ext uri="{FF2B5EF4-FFF2-40B4-BE49-F238E27FC236}">
                      <a16:creationId xmlns:a16="http://schemas.microsoft.com/office/drawing/2014/main" id="{B23E885D-2122-1D48-28B3-DBB7EA423F24}"/>
                    </a:ext>
                  </a:extLst>
                </p14:cNvPr>
                <p14:cNvContentPartPr/>
                <p14:nvPr/>
              </p14:nvContentPartPr>
              <p14:xfrm>
                <a:off x="7977870" y="1348560"/>
                <a:ext cx="37080" cy="379080"/>
              </p14:xfrm>
            </p:contentPart>
          </mc:Choice>
          <mc:Fallback xmlns="">
            <p:pic>
              <p:nvPicPr>
                <p:cNvPr id="65" name="Ink 64">
                  <a:extLst>
                    <a:ext uri="{FF2B5EF4-FFF2-40B4-BE49-F238E27FC236}">
                      <a16:creationId xmlns:a16="http://schemas.microsoft.com/office/drawing/2014/main" id="{B23E885D-2122-1D48-28B3-DBB7EA423F24}"/>
                    </a:ext>
                  </a:extLst>
                </p:cNvPr>
                <p:cNvPicPr/>
                <p:nvPr/>
              </p:nvPicPr>
              <p:blipFill>
                <a:blip r:embed="rId70"/>
                <a:stretch>
                  <a:fillRect/>
                </a:stretch>
              </p:blipFill>
              <p:spPr>
                <a:xfrm>
                  <a:off x="7959870" y="1330560"/>
                  <a:ext cx="72720" cy="4147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77" name="Ink 76">
                  <a:extLst>
                    <a:ext uri="{FF2B5EF4-FFF2-40B4-BE49-F238E27FC236}">
                      <a16:creationId xmlns:a16="http://schemas.microsoft.com/office/drawing/2014/main" id="{90BFE9E0-E859-5716-ED92-DEF622575608}"/>
                    </a:ext>
                  </a:extLst>
                </p14:cNvPr>
                <p14:cNvContentPartPr/>
                <p14:nvPr/>
              </p14:nvContentPartPr>
              <p14:xfrm>
                <a:off x="7942590" y="1634400"/>
                <a:ext cx="58680" cy="182520"/>
              </p14:xfrm>
            </p:contentPart>
          </mc:Choice>
          <mc:Fallback xmlns="">
            <p:pic>
              <p:nvPicPr>
                <p:cNvPr id="77" name="Ink 76">
                  <a:extLst>
                    <a:ext uri="{FF2B5EF4-FFF2-40B4-BE49-F238E27FC236}">
                      <a16:creationId xmlns:a16="http://schemas.microsoft.com/office/drawing/2014/main" id="{90BFE9E0-E859-5716-ED92-DEF622575608}"/>
                    </a:ext>
                  </a:extLst>
                </p:cNvPr>
                <p:cNvPicPr/>
                <p:nvPr/>
              </p:nvPicPr>
              <p:blipFill>
                <a:blip r:embed="rId72"/>
                <a:stretch>
                  <a:fillRect/>
                </a:stretch>
              </p:blipFill>
              <p:spPr>
                <a:xfrm>
                  <a:off x="7924590" y="1616760"/>
                  <a:ext cx="9432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9" name="Ink 78">
                  <a:extLst>
                    <a:ext uri="{FF2B5EF4-FFF2-40B4-BE49-F238E27FC236}">
                      <a16:creationId xmlns:a16="http://schemas.microsoft.com/office/drawing/2014/main" id="{8A491C1D-1F1A-5F75-6FBF-1924E67E6F63}"/>
                    </a:ext>
                  </a:extLst>
                </p14:cNvPr>
                <p14:cNvContentPartPr/>
                <p14:nvPr/>
              </p14:nvContentPartPr>
              <p14:xfrm>
                <a:off x="9759870" y="1314360"/>
                <a:ext cx="111960" cy="640080"/>
              </p14:xfrm>
            </p:contentPart>
          </mc:Choice>
          <mc:Fallback xmlns="">
            <p:pic>
              <p:nvPicPr>
                <p:cNvPr id="79" name="Ink 78">
                  <a:extLst>
                    <a:ext uri="{FF2B5EF4-FFF2-40B4-BE49-F238E27FC236}">
                      <a16:creationId xmlns:a16="http://schemas.microsoft.com/office/drawing/2014/main" id="{8A491C1D-1F1A-5F75-6FBF-1924E67E6F63}"/>
                    </a:ext>
                  </a:extLst>
                </p:cNvPr>
                <p:cNvPicPr/>
                <p:nvPr/>
              </p:nvPicPr>
              <p:blipFill>
                <a:blip r:embed="rId74"/>
                <a:stretch>
                  <a:fillRect/>
                </a:stretch>
              </p:blipFill>
              <p:spPr>
                <a:xfrm>
                  <a:off x="9742230" y="1296360"/>
                  <a:ext cx="147600" cy="6757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3" name="Ink 12">
                  <a:extLst>
                    <a:ext uri="{FF2B5EF4-FFF2-40B4-BE49-F238E27FC236}">
                      <a16:creationId xmlns:a16="http://schemas.microsoft.com/office/drawing/2014/main" id="{57A89A9F-3D77-7144-7590-258CCA44BA1D}"/>
                    </a:ext>
                  </a:extLst>
                </p14:cNvPr>
                <p14:cNvContentPartPr/>
                <p14:nvPr/>
              </p14:nvContentPartPr>
              <p14:xfrm>
                <a:off x="923670" y="1668600"/>
                <a:ext cx="2654280" cy="538560"/>
              </p14:xfrm>
            </p:contentPart>
          </mc:Choice>
          <mc:Fallback xmlns="">
            <p:pic>
              <p:nvPicPr>
                <p:cNvPr id="13" name="Ink 12">
                  <a:extLst>
                    <a:ext uri="{FF2B5EF4-FFF2-40B4-BE49-F238E27FC236}">
                      <a16:creationId xmlns:a16="http://schemas.microsoft.com/office/drawing/2014/main" id="{57A89A9F-3D77-7144-7590-258CCA44BA1D}"/>
                    </a:ext>
                  </a:extLst>
                </p:cNvPr>
                <p:cNvPicPr/>
                <p:nvPr/>
              </p:nvPicPr>
              <p:blipFill>
                <a:blip r:embed="rId76"/>
                <a:stretch>
                  <a:fillRect/>
                </a:stretch>
              </p:blipFill>
              <p:spPr>
                <a:xfrm>
                  <a:off x="905670" y="1650600"/>
                  <a:ext cx="2689920" cy="5742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4" name="Ink 13">
                  <a:extLst>
                    <a:ext uri="{FF2B5EF4-FFF2-40B4-BE49-F238E27FC236}">
                      <a16:creationId xmlns:a16="http://schemas.microsoft.com/office/drawing/2014/main" id="{BA0068C2-BC7F-486B-0521-AD95957BDF44}"/>
                    </a:ext>
                  </a:extLst>
                </p14:cNvPr>
                <p14:cNvContentPartPr/>
                <p14:nvPr/>
              </p14:nvContentPartPr>
              <p14:xfrm>
                <a:off x="1074150" y="1815120"/>
                <a:ext cx="355320" cy="232200"/>
              </p14:xfrm>
            </p:contentPart>
          </mc:Choice>
          <mc:Fallback xmlns="">
            <p:pic>
              <p:nvPicPr>
                <p:cNvPr id="14" name="Ink 13">
                  <a:extLst>
                    <a:ext uri="{FF2B5EF4-FFF2-40B4-BE49-F238E27FC236}">
                      <a16:creationId xmlns:a16="http://schemas.microsoft.com/office/drawing/2014/main" id="{BA0068C2-BC7F-486B-0521-AD95957BDF44}"/>
                    </a:ext>
                  </a:extLst>
                </p:cNvPr>
                <p:cNvPicPr/>
                <p:nvPr/>
              </p:nvPicPr>
              <p:blipFill>
                <a:blip r:embed="rId78"/>
                <a:stretch>
                  <a:fillRect/>
                </a:stretch>
              </p:blipFill>
              <p:spPr>
                <a:xfrm>
                  <a:off x="1056150" y="1797480"/>
                  <a:ext cx="39096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5" name="Ink 14">
                  <a:extLst>
                    <a:ext uri="{FF2B5EF4-FFF2-40B4-BE49-F238E27FC236}">
                      <a16:creationId xmlns:a16="http://schemas.microsoft.com/office/drawing/2014/main" id="{4DBDE1E5-EE81-07E4-3448-3D11EB0A3EA8}"/>
                    </a:ext>
                  </a:extLst>
                </p14:cNvPr>
                <p14:cNvContentPartPr/>
                <p14:nvPr/>
              </p14:nvContentPartPr>
              <p14:xfrm>
                <a:off x="1554390" y="1714320"/>
                <a:ext cx="360" cy="444960"/>
              </p14:xfrm>
            </p:contentPart>
          </mc:Choice>
          <mc:Fallback xmlns="">
            <p:pic>
              <p:nvPicPr>
                <p:cNvPr id="15" name="Ink 14">
                  <a:extLst>
                    <a:ext uri="{FF2B5EF4-FFF2-40B4-BE49-F238E27FC236}">
                      <a16:creationId xmlns:a16="http://schemas.microsoft.com/office/drawing/2014/main" id="{4DBDE1E5-EE81-07E4-3448-3D11EB0A3EA8}"/>
                    </a:ext>
                  </a:extLst>
                </p:cNvPr>
                <p:cNvPicPr/>
                <p:nvPr/>
              </p:nvPicPr>
              <p:blipFill>
                <a:blip r:embed="rId80"/>
                <a:stretch>
                  <a:fillRect/>
                </a:stretch>
              </p:blipFill>
              <p:spPr>
                <a:xfrm>
                  <a:off x="1536750" y="1696680"/>
                  <a:ext cx="36000" cy="4806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6" name="Ink 15">
                  <a:extLst>
                    <a:ext uri="{FF2B5EF4-FFF2-40B4-BE49-F238E27FC236}">
                      <a16:creationId xmlns:a16="http://schemas.microsoft.com/office/drawing/2014/main" id="{D73811FB-F3FE-1F4A-22FF-E60BB438A468}"/>
                    </a:ext>
                  </a:extLst>
                </p14:cNvPr>
                <p14:cNvContentPartPr/>
                <p14:nvPr/>
              </p14:nvContentPartPr>
              <p14:xfrm>
                <a:off x="1759950" y="1862640"/>
                <a:ext cx="170640" cy="12240"/>
              </p14:xfrm>
            </p:contentPart>
          </mc:Choice>
          <mc:Fallback xmlns="">
            <p:pic>
              <p:nvPicPr>
                <p:cNvPr id="16" name="Ink 15">
                  <a:extLst>
                    <a:ext uri="{FF2B5EF4-FFF2-40B4-BE49-F238E27FC236}">
                      <a16:creationId xmlns:a16="http://schemas.microsoft.com/office/drawing/2014/main" id="{D73811FB-F3FE-1F4A-22FF-E60BB438A468}"/>
                    </a:ext>
                  </a:extLst>
                </p:cNvPr>
                <p:cNvPicPr/>
                <p:nvPr/>
              </p:nvPicPr>
              <p:blipFill>
                <a:blip r:embed="rId82"/>
                <a:stretch>
                  <a:fillRect/>
                </a:stretch>
              </p:blipFill>
              <p:spPr>
                <a:xfrm>
                  <a:off x="1742310" y="1844640"/>
                  <a:ext cx="20628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8" name="Ink 17">
                  <a:extLst>
                    <a:ext uri="{FF2B5EF4-FFF2-40B4-BE49-F238E27FC236}">
                      <a16:creationId xmlns:a16="http://schemas.microsoft.com/office/drawing/2014/main" id="{7D5D9EEE-6D12-A122-3346-DB2E5BAE1162}"/>
                    </a:ext>
                  </a:extLst>
                </p14:cNvPr>
                <p14:cNvContentPartPr/>
                <p14:nvPr/>
              </p14:nvContentPartPr>
              <p14:xfrm>
                <a:off x="1612350" y="1886040"/>
                <a:ext cx="275040" cy="265320"/>
              </p14:xfrm>
            </p:contentPart>
          </mc:Choice>
          <mc:Fallback xmlns="">
            <p:pic>
              <p:nvPicPr>
                <p:cNvPr id="18" name="Ink 17">
                  <a:extLst>
                    <a:ext uri="{FF2B5EF4-FFF2-40B4-BE49-F238E27FC236}">
                      <a16:creationId xmlns:a16="http://schemas.microsoft.com/office/drawing/2014/main" id="{7D5D9EEE-6D12-A122-3346-DB2E5BAE1162}"/>
                    </a:ext>
                  </a:extLst>
                </p:cNvPr>
                <p:cNvPicPr/>
                <p:nvPr/>
              </p:nvPicPr>
              <p:blipFill>
                <a:blip r:embed="rId84"/>
                <a:stretch>
                  <a:fillRect/>
                </a:stretch>
              </p:blipFill>
              <p:spPr>
                <a:xfrm>
                  <a:off x="1594710" y="1868040"/>
                  <a:ext cx="31068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9" name="Ink 18">
                  <a:extLst>
                    <a:ext uri="{FF2B5EF4-FFF2-40B4-BE49-F238E27FC236}">
                      <a16:creationId xmlns:a16="http://schemas.microsoft.com/office/drawing/2014/main" id="{092D8407-3639-4E4C-960F-DDA1094DDA40}"/>
                    </a:ext>
                  </a:extLst>
                </p14:cNvPr>
                <p14:cNvContentPartPr/>
                <p14:nvPr/>
              </p14:nvContentPartPr>
              <p14:xfrm>
                <a:off x="2045790" y="1760040"/>
                <a:ext cx="20880" cy="543240"/>
              </p14:xfrm>
            </p:contentPart>
          </mc:Choice>
          <mc:Fallback xmlns="">
            <p:pic>
              <p:nvPicPr>
                <p:cNvPr id="19" name="Ink 18">
                  <a:extLst>
                    <a:ext uri="{FF2B5EF4-FFF2-40B4-BE49-F238E27FC236}">
                      <a16:creationId xmlns:a16="http://schemas.microsoft.com/office/drawing/2014/main" id="{092D8407-3639-4E4C-960F-DDA1094DDA40}"/>
                    </a:ext>
                  </a:extLst>
                </p:cNvPr>
                <p:cNvPicPr/>
                <p:nvPr/>
              </p:nvPicPr>
              <p:blipFill>
                <a:blip r:embed="rId86"/>
                <a:stretch>
                  <a:fillRect/>
                </a:stretch>
              </p:blipFill>
              <p:spPr>
                <a:xfrm>
                  <a:off x="2027790" y="1742400"/>
                  <a:ext cx="56520" cy="5788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20" name="Ink 19">
                  <a:extLst>
                    <a:ext uri="{FF2B5EF4-FFF2-40B4-BE49-F238E27FC236}">
                      <a16:creationId xmlns:a16="http://schemas.microsoft.com/office/drawing/2014/main" id="{9C817AB4-AF21-41A9-5D17-8BF2D4A9E095}"/>
                    </a:ext>
                  </a:extLst>
                </p14:cNvPr>
                <p14:cNvContentPartPr/>
                <p14:nvPr/>
              </p14:nvContentPartPr>
              <p14:xfrm>
                <a:off x="2180790" y="1792080"/>
                <a:ext cx="176400" cy="381960"/>
              </p14:xfrm>
            </p:contentPart>
          </mc:Choice>
          <mc:Fallback xmlns="">
            <p:pic>
              <p:nvPicPr>
                <p:cNvPr id="20" name="Ink 19">
                  <a:extLst>
                    <a:ext uri="{FF2B5EF4-FFF2-40B4-BE49-F238E27FC236}">
                      <a16:creationId xmlns:a16="http://schemas.microsoft.com/office/drawing/2014/main" id="{9C817AB4-AF21-41A9-5D17-8BF2D4A9E095}"/>
                    </a:ext>
                  </a:extLst>
                </p:cNvPr>
                <p:cNvPicPr/>
                <p:nvPr/>
              </p:nvPicPr>
              <p:blipFill>
                <a:blip r:embed="rId88"/>
                <a:stretch>
                  <a:fillRect/>
                </a:stretch>
              </p:blipFill>
              <p:spPr>
                <a:xfrm>
                  <a:off x="2163150" y="1774440"/>
                  <a:ext cx="21204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22" name="Ink 21">
                  <a:extLst>
                    <a:ext uri="{FF2B5EF4-FFF2-40B4-BE49-F238E27FC236}">
                      <a16:creationId xmlns:a16="http://schemas.microsoft.com/office/drawing/2014/main" id="{77C8295E-92A4-AB6B-52BF-929EC60D1B41}"/>
                    </a:ext>
                  </a:extLst>
                </p14:cNvPr>
                <p14:cNvContentPartPr/>
                <p14:nvPr/>
              </p14:nvContentPartPr>
              <p14:xfrm>
                <a:off x="2411550" y="1702800"/>
                <a:ext cx="108000" cy="479520"/>
              </p14:xfrm>
            </p:contentPart>
          </mc:Choice>
          <mc:Fallback xmlns="">
            <p:pic>
              <p:nvPicPr>
                <p:cNvPr id="22" name="Ink 21">
                  <a:extLst>
                    <a:ext uri="{FF2B5EF4-FFF2-40B4-BE49-F238E27FC236}">
                      <a16:creationId xmlns:a16="http://schemas.microsoft.com/office/drawing/2014/main" id="{77C8295E-92A4-AB6B-52BF-929EC60D1B41}"/>
                    </a:ext>
                  </a:extLst>
                </p:cNvPr>
                <p:cNvPicPr/>
                <p:nvPr/>
              </p:nvPicPr>
              <p:blipFill>
                <a:blip r:embed="rId90"/>
                <a:stretch>
                  <a:fillRect/>
                </a:stretch>
              </p:blipFill>
              <p:spPr>
                <a:xfrm>
                  <a:off x="2393910" y="1684800"/>
                  <a:ext cx="143640" cy="5151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23" name="Ink 22">
                  <a:extLst>
                    <a:ext uri="{FF2B5EF4-FFF2-40B4-BE49-F238E27FC236}">
                      <a16:creationId xmlns:a16="http://schemas.microsoft.com/office/drawing/2014/main" id="{83A3C3E6-7E65-5AC9-861D-7BFC838E6280}"/>
                    </a:ext>
                  </a:extLst>
                </p14:cNvPr>
                <p14:cNvContentPartPr/>
                <p14:nvPr/>
              </p14:nvContentPartPr>
              <p14:xfrm>
                <a:off x="2683710" y="1817280"/>
                <a:ext cx="119880" cy="390240"/>
              </p14:xfrm>
            </p:contentPart>
          </mc:Choice>
          <mc:Fallback xmlns="">
            <p:pic>
              <p:nvPicPr>
                <p:cNvPr id="23" name="Ink 22">
                  <a:extLst>
                    <a:ext uri="{FF2B5EF4-FFF2-40B4-BE49-F238E27FC236}">
                      <a16:creationId xmlns:a16="http://schemas.microsoft.com/office/drawing/2014/main" id="{83A3C3E6-7E65-5AC9-861D-7BFC838E6280}"/>
                    </a:ext>
                  </a:extLst>
                </p:cNvPr>
                <p:cNvPicPr/>
                <p:nvPr/>
              </p:nvPicPr>
              <p:blipFill>
                <a:blip r:embed="rId92"/>
                <a:stretch>
                  <a:fillRect/>
                </a:stretch>
              </p:blipFill>
              <p:spPr>
                <a:xfrm>
                  <a:off x="2665710" y="1799280"/>
                  <a:ext cx="155520" cy="4258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24" name="Ink 23">
                  <a:extLst>
                    <a:ext uri="{FF2B5EF4-FFF2-40B4-BE49-F238E27FC236}">
                      <a16:creationId xmlns:a16="http://schemas.microsoft.com/office/drawing/2014/main" id="{26A21B75-F23C-D16D-876D-AE55C1230C1D}"/>
                    </a:ext>
                  </a:extLst>
                </p14:cNvPr>
                <p14:cNvContentPartPr/>
                <p14:nvPr/>
              </p14:nvContentPartPr>
              <p14:xfrm>
                <a:off x="2914470" y="1748520"/>
                <a:ext cx="58320" cy="434520"/>
              </p14:xfrm>
            </p:contentPart>
          </mc:Choice>
          <mc:Fallback xmlns="">
            <p:pic>
              <p:nvPicPr>
                <p:cNvPr id="24" name="Ink 23">
                  <a:extLst>
                    <a:ext uri="{FF2B5EF4-FFF2-40B4-BE49-F238E27FC236}">
                      <a16:creationId xmlns:a16="http://schemas.microsoft.com/office/drawing/2014/main" id="{26A21B75-F23C-D16D-876D-AE55C1230C1D}"/>
                    </a:ext>
                  </a:extLst>
                </p:cNvPr>
                <p:cNvPicPr/>
                <p:nvPr/>
              </p:nvPicPr>
              <p:blipFill>
                <a:blip r:embed="rId94"/>
                <a:stretch>
                  <a:fillRect/>
                </a:stretch>
              </p:blipFill>
              <p:spPr>
                <a:xfrm>
                  <a:off x="2896470" y="1730520"/>
                  <a:ext cx="93960" cy="47016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25" name="Ink 24">
                  <a:extLst>
                    <a:ext uri="{FF2B5EF4-FFF2-40B4-BE49-F238E27FC236}">
                      <a16:creationId xmlns:a16="http://schemas.microsoft.com/office/drawing/2014/main" id="{646FC1D6-556A-EECB-DC52-E323A78039FD}"/>
                    </a:ext>
                  </a:extLst>
                </p14:cNvPr>
                <p14:cNvContentPartPr/>
                <p14:nvPr/>
              </p14:nvContentPartPr>
              <p14:xfrm>
                <a:off x="3139830" y="1818000"/>
                <a:ext cx="144000" cy="341640"/>
              </p14:xfrm>
            </p:contentPart>
          </mc:Choice>
          <mc:Fallback xmlns="">
            <p:pic>
              <p:nvPicPr>
                <p:cNvPr id="25" name="Ink 24">
                  <a:extLst>
                    <a:ext uri="{FF2B5EF4-FFF2-40B4-BE49-F238E27FC236}">
                      <a16:creationId xmlns:a16="http://schemas.microsoft.com/office/drawing/2014/main" id="{646FC1D6-556A-EECB-DC52-E323A78039FD}"/>
                    </a:ext>
                  </a:extLst>
                </p:cNvPr>
                <p:cNvPicPr/>
                <p:nvPr/>
              </p:nvPicPr>
              <p:blipFill>
                <a:blip r:embed="rId96"/>
                <a:stretch>
                  <a:fillRect/>
                </a:stretch>
              </p:blipFill>
              <p:spPr>
                <a:xfrm>
                  <a:off x="3121830" y="1800360"/>
                  <a:ext cx="17964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27" name="Ink 26">
                  <a:extLst>
                    <a:ext uri="{FF2B5EF4-FFF2-40B4-BE49-F238E27FC236}">
                      <a16:creationId xmlns:a16="http://schemas.microsoft.com/office/drawing/2014/main" id="{D1F9004F-DE25-1FA6-2D16-EFE62ED45049}"/>
                    </a:ext>
                  </a:extLst>
                </p14:cNvPr>
                <p14:cNvContentPartPr/>
                <p14:nvPr/>
              </p14:nvContentPartPr>
              <p14:xfrm>
                <a:off x="2700270" y="1919880"/>
                <a:ext cx="54720" cy="28440"/>
              </p14:xfrm>
            </p:contentPart>
          </mc:Choice>
          <mc:Fallback xmlns="">
            <p:pic>
              <p:nvPicPr>
                <p:cNvPr id="27" name="Ink 26">
                  <a:extLst>
                    <a:ext uri="{FF2B5EF4-FFF2-40B4-BE49-F238E27FC236}">
                      <a16:creationId xmlns:a16="http://schemas.microsoft.com/office/drawing/2014/main" id="{D1F9004F-DE25-1FA6-2D16-EFE62ED45049}"/>
                    </a:ext>
                  </a:extLst>
                </p:cNvPr>
                <p:cNvPicPr/>
                <p:nvPr/>
              </p:nvPicPr>
              <p:blipFill>
                <a:blip r:embed="rId98"/>
                <a:stretch>
                  <a:fillRect/>
                </a:stretch>
              </p:blipFill>
              <p:spPr>
                <a:xfrm>
                  <a:off x="2682630" y="1902240"/>
                  <a:ext cx="9036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82" name="Ink 81">
                  <a:extLst>
                    <a:ext uri="{FF2B5EF4-FFF2-40B4-BE49-F238E27FC236}">
                      <a16:creationId xmlns:a16="http://schemas.microsoft.com/office/drawing/2014/main" id="{B0D1E8D3-2B03-AA39-D29F-0C8B0B3272B9}"/>
                    </a:ext>
                  </a:extLst>
                </p14:cNvPr>
                <p14:cNvContentPartPr/>
                <p14:nvPr/>
              </p14:nvContentPartPr>
              <p14:xfrm>
                <a:off x="9875070" y="1520640"/>
                <a:ext cx="170640" cy="303480"/>
              </p14:xfrm>
            </p:contentPart>
          </mc:Choice>
          <mc:Fallback xmlns="">
            <p:pic>
              <p:nvPicPr>
                <p:cNvPr id="82" name="Ink 81">
                  <a:extLst>
                    <a:ext uri="{FF2B5EF4-FFF2-40B4-BE49-F238E27FC236}">
                      <a16:creationId xmlns:a16="http://schemas.microsoft.com/office/drawing/2014/main" id="{B0D1E8D3-2B03-AA39-D29F-0C8B0B3272B9}"/>
                    </a:ext>
                  </a:extLst>
                </p:cNvPr>
                <p:cNvPicPr/>
                <p:nvPr/>
              </p:nvPicPr>
              <p:blipFill>
                <a:blip r:embed="rId100"/>
                <a:stretch>
                  <a:fillRect/>
                </a:stretch>
              </p:blipFill>
              <p:spPr>
                <a:xfrm>
                  <a:off x="9857430" y="1503000"/>
                  <a:ext cx="20628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83" name="Ink 82">
                  <a:extLst>
                    <a:ext uri="{FF2B5EF4-FFF2-40B4-BE49-F238E27FC236}">
                      <a16:creationId xmlns:a16="http://schemas.microsoft.com/office/drawing/2014/main" id="{ADFA701A-5025-CB33-2293-DBBBBD85E33A}"/>
                    </a:ext>
                  </a:extLst>
                </p14:cNvPr>
                <p14:cNvContentPartPr/>
                <p14:nvPr/>
              </p14:nvContentPartPr>
              <p14:xfrm>
                <a:off x="10161270" y="1606320"/>
                <a:ext cx="72000" cy="230400"/>
              </p14:xfrm>
            </p:contentPart>
          </mc:Choice>
          <mc:Fallback xmlns="">
            <p:pic>
              <p:nvPicPr>
                <p:cNvPr id="83" name="Ink 82">
                  <a:extLst>
                    <a:ext uri="{FF2B5EF4-FFF2-40B4-BE49-F238E27FC236}">
                      <a16:creationId xmlns:a16="http://schemas.microsoft.com/office/drawing/2014/main" id="{ADFA701A-5025-CB33-2293-DBBBBD85E33A}"/>
                    </a:ext>
                  </a:extLst>
                </p:cNvPr>
                <p:cNvPicPr/>
                <p:nvPr/>
              </p:nvPicPr>
              <p:blipFill>
                <a:blip r:embed="rId102"/>
                <a:stretch>
                  <a:fillRect/>
                </a:stretch>
              </p:blipFill>
              <p:spPr>
                <a:xfrm>
                  <a:off x="10143270" y="1588680"/>
                  <a:ext cx="10764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85" name="Ink 84">
                  <a:extLst>
                    <a:ext uri="{FF2B5EF4-FFF2-40B4-BE49-F238E27FC236}">
                      <a16:creationId xmlns:a16="http://schemas.microsoft.com/office/drawing/2014/main" id="{28AFF36F-D150-CD20-C677-74C602D37D3E}"/>
                    </a:ext>
                  </a:extLst>
                </p14:cNvPr>
                <p14:cNvContentPartPr/>
                <p14:nvPr/>
              </p14:nvContentPartPr>
              <p14:xfrm>
                <a:off x="10332630" y="1407240"/>
                <a:ext cx="168480" cy="44280"/>
              </p14:xfrm>
            </p:contentPart>
          </mc:Choice>
          <mc:Fallback xmlns="">
            <p:pic>
              <p:nvPicPr>
                <p:cNvPr id="85" name="Ink 84">
                  <a:extLst>
                    <a:ext uri="{FF2B5EF4-FFF2-40B4-BE49-F238E27FC236}">
                      <a16:creationId xmlns:a16="http://schemas.microsoft.com/office/drawing/2014/main" id="{28AFF36F-D150-CD20-C677-74C602D37D3E}"/>
                    </a:ext>
                  </a:extLst>
                </p:cNvPr>
                <p:cNvPicPr/>
                <p:nvPr/>
              </p:nvPicPr>
              <p:blipFill>
                <a:blip r:embed="rId104"/>
                <a:stretch>
                  <a:fillRect/>
                </a:stretch>
              </p:blipFill>
              <p:spPr>
                <a:xfrm>
                  <a:off x="10314990" y="1389600"/>
                  <a:ext cx="20412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87" name="Ink 86">
                  <a:extLst>
                    <a:ext uri="{FF2B5EF4-FFF2-40B4-BE49-F238E27FC236}">
                      <a16:creationId xmlns:a16="http://schemas.microsoft.com/office/drawing/2014/main" id="{C8BEC917-2894-1476-B8FB-8592B16A745E}"/>
                    </a:ext>
                  </a:extLst>
                </p14:cNvPr>
                <p14:cNvContentPartPr/>
                <p14:nvPr/>
              </p14:nvContentPartPr>
              <p14:xfrm>
                <a:off x="10331910" y="1485720"/>
                <a:ext cx="252360" cy="379080"/>
              </p14:xfrm>
            </p:contentPart>
          </mc:Choice>
          <mc:Fallback xmlns="">
            <p:pic>
              <p:nvPicPr>
                <p:cNvPr id="87" name="Ink 86">
                  <a:extLst>
                    <a:ext uri="{FF2B5EF4-FFF2-40B4-BE49-F238E27FC236}">
                      <a16:creationId xmlns:a16="http://schemas.microsoft.com/office/drawing/2014/main" id="{C8BEC917-2894-1476-B8FB-8592B16A745E}"/>
                    </a:ext>
                  </a:extLst>
                </p:cNvPr>
                <p:cNvPicPr/>
                <p:nvPr/>
              </p:nvPicPr>
              <p:blipFill>
                <a:blip r:embed="rId106"/>
                <a:stretch>
                  <a:fillRect/>
                </a:stretch>
              </p:blipFill>
              <p:spPr>
                <a:xfrm>
                  <a:off x="10314270" y="1468080"/>
                  <a:ext cx="288000" cy="41472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88" name="Ink 87">
                  <a:extLst>
                    <a:ext uri="{FF2B5EF4-FFF2-40B4-BE49-F238E27FC236}">
                      <a16:creationId xmlns:a16="http://schemas.microsoft.com/office/drawing/2014/main" id="{D853F15A-E9EB-0607-DD93-DEA0298336EF}"/>
                    </a:ext>
                  </a:extLst>
                </p14:cNvPr>
                <p14:cNvContentPartPr/>
                <p14:nvPr/>
              </p14:nvContentPartPr>
              <p14:xfrm>
                <a:off x="10652310" y="1234440"/>
                <a:ext cx="82080" cy="754200"/>
              </p14:xfrm>
            </p:contentPart>
          </mc:Choice>
          <mc:Fallback xmlns="">
            <p:pic>
              <p:nvPicPr>
                <p:cNvPr id="88" name="Ink 87">
                  <a:extLst>
                    <a:ext uri="{FF2B5EF4-FFF2-40B4-BE49-F238E27FC236}">
                      <a16:creationId xmlns:a16="http://schemas.microsoft.com/office/drawing/2014/main" id="{D853F15A-E9EB-0607-DD93-DEA0298336EF}"/>
                    </a:ext>
                  </a:extLst>
                </p:cNvPr>
                <p:cNvPicPr/>
                <p:nvPr/>
              </p:nvPicPr>
              <p:blipFill>
                <a:blip r:embed="rId108"/>
                <a:stretch>
                  <a:fillRect/>
                </a:stretch>
              </p:blipFill>
              <p:spPr>
                <a:xfrm>
                  <a:off x="10634310" y="1216440"/>
                  <a:ext cx="117720" cy="7898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89" name="Ink 88">
                  <a:extLst>
                    <a:ext uri="{FF2B5EF4-FFF2-40B4-BE49-F238E27FC236}">
                      <a16:creationId xmlns:a16="http://schemas.microsoft.com/office/drawing/2014/main" id="{14A65E20-CD8D-FF15-0D58-F8566FDD66A2}"/>
                    </a:ext>
                  </a:extLst>
                </p14:cNvPr>
                <p14:cNvContentPartPr/>
                <p14:nvPr/>
              </p14:nvContentPartPr>
              <p14:xfrm>
                <a:off x="10961190" y="1417320"/>
                <a:ext cx="360" cy="388080"/>
              </p14:xfrm>
            </p:contentPart>
          </mc:Choice>
          <mc:Fallback xmlns="">
            <p:pic>
              <p:nvPicPr>
                <p:cNvPr id="89" name="Ink 88">
                  <a:extLst>
                    <a:ext uri="{FF2B5EF4-FFF2-40B4-BE49-F238E27FC236}">
                      <a16:creationId xmlns:a16="http://schemas.microsoft.com/office/drawing/2014/main" id="{14A65E20-CD8D-FF15-0D58-F8566FDD66A2}"/>
                    </a:ext>
                  </a:extLst>
                </p:cNvPr>
                <p:cNvPicPr/>
                <p:nvPr/>
              </p:nvPicPr>
              <p:blipFill>
                <a:blip r:embed="rId110"/>
                <a:stretch>
                  <a:fillRect/>
                </a:stretch>
              </p:blipFill>
              <p:spPr>
                <a:xfrm>
                  <a:off x="10943550" y="1399320"/>
                  <a:ext cx="36000" cy="42372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90" name="Ink 89">
                  <a:extLst>
                    <a:ext uri="{FF2B5EF4-FFF2-40B4-BE49-F238E27FC236}">
                      <a16:creationId xmlns:a16="http://schemas.microsoft.com/office/drawing/2014/main" id="{9AA0D676-22C9-27A6-63A5-0A4130EC6EEC}"/>
                    </a:ext>
                  </a:extLst>
                </p14:cNvPr>
                <p14:cNvContentPartPr/>
                <p14:nvPr/>
              </p14:nvContentPartPr>
              <p14:xfrm>
                <a:off x="11006910" y="1371240"/>
                <a:ext cx="123480" cy="28800"/>
              </p14:xfrm>
            </p:contentPart>
          </mc:Choice>
          <mc:Fallback xmlns="">
            <p:pic>
              <p:nvPicPr>
                <p:cNvPr id="90" name="Ink 89">
                  <a:extLst>
                    <a:ext uri="{FF2B5EF4-FFF2-40B4-BE49-F238E27FC236}">
                      <a16:creationId xmlns:a16="http://schemas.microsoft.com/office/drawing/2014/main" id="{9AA0D676-22C9-27A6-63A5-0A4130EC6EEC}"/>
                    </a:ext>
                  </a:extLst>
                </p:cNvPr>
                <p:cNvPicPr/>
                <p:nvPr/>
              </p:nvPicPr>
              <p:blipFill>
                <a:blip r:embed="rId112"/>
                <a:stretch>
                  <a:fillRect/>
                </a:stretch>
              </p:blipFill>
              <p:spPr>
                <a:xfrm>
                  <a:off x="10989270" y="1353600"/>
                  <a:ext cx="15912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91" name="Ink 90">
                  <a:extLst>
                    <a:ext uri="{FF2B5EF4-FFF2-40B4-BE49-F238E27FC236}">
                      <a16:creationId xmlns:a16="http://schemas.microsoft.com/office/drawing/2014/main" id="{2DE40B54-25CC-E961-1136-81C480767928}"/>
                    </a:ext>
                  </a:extLst>
                </p14:cNvPr>
                <p14:cNvContentPartPr/>
                <p14:nvPr/>
              </p14:nvContentPartPr>
              <p14:xfrm>
                <a:off x="10984230" y="1577160"/>
                <a:ext cx="89280" cy="12600"/>
              </p14:xfrm>
            </p:contentPart>
          </mc:Choice>
          <mc:Fallback xmlns="">
            <p:pic>
              <p:nvPicPr>
                <p:cNvPr id="91" name="Ink 90">
                  <a:extLst>
                    <a:ext uri="{FF2B5EF4-FFF2-40B4-BE49-F238E27FC236}">
                      <a16:creationId xmlns:a16="http://schemas.microsoft.com/office/drawing/2014/main" id="{2DE40B54-25CC-E961-1136-81C480767928}"/>
                    </a:ext>
                  </a:extLst>
                </p:cNvPr>
                <p:cNvPicPr/>
                <p:nvPr/>
              </p:nvPicPr>
              <p:blipFill>
                <a:blip r:embed="rId114"/>
                <a:stretch>
                  <a:fillRect/>
                </a:stretch>
              </p:blipFill>
              <p:spPr>
                <a:xfrm>
                  <a:off x="10966230" y="1559160"/>
                  <a:ext cx="12492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73" name="Ink 172">
                  <a:extLst>
                    <a:ext uri="{FF2B5EF4-FFF2-40B4-BE49-F238E27FC236}">
                      <a16:creationId xmlns:a16="http://schemas.microsoft.com/office/drawing/2014/main" id="{12415CFE-FD2E-7BA3-E71E-C89DF570DF79}"/>
                    </a:ext>
                  </a:extLst>
                </p14:cNvPr>
                <p14:cNvContentPartPr/>
                <p14:nvPr/>
              </p14:nvContentPartPr>
              <p14:xfrm>
                <a:off x="1291230" y="2354040"/>
                <a:ext cx="475920" cy="184680"/>
              </p14:xfrm>
            </p:contentPart>
          </mc:Choice>
          <mc:Fallback xmlns="">
            <p:pic>
              <p:nvPicPr>
                <p:cNvPr id="173" name="Ink 172">
                  <a:extLst>
                    <a:ext uri="{FF2B5EF4-FFF2-40B4-BE49-F238E27FC236}">
                      <a16:creationId xmlns:a16="http://schemas.microsoft.com/office/drawing/2014/main" id="{12415CFE-FD2E-7BA3-E71E-C89DF570DF79}"/>
                    </a:ext>
                  </a:extLst>
                </p:cNvPr>
                <p:cNvPicPr/>
                <p:nvPr/>
              </p:nvPicPr>
              <p:blipFill>
                <a:blip r:embed="rId116"/>
                <a:stretch>
                  <a:fillRect/>
                </a:stretch>
              </p:blipFill>
              <p:spPr>
                <a:xfrm>
                  <a:off x="1273590" y="2336400"/>
                  <a:ext cx="51156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74" name="Ink 173">
                  <a:extLst>
                    <a:ext uri="{FF2B5EF4-FFF2-40B4-BE49-F238E27FC236}">
                      <a16:creationId xmlns:a16="http://schemas.microsoft.com/office/drawing/2014/main" id="{169C47E7-E896-FCE6-F084-621C1198054B}"/>
                    </a:ext>
                  </a:extLst>
                </p14:cNvPr>
                <p14:cNvContentPartPr/>
                <p14:nvPr/>
              </p14:nvContentPartPr>
              <p14:xfrm>
                <a:off x="1794150" y="2447280"/>
                <a:ext cx="481680" cy="286560"/>
              </p14:xfrm>
            </p:contentPart>
          </mc:Choice>
          <mc:Fallback xmlns="">
            <p:pic>
              <p:nvPicPr>
                <p:cNvPr id="174" name="Ink 173">
                  <a:extLst>
                    <a:ext uri="{FF2B5EF4-FFF2-40B4-BE49-F238E27FC236}">
                      <a16:creationId xmlns:a16="http://schemas.microsoft.com/office/drawing/2014/main" id="{169C47E7-E896-FCE6-F084-621C1198054B}"/>
                    </a:ext>
                  </a:extLst>
                </p:cNvPr>
                <p:cNvPicPr/>
                <p:nvPr/>
              </p:nvPicPr>
              <p:blipFill>
                <a:blip r:embed="rId118"/>
                <a:stretch>
                  <a:fillRect/>
                </a:stretch>
              </p:blipFill>
              <p:spPr>
                <a:xfrm>
                  <a:off x="1776510" y="2429280"/>
                  <a:ext cx="51732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76" name="Ink 175">
                  <a:extLst>
                    <a:ext uri="{FF2B5EF4-FFF2-40B4-BE49-F238E27FC236}">
                      <a16:creationId xmlns:a16="http://schemas.microsoft.com/office/drawing/2014/main" id="{1E821627-E2C2-C638-9CF1-315519642BFF}"/>
                    </a:ext>
                  </a:extLst>
                </p14:cNvPr>
                <p14:cNvContentPartPr/>
                <p14:nvPr/>
              </p14:nvContentPartPr>
              <p14:xfrm>
                <a:off x="4491630" y="2480400"/>
                <a:ext cx="360" cy="171360"/>
              </p14:xfrm>
            </p:contentPart>
          </mc:Choice>
          <mc:Fallback xmlns="">
            <p:pic>
              <p:nvPicPr>
                <p:cNvPr id="176" name="Ink 175">
                  <a:extLst>
                    <a:ext uri="{FF2B5EF4-FFF2-40B4-BE49-F238E27FC236}">
                      <a16:creationId xmlns:a16="http://schemas.microsoft.com/office/drawing/2014/main" id="{1E821627-E2C2-C638-9CF1-315519642BFF}"/>
                    </a:ext>
                  </a:extLst>
                </p:cNvPr>
                <p:cNvPicPr/>
                <p:nvPr/>
              </p:nvPicPr>
              <p:blipFill>
                <a:blip r:embed="rId120"/>
                <a:stretch>
                  <a:fillRect/>
                </a:stretch>
              </p:blipFill>
              <p:spPr>
                <a:xfrm>
                  <a:off x="4473990" y="2462400"/>
                  <a:ext cx="3600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77" name="Ink 176">
                  <a:extLst>
                    <a:ext uri="{FF2B5EF4-FFF2-40B4-BE49-F238E27FC236}">
                      <a16:creationId xmlns:a16="http://schemas.microsoft.com/office/drawing/2014/main" id="{35A7712B-B06B-1AB2-DCDD-4881B468993A}"/>
                    </a:ext>
                  </a:extLst>
                </p14:cNvPr>
                <p14:cNvContentPartPr/>
                <p14:nvPr/>
              </p14:nvContentPartPr>
              <p14:xfrm>
                <a:off x="4491630" y="2400120"/>
                <a:ext cx="360" cy="360"/>
              </p14:xfrm>
            </p:contentPart>
          </mc:Choice>
          <mc:Fallback xmlns="">
            <p:pic>
              <p:nvPicPr>
                <p:cNvPr id="177" name="Ink 176">
                  <a:extLst>
                    <a:ext uri="{FF2B5EF4-FFF2-40B4-BE49-F238E27FC236}">
                      <a16:creationId xmlns:a16="http://schemas.microsoft.com/office/drawing/2014/main" id="{35A7712B-B06B-1AB2-DCDD-4881B468993A}"/>
                    </a:ext>
                  </a:extLst>
                </p:cNvPr>
                <p:cNvPicPr/>
                <p:nvPr/>
              </p:nvPicPr>
              <p:blipFill>
                <a:blip r:embed="rId3"/>
                <a:stretch>
                  <a:fillRect/>
                </a:stretch>
              </p:blipFill>
              <p:spPr>
                <a:xfrm>
                  <a:off x="4473990" y="23821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78" name="Ink 177">
                  <a:extLst>
                    <a:ext uri="{FF2B5EF4-FFF2-40B4-BE49-F238E27FC236}">
                      <a16:creationId xmlns:a16="http://schemas.microsoft.com/office/drawing/2014/main" id="{3AE458F0-7682-DC7B-C001-18609DDBD61C}"/>
                    </a:ext>
                  </a:extLst>
                </p14:cNvPr>
                <p14:cNvContentPartPr/>
                <p14:nvPr/>
              </p14:nvContentPartPr>
              <p14:xfrm>
                <a:off x="4740390" y="2275920"/>
                <a:ext cx="48960" cy="444240"/>
              </p14:xfrm>
            </p:contentPart>
          </mc:Choice>
          <mc:Fallback xmlns="">
            <p:pic>
              <p:nvPicPr>
                <p:cNvPr id="178" name="Ink 177">
                  <a:extLst>
                    <a:ext uri="{FF2B5EF4-FFF2-40B4-BE49-F238E27FC236}">
                      <a16:creationId xmlns:a16="http://schemas.microsoft.com/office/drawing/2014/main" id="{3AE458F0-7682-DC7B-C001-18609DDBD61C}"/>
                    </a:ext>
                  </a:extLst>
                </p:cNvPr>
                <p:cNvPicPr/>
                <p:nvPr/>
              </p:nvPicPr>
              <p:blipFill>
                <a:blip r:embed="rId123"/>
                <a:stretch>
                  <a:fillRect/>
                </a:stretch>
              </p:blipFill>
              <p:spPr>
                <a:xfrm>
                  <a:off x="4722390" y="2258280"/>
                  <a:ext cx="84600" cy="4798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80" name="Ink 179">
                  <a:extLst>
                    <a:ext uri="{FF2B5EF4-FFF2-40B4-BE49-F238E27FC236}">
                      <a16:creationId xmlns:a16="http://schemas.microsoft.com/office/drawing/2014/main" id="{8B520D28-FCAE-FA78-4445-16C0A40E94C9}"/>
                    </a:ext>
                  </a:extLst>
                </p14:cNvPr>
                <p14:cNvContentPartPr/>
                <p14:nvPr/>
              </p14:nvContentPartPr>
              <p14:xfrm>
                <a:off x="4674870" y="2502720"/>
                <a:ext cx="101520" cy="360"/>
              </p14:xfrm>
            </p:contentPart>
          </mc:Choice>
          <mc:Fallback xmlns="">
            <p:pic>
              <p:nvPicPr>
                <p:cNvPr id="180" name="Ink 179">
                  <a:extLst>
                    <a:ext uri="{FF2B5EF4-FFF2-40B4-BE49-F238E27FC236}">
                      <a16:creationId xmlns:a16="http://schemas.microsoft.com/office/drawing/2014/main" id="{8B520D28-FCAE-FA78-4445-16C0A40E94C9}"/>
                    </a:ext>
                  </a:extLst>
                </p:cNvPr>
                <p:cNvPicPr/>
                <p:nvPr/>
              </p:nvPicPr>
              <p:blipFill>
                <a:blip r:embed="rId125"/>
                <a:stretch>
                  <a:fillRect/>
                </a:stretch>
              </p:blipFill>
              <p:spPr>
                <a:xfrm>
                  <a:off x="4656870" y="2485080"/>
                  <a:ext cx="1371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81" name="Ink 180">
                  <a:extLst>
                    <a:ext uri="{FF2B5EF4-FFF2-40B4-BE49-F238E27FC236}">
                      <a16:creationId xmlns:a16="http://schemas.microsoft.com/office/drawing/2014/main" id="{BC5E3E87-7F3D-4061-6A2C-C3D9E66B620E}"/>
                    </a:ext>
                  </a:extLst>
                </p14:cNvPr>
                <p14:cNvContentPartPr/>
                <p14:nvPr/>
              </p14:nvContentPartPr>
              <p14:xfrm>
                <a:off x="5004270" y="2297160"/>
                <a:ext cx="123120" cy="567000"/>
              </p14:xfrm>
            </p:contentPart>
          </mc:Choice>
          <mc:Fallback xmlns="">
            <p:pic>
              <p:nvPicPr>
                <p:cNvPr id="181" name="Ink 180">
                  <a:extLst>
                    <a:ext uri="{FF2B5EF4-FFF2-40B4-BE49-F238E27FC236}">
                      <a16:creationId xmlns:a16="http://schemas.microsoft.com/office/drawing/2014/main" id="{BC5E3E87-7F3D-4061-6A2C-C3D9E66B620E}"/>
                    </a:ext>
                  </a:extLst>
                </p:cNvPr>
                <p:cNvPicPr/>
                <p:nvPr/>
              </p:nvPicPr>
              <p:blipFill>
                <a:blip r:embed="rId127"/>
                <a:stretch>
                  <a:fillRect/>
                </a:stretch>
              </p:blipFill>
              <p:spPr>
                <a:xfrm>
                  <a:off x="4986270" y="2279160"/>
                  <a:ext cx="158760" cy="6026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84" name="Ink 183">
                  <a:extLst>
                    <a:ext uri="{FF2B5EF4-FFF2-40B4-BE49-F238E27FC236}">
                      <a16:creationId xmlns:a16="http://schemas.microsoft.com/office/drawing/2014/main" id="{C6BEEAAE-99B1-391F-8857-A29803BD3CEE}"/>
                    </a:ext>
                  </a:extLst>
                </p14:cNvPr>
                <p14:cNvContentPartPr/>
                <p14:nvPr/>
              </p14:nvContentPartPr>
              <p14:xfrm>
                <a:off x="3451950" y="2434680"/>
                <a:ext cx="360" cy="360"/>
              </p14:xfrm>
            </p:contentPart>
          </mc:Choice>
          <mc:Fallback xmlns="">
            <p:pic>
              <p:nvPicPr>
                <p:cNvPr id="184" name="Ink 183">
                  <a:extLst>
                    <a:ext uri="{FF2B5EF4-FFF2-40B4-BE49-F238E27FC236}">
                      <a16:creationId xmlns:a16="http://schemas.microsoft.com/office/drawing/2014/main" id="{C6BEEAAE-99B1-391F-8857-A29803BD3CEE}"/>
                    </a:ext>
                  </a:extLst>
                </p:cNvPr>
                <p:cNvPicPr/>
                <p:nvPr/>
              </p:nvPicPr>
              <p:blipFill>
                <a:blip r:embed="rId3"/>
                <a:stretch>
                  <a:fillRect/>
                </a:stretch>
              </p:blipFill>
              <p:spPr>
                <a:xfrm>
                  <a:off x="3433950" y="241668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83" name="Ink 182">
                  <a:extLst>
                    <a:ext uri="{FF2B5EF4-FFF2-40B4-BE49-F238E27FC236}">
                      <a16:creationId xmlns:a16="http://schemas.microsoft.com/office/drawing/2014/main" id="{33DABE17-6B33-567A-1FF8-EACD4ADF4357}"/>
                    </a:ext>
                  </a:extLst>
                </p14:cNvPr>
                <p14:cNvContentPartPr/>
                <p14:nvPr/>
              </p14:nvContentPartPr>
              <p14:xfrm>
                <a:off x="3335670" y="2617200"/>
                <a:ext cx="93240" cy="239040"/>
              </p14:xfrm>
            </p:contentPart>
          </mc:Choice>
          <mc:Fallback xmlns="">
            <p:pic>
              <p:nvPicPr>
                <p:cNvPr id="183" name="Ink 182">
                  <a:extLst>
                    <a:ext uri="{FF2B5EF4-FFF2-40B4-BE49-F238E27FC236}">
                      <a16:creationId xmlns:a16="http://schemas.microsoft.com/office/drawing/2014/main" id="{33DABE17-6B33-567A-1FF8-EACD4ADF4357}"/>
                    </a:ext>
                  </a:extLst>
                </p:cNvPr>
                <p:cNvPicPr/>
                <p:nvPr/>
              </p:nvPicPr>
              <p:blipFill>
                <a:blip r:embed="rId130"/>
                <a:stretch>
                  <a:fillRect/>
                </a:stretch>
              </p:blipFill>
              <p:spPr>
                <a:xfrm>
                  <a:off x="3318030" y="2599560"/>
                  <a:ext cx="12888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85" name="Ink 184">
                  <a:extLst>
                    <a:ext uri="{FF2B5EF4-FFF2-40B4-BE49-F238E27FC236}">
                      <a16:creationId xmlns:a16="http://schemas.microsoft.com/office/drawing/2014/main" id="{5C4625F2-F210-D284-E59F-61CD29E33953}"/>
                    </a:ext>
                  </a:extLst>
                </p14:cNvPr>
                <p14:cNvContentPartPr/>
                <p14:nvPr/>
              </p14:nvContentPartPr>
              <p14:xfrm>
                <a:off x="3588750" y="2651400"/>
                <a:ext cx="89280" cy="360"/>
              </p14:xfrm>
            </p:contentPart>
          </mc:Choice>
          <mc:Fallback xmlns="">
            <p:pic>
              <p:nvPicPr>
                <p:cNvPr id="185" name="Ink 184">
                  <a:extLst>
                    <a:ext uri="{FF2B5EF4-FFF2-40B4-BE49-F238E27FC236}">
                      <a16:creationId xmlns:a16="http://schemas.microsoft.com/office/drawing/2014/main" id="{5C4625F2-F210-D284-E59F-61CD29E33953}"/>
                    </a:ext>
                  </a:extLst>
                </p:cNvPr>
                <p:cNvPicPr/>
                <p:nvPr/>
              </p:nvPicPr>
              <p:blipFill>
                <a:blip r:embed="rId132"/>
                <a:stretch>
                  <a:fillRect/>
                </a:stretch>
              </p:blipFill>
              <p:spPr>
                <a:xfrm>
                  <a:off x="3571110" y="2633760"/>
                  <a:ext cx="1249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86" name="Ink 185">
                  <a:extLst>
                    <a:ext uri="{FF2B5EF4-FFF2-40B4-BE49-F238E27FC236}">
                      <a16:creationId xmlns:a16="http://schemas.microsoft.com/office/drawing/2014/main" id="{2A80DC43-E052-1EE6-3135-A19CC65A8B85}"/>
                    </a:ext>
                  </a:extLst>
                </p14:cNvPr>
                <p14:cNvContentPartPr/>
                <p14:nvPr/>
              </p14:nvContentPartPr>
              <p14:xfrm>
                <a:off x="3600270" y="2747520"/>
                <a:ext cx="101520" cy="7560"/>
              </p14:xfrm>
            </p:contentPart>
          </mc:Choice>
          <mc:Fallback xmlns="">
            <p:pic>
              <p:nvPicPr>
                <p:cNvPr id="186" name="Ink 185">
                  <a:extLst>
                    <a:ext uri="{FF2B5EF4-FFF2-40B4-BE49-F238E27FC236}">
                      <a16:creationId xmlns:a16="http://schemas.microsoft.com/office/drawing/2014/main" id="{2A80DC43-E052-1EE6-3135-A19CC65A8B85}"/>
                    </a:ext>
                  </a:extLst>
                </p:cNvPr>
                <p:cNvPicPr/>
                <p:nvPr/>
              </p:nvPicPr>
              <p:blipFill>
                <a:blip r:embed="rId134"/>
                <a:stretch>
                  <a:fillRect/>
                </a:stretch>
              </p:blipFill>
              <p:spPr>
                <a:xfrm>
                  <a:off x="3582630" y="2729880"/>
                  <a:ext cx="13716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88" name="Ink 187">
                  <a:extLst>
                    <a:ext uri="{FF2B5EF4-FFF2-40B4-BE49-F238E27FC236}">
                      <a16:creationId xmlns:a16="http://schemas.microsoft.com/office/drawing/2014/main" id="{6B20FDD5-9B8A-7481-2250-67844229FFC4}"/>
                    </a:ext>
                  </a:extLst>
                </p14:cNvPr>
                <p14:cNvContentPartPr/>
                <p14:nvPr/>
              </p14:nvContentPartPr>
              <p14:xfrm>
                <a:off x="3783150" y="2398680"/>
                <a:ext cx="112320" cy="82080"/>
              </p14:xfrm>
            </p:contentPart>
          </mc:Choice>
          <mc:Fallback xmlns="">
            <p:pic>
              <p:nvPicPr>
                <p:cNvPr id="188" name="Ink 187">
                  <a:extLst>
                    <a:ext uri="{FF2B5EF4-FFF2-40B4-BE49-F238E27FC236}">
                      <a16:creationId xmlns:a16="http://schemas.microsoft.com/office/drawing/2014/main" id="{6B20FDD5-9B8A-7481-2250-67844229FFC4}"/>
                    </a:ext>
                  </a:extLst>
                </p:cNvPr>
                <p:cNvPicPr/>
                <p:nvPr/>
              </p:nvPicPr>
              <p:blipFill>
                <a:blip r:embed="rId136"/>
                <a:stretch>
                  <a:fillRect/>
                </a:stretch>
              </p:blipFill>
              <p:spPr>
                <a:xfrm>
                  <a:off x="3765150" y="2381040"/>
                  <a:ext cx="14796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89" name="Ink 188">
                  <a:extLst>
                    <a:ext uri="{FF2B5EF4-FFF2-40B4-BE49-F238E27FC236}">
                      <a16:creationId xmlns:a16="http://schemas.microsoft.com/office/drawing/2014/main" id="{330B5C55-9C0C-F7B9-DC4F-325448E70E67}"/>
                    </a:ext>
                  </a:extLst>
                </p14:cNvPr>
                <p14:cNvContentPartPr/>
                <p14:nvPr/>
              </p14:nvContentPartPr>
              <p14:xfrm>
                <a:off x="3873510" y="2400120"/>
                <a:ext cx="114480" cy="367920"/>
              </p14:xfrm>
            </p:contentPart>
          </mc:Choice>
          <mc:Fallback xmlns="">
            <p:pic>
              <p:nvPicPr>
                <p:cNvPr id="189" name="Ink 188">
                  <a:extLst>
                    <a:ext uri="{FF2B5EF4-FFF2-40B4-BE49-F238E27FC236}">
                      <a16:creationId xmlns:a16="http://schemas.microsoft.com/office/drawing/2014/main" id="{330B5C55-9C0C-F7B9-DC4F-325448E70E67}"/>
                    </a:ext>
                  </a:extLst>
                </p:cNvPr>
                <p:cNvPicPr/>
                <p:nvPr/>
              </p:nvPicPr>
              <p:blipFill>
                <a:blip r:embed="rId138"/>
                <a:stretch>
                  <a:fillRect/>
                </a:stretch>
              </p:blipFill>
              <p:spPr>
                <a:xfrm>
                  <a:off x="3855870" y="2382120"/>
                  <a:ext cx="15012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92" name="Ink 191">
                  <a:extLst>
                    <a:ext uri="{FF2B5EF4-FFF2-40B4-BE49-F238E27FC236}">
                      <a16:creationId xmlns:a16="http://schemas.microsoft.com/office/drawing/2014/main" id="{74B53B7E-11EF-ECCA-2240-E25A09343265}"/>
                    </a:ext>
                  </a:extLst>
                </p14:cNvPr>
                <p14:cNvContentPartPr/>
                <p14:nvPr/>
              </p14:nvContentPartPr>
              <p14:xfrm>
                <a:off x="5267070" y="2460960"/>
                <a:ext cx="80280" cy="202680"/>
              </p14:xfrm>
            </p:contentPart>
          </mc:Choice>
          <mc:Fallback xmlns="">
            <p:pic>
              <p:nvPicPr>
                <p:cNvPr id="192" name="Ink 191">
                  <a:extLst>
                    <a:ext uri="{FF2B5EF4-FFF2-40B4-BE49-F238E27FC236}">
                      <a16:creationId xmlns:a16="http://schemas.microsoft.com/office/drawing/2014/main" id="{74B53B7E-11EF-ECCA-2240-E25A09343265}"/>
                    </a:ext>
                  </a:extLst>
                </p:cNvPr>
                <p:cNvPicPr/>
                <p:nvPr/>
              </p:nvPicPr>
              <p:blipFill>
                <a:blip r:embed="rId140"/>
                <a:stretch>
                  <a:fillRect/>
                </a:stretch>
              </p:blipFill>
              <p:spPr>
                <a:xfrm>
                  <a:off x="5249430" y="2442960"/>
                  <a:ext cx="11592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93" name="Ink 192">
                  <a:extLst>
                    <a:ext uri="{FF2B5EF4-FFF2-40B4-BE49-F238E27FC236}">
                      <a16:creationId xmlns:a16="http://schemas.microsoft.com/office/drawing/2014/main" id="{CED7B4FC-940F-12EF-FCE3-A68C69149BF0}"/>
                    </a:ext>
                  </a:extLst>
                </p14:cNvPr>
                <p14:cNvContentPartPr/>
                <p14:nvPr/>
              </p14:nvContentPartPr>
              <p14:xfrm>
                <a:off x="5349150" y="2537280"/>
                <a:ext cx="48960" cy="194040"/>
              </p14:xfrm>
            </p:contentPart>
          </mc:Choice>
          <mc:Fallback xmlns="">
            <p:pic>
              <p:nvPicPr>
                <p:cNvPr id="193" name="Ink 192">
                  <a:extLst>
                    <a:ext uri="{FF2B5EF4-FFF2-40B4-BE49-F238E27FC236}">
                      <a16:creationId xmlns:a16="http://schemas.microsoft.com/office/drawing/2014/main" id="{CED7B4FC-940F-12EF-FCE3-A68C69149BF0}"/>
                    </a:ext>
                  </a:extLst>
                </p:cNvPr>
                <p:cNvPicPr/>
                <p:nvPr/>
              </p:nvPicPr>
              <p:blipFill>
                <a:blip r:embed="rId142"/>
                <a:stretch>
                  <a:fillRect/>
                </a:stretch>
              </p:blipFill>
              <p:spPr>
                <a:xfrm>
                  <a:off x="5331510" y="2519640"/>
                  <a:ext cx="8460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94" name="Ink 193">
                  <a:extLst>
                    <a:ext uri="{FF2B5EF4-FFF2-40B4-BE49-F238E27FC236}">
                      <a16:creationId xmlns:a16="http://schemas.microsoft.com/office/drawing/2014/main" id="{850C2FD0-1C3E-D71E-BD92-FD6EC99BCBE5}"/>
                    </a:ext>
                  </a:extLst>
                </p14:cNvPr>
                <p14:cNvContentPartPr/>
                <p14:nvPr/>
              </p14:nvContentPartPr>
              <p14:xfrm>
                <a:off x="5440230" y="2429280"/>
                <a:ext cx="140760" cy="234000"/>
              </p14:xfrm>
            </p:contentPart>
          </mc:Choice>
          <mc:Fallback xmlns="">
            <p:pic>
              <p:nvPicPr>
                <p:cNvPr id="194" name="Ink 193">
                  <a:extLst>
                    <a:ext uri="{FF2B5EF4-FFF2-40B4-BE49-F238E27FC236}">
                      <a16:creationId xmlns:a16="http://schemas.microsoft.com/office/drawing/2014/main" id="{850C2FD0-1C3E-D71E-BD92-FD6EC99BCBE5}"/>
                    </a:ext>
                  </a:extLst>
                </p:cNvPr>
                <p:cNvPicPr/>
                <p:nvPr/>
              </p:nvPicPr>
              <p:blipFill>
                <a:blip r:embed="rId144"/>
                <a:stretch>
                  <a:fillRect/>
                </a:stretch>
              </p:blipFill>
              <p:spPr>
                <a:xfrm>
                  <a:off x="5422590" y="2411280"/>
                  <a:ext cx="17640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95" name="Ink 194">
                  <a:extLst>
                    <a:ext uri="{FF2B5EF4-FFF2-40B4-BE49-F238E27FC236}">
                      <a16:creationId xmlns:a16="http://schemas.microsoft.com/office/drawing/2014/main" id="{56B9980D-22C5-BD27-4C7C-1D7A1A675D2F}"/>
                    </a:ext>
                  </a:extLst>
                </p14:cNvPr>
                <p14:cNvContentPartPr/>
                <p14:nvPr/>
              </p14:nvContentPartPr>
              <p14:xfrm>
                <a:off x="5646510" y="2467440"/>
                <a:ext cx="78840" cy="207720"/>
              </p14:xfrm>
            </p:contentPart>
          </mc:Choice>
          <mc:Fallback xmlns="">
            <p:pic>
              <p:nvPicPr>
                <p:cNvPr id="195" name="Ink 194">
                  <a:extLst>
                    <a:ext uri="{FF2B5EF4-FFF2-40B4-BE49-F238E27FC236}">
                      <a16:creationId xmlns:a16="http://schemas.microsoft.com/office/drawing/2014/main" id="{56B9980D-22C5-BD27-4C7C-1D7A1A675D2F}"/>
                    </a:ext>
                  </a:extLst>
                </p:cNvPr>
                <p:cNvPicPr/>
                <p:nvPr/>
              </p:nvPicPr>
              <p:blipFill>
                <a:blip r:embed="rId146"/>
                <a:stretch>
                  <a:fillRect/>
                </a:stretch>
              </p:blipFill>
              <p:spPr>
                <a:xfrm>
                  <a:off x="5628510" y="2449800"/>
                  <a:ext cx="11448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97" name="Ink 196">
                  <a:extLst>
                    <a:ext uri="{FF2B5EF4-FFF2-40B4-BE49-F238E27FC236}">
                      <a16:creationId xmlns:a16="http://schemas.microsoft.com/office/drawing/2014/main" id="{AEEB1477-A4E9-973F-BEAA-F29B98A4C262}"/>
                    </a:ext>
                  </a:extLst>
                </p14:cNvPr>
                <p14:cNvContentPartPr/>
                <p14:nvPr/>
              </p14:nvContentPartPr>
              <p14:xfrm>
                <a:off x="5817870" y="2240280"/>
                <a:ext cx="105480" cy="468720"/>
              </p14:xfrm>
            </p:contentPart>
          </mc:Choice>
          <mc:Fallback xmlns="">
            <p:pic>
              <p:nvPicPr>
                <p:cNvPr id="197" name="Ink 196">
                  <a:extLst>
                    <a:ext uri="{FF2B5EF4-FFF2-40B4-BE49-F238E27FC236}">
                      <a16:creationId xmlns:a16="http://schemas.microsoft.com/office/drawing/2014/main" id="{AEEB1477-A4E9-973F-BEAA-F29B98A4C262}"/>
                    </a:ext>
                  </a:extLst>
                </p:cNvPr>
                <p:cNvPicPr/>
                <p:nvPr/>
              </p:nvPicPr>
              <p:blipFill>
                <a:blip r:embed="rId148"/>
                <a:stretch>
                  <a:fillRect/>
                </a:stretch>
              </p:blipFill>
              <p:spPr>
                <a:xfrm>
                  <a:off x="5800230" y="2222280"/>
                  <a:ext cx="141120" cy="50436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98" name="Ink 197">
                  <a:extLst>
                    <a:ext uri="{FF2B5EF4-FFF2-40B4-BE49-F238E27FC236}">
                      <a16:creationId xmlns:a16="http://schemas.microsoft.com/office/drawing/2014/main" id="{B04CE3CF-9050-1E03-D5C0-52457D0498F7}"/>
                    </a:ext>
                  </a:extLst>
                </p14:cNvPr>
                <p14:cNvContentPartPr/>
                <p14:nvPr/>
              </p14:nvContentPartPr>
              <p14:xfrm>
                <a:off x="6011910" y="2422800"/>
                <a:ext cx="360" cy="227880"/>
              </p14:xfrm>
            </p:contentPart>
          </mc:Choice>
          <mc:Fallback xmlns="">
            <p:pic>
              <p:nvPicPr>
                <p:cNvPr id="198" name="Ink 197">
                  <a:extLst>
                    <a:ext uri="{FF2B5EF4-FFF2-40B4-BE49-F238E27FC236}">
                      <a16:creationId xmlns:a16="http://schemas.microsoft.com/office/drawing/2014/main" id="{B04CE3CF-9050-1E03-D5C0-52457D0498F7}"/>
                    </a:ext>
                  </a:extLst>
                </p:cNvPr>
                <p:cNvPicPr/>
                <p:nvPr/>
              </p:nvPicPr>
              <p:blipFill>
                <a:blip r:embed="rId150"/>
                <a:stretch>
                  <a:fillRect/>
                </a:stretch>
              </p:blipFill>
              <p:spPr>
                <a:xfrm>
                  <a:off x="5993910" y="2405160"/>
                  <a:ext cx="3600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00" name="Ink 199">
                  <a:extLst>
                    <a:ext uri="{FF2B5EF4-FFF2-40B4-BE49-F238E27FC236}">
                      <a16:creationId xmlns:a16="http://schemas.microsoft.com/office/drawing/2014/main" id="{81575008-7227-4409-B4D9-C5FEE7D31DCE}"/>
                    </a:ext>
                  </a:extLst>
                </p14:cNvPr>
                <p14:cNvContentPartPr/>
                <p14:nvPr/>
              </p14:nvContentPartPr>
              <p14:xfrm>
                <a:off x="6103350" y="2286000"/>
                <a:ext cx="59400" cy="413640"/>
              </p14:xfrm>
            </p:contentPart>
          </mc:Choice>
          <mc:Fallback xmlns="">
            <p:pic>
              <p:nvPicPr>
                <p:cNvPr id="200" name="Ink 199">
                  <a:extLst>
                    <a:ext uri="{FF2B5EF4-FFF2-40B4-BE49-F238E27FC236}">
                      <a16:creationId xmlns:a16="http://schemas.microsoft.com/office/drawing/2014/main" id="{81575008-7227-4409-B4D9-C5FEE7D31DCE}"/>
                    </a:ext>
                  </a:extLst>
                </p:cNvPr>
                <p:cNvPicPr/>
                <p:nvPr/>
              </p:nvPicPr>
              <p:blipFill>
                <a:blip r:embed="rId152"/>
                <a:stretch>
                  <a:fillRect/>
                </a:stretch>
              </p:blipFill>
              <p:spPr>
                <a:xfrm>
                  <a:off x="6085710" y="2268000"/>
                  <a:ext cx="95040" cy="44928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02" name="Ink 201">
                  <a:extLst>
                    <a:ext uri="{FF2B5EF4-FFF2-40B4-BE49-F238E27FC236}">
                      <a16:creationId xmlns:a16="http://schemas.microsoft.com/office/drawing/2014/main" id="{E385E75E-6392-4DA9-37CD-A7ECBB4288EC}"/>
                    </a:ext>
                  </a:extLst>
                </p14:cNvPr>
                <p14:cNvContentPartPr/>
                <p14:nvPr/>
              </p14:nvContentPartPr>
              <p14:xfrm>
                <a:off x="6297750" y="2422800"/>
                <a:ext cx="166680" cy="314280"/>
              </p14:xfrm>
            </p:contentPart>
          </mc:Choice>
          <mc:Fallback xmlns="">
            <p:pic>
              <p:nvPicPr>
                <p:cNvPr id="202" name="Ink 201">
                  <a:extLst>
                    <a:ext uri="{FF2B5EF4-FFF2-40B4-BE49-F238E27FC236}">
                      <a16:creationId xmlns:a16="http://schemas.microsoft.com/office/drawing/2014/main" id="{E385E75E-6392-4DA9-37CD-A7ECBB4288EC}"/>
                    </a:ext>
                  </a:extLst>
                </p:cNvPr>
                <p:cNvPicPr/>
                <p:nvPr/>
              </p:nvPicPr>
              <p:blipFill>
                <a:blip r:embed="rId154"/>
                <a:stretch>
                  <a:fillRect/>
                </a:stretch>
              </p:blipFill>
              <p:spPr>
                <a:xfrm>
                  <a:off x="6280110" y="2405160"/>
                  <a:ext cx="20232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28" name="Ink 227">
                  <a:extLst>
                    <a:ext uri="{FF2B5EF4-FFF2-40B4-BE49-F238E27FC236}">
                      <a16:creationId xmlns:a16="http://schemas.microsoft.com/office/drawing/2014/main" id="{34046344-E3FC-1C61-C8D4-68C5360C0508}"/>
                    </a:ext>
                  </a:extLst>
                </p14:cNvPr>
                <p14:cNvContentPartPr/>
                <p14:nvPr/>
              </p14:nvContentPartPr>
              <p14:xfrm>
                <a:off x="3245310" y="3200040"/>
                <a:ext cx="149400" cy="234720"/>
              </p14:xfrm>
            </p:contentPart>
          </mc:Choice>
          <mc:Fallback xmlns="">
            <p:pic>
              <p:nvPicPr>
                <p:cNvPr id="228" name="Ink 227">
                  <a:extLst>
                    <a:ext uri="{FF2B5EF4-FFF2-40B4-BE49-F238E27FC236}">
                      <a16:creationId xmlns:a16="http://schemas.microsoft.com/office/drawing/2014/main" id="{34046344-E3FC-1C61-C8D4-68C5360C0508}"/>
                    </a:ext>
                  </a:extLst>
                </p:cNvPr>
                <p:cNvPicPr/>
                <p:nvPr/>
              </p:nvPicPr>
              <p:blipFill>
                <a:blip r:embed="rId156"/>
                <a:stretch>
                  <a:fillRect/>
                </a:stretch>
              </p:blipFill>
              <p:spPr>
                <a:xfrm>
                  <a:off x="3227670" y="3182400"/>
                  <a:ext cx="18504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29" name="Ink 228">
                  <a:extLst>
                    <a:ext uri="{FF2B5EF4-FFF2-40B4-BE49-F238E27FC236}">
                      <a16:creationId xmlns:a16="http://schemas.microsoft.com/office/drawing/2014/main" id="{BE7FA792-4E02-E7E9-A69D-C8C44D3FACB0}"/>
                    </a:ext>
                  </a:extLst>
                </p14:cNvPr>
                <p14:cNvContentPartPr/>
                <p14:nvPr/>
              </p14:nvContentPartPr>
              <p14:xfrm>
                <a:off x="3348990" y="3085920"/>
                <a:ext cx="360" cy="360"/>
              </p14:xfrm>
            </p:contentPart>
          </mc:Choice>
          <mc:Fallback xmlns="">
            <p:pic>
              <p:nvPicPr>
                <p:cNvPr id="229" name="Ink 228">
                  <a:extLst>
                    <a:ext uri="{FF2B5EF4-FFF2-40B4-BE49-F238E27FC236}">
                      <a16:creationId xmlns:a16="http://schemas.microsoft.com/office/drawing/2014/main" id="{BE7FA792-4E02-E7E9-A69D-C8C44D3FACB0}"/>
                    </a:ext>
                  </a:extLst>
                </p:cNvPr>
                <p:cNvPicPr/>
                <p:nvPr/>
              </p:nvPicPr>
              <p:blipFill>
                <a:blip r:embed="rId3"/>
                <a:stretch>
                  <a:fillRect/>
                </a:stretch>
              </p:blipFill>
              <p:spPr>
                <a:xfrm>
                  <a:off x="3330990" y="306828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230" name="Ink 229">
                  <a:extLst>
                    <a:ext uri="{FF2B5EF4-FFF2-40B4-BE49-F238E27FC236}">
                      <a16:creationId xmlns:a16="http://schemas.microsoft.com/office/drawing/2014/main" id="{C79AA5DA-8A79-57E6-0A23-77E68DF2355C}"/>
                    </a:ext>
                  </a:extLst>
                </p14:cNvPr>
                <p14:cNvContentPartPr/>
                <p14:nvPr/>
              </p14:nvContentPartPr>
              <p14:xfrm>
                <a:off x="3543030" y="3245400"/>
                <a:ext cx="143640" cy="12600"/>
              </p14:xfrm>
            </p:contentPart>
          </mc:Choice>
          <mc:Fallback xmlns="">
            <p:pic>
              <p:nvPicPr>
                <p:cNvPr id="230" name="Ink 229">
                  <a:extLst>
                    <a:ext uri="{FF2B5EF4-FFF2-40B4-BE49-F238E27FC236}">
                      <a16:creationId xmlns:a16="http://schemas.microsoft.com/office/drawing/2014/main" id="{C79AA5DA-8A79-57E6-0A23-77E68DF2355C}"/>
                    </a:ext>
                  </a:extLst>
                </p:cNvPr>
                <p:cNvPicPr/>
                <p:nvPr/>
              </p:nvPicPr>
              <p:blipFill>
                <a:blip r:embed="rId159"/>
                <a:stretch>
                  <a:fillRect/>
                </a:stretch>
              </p:blipFill>
              <p:spPr>
                <a:xfrm>
                  <a:off x="3525030" y="3227400"/>
                  <a:ext cx="17928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231" name="Ink 230">
                  <a:extLst>
                    <a:ext uri="{FF2B5EF4-FFF2-40B4-BE49-F238E27FC236}">
                      <a16:creationId xmlns:a16="http://schemas.microsoft.com/office/drawing/2014/main" id="{92ECAE67-A87C-E1B0-2695-64C36DFBB1C1}"/>
                    </a:ext>
                  </a:extLst>
                </p14:cNvPr>
                <p14:cNvContentPartPr/>
                <p14:nvPr/>
              </p14:nvContentPartPr>
              <p14:xfrm>
                <a:off x="3600270" y="3348720"/>
                <a:ext cx="113400" cy="360"/>
              </p14:xfrm>
            </p:contentPart>
          </mc:Choice>
          <mc:Fallback xmlns="">
            <p:pic>
              <p:nvPicPr>
                <p:cNvPr id="231" name="Ink 230">
                  <a:extLst>
                    <a:ext uri="{FF2B5EF4-FFF2-40B4-BE49-F238E27FC236}">
                      <a16:creationId xmlns:a16="http://schemas.microsoft.com/office/drawing/2014/main" id="{92ECAE67-A87C-E1B0-2695-64C36DFBB1C1}"/>
                    </a:ext>
                  </a:extLst>
                </p:cNvPr>
                <p:cNvPicPr/>
                <p:nvPr/>
              </p:nvPicPr>
              <p:blipFill>
                <a:blip r:embed="rId161"/>
                <a:stretch>
                  <a:fillRect/>
                </a:stretch>
              </p:blipFill>
              <p:spPr>
                <a:xfrm>
                  <a:off x="3582630" y="3330720"/>
                  <a:ext cx="1490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232" name="Ink 231">
                  <a:extLst>
                    <a:ext uri="{FF2B5EF4-FFF2-40B4-BE49-F238E27FC236}">
                      <a16:creationId xmlns:a16="http://schemas.microsoft.com/office/drawing/2014/main" id="{A4B7FDC4-2E3F-2DC5-DB5A-BB1129DDCD78}"/>
                    </a:ext>
                  </a:extLst>
                </p14:cNvPr>
                <p14:cNvContentPartPr/>
                <p14:nvPr/>
              </p14:nvContentPartPr>
              <p14:xfrm>
                <a:off x="3863070" y="3072600"/>
                <a:ext cx="157680" cy="336600"/>
              </p14:xfrm>
            </p:contentPart>
          </mc:Choice>
          <mc:Fallback xmlns="">
            <p:pic>
              <p:nvPicPr>
                <p:cNvPr id="232" name="Ink 231">
                  <a:extLst>
                    <a:ext uri="{FF2B5EF4-FFF2-40B4-BE49-F238E27FC236}">
                      <a16:creationId xmlns:a16="http://schemas.microsoft.com/office/drawing/2014/main" id="{A4B7FDC4-2E3F-2DC5-DB5A-BB1129DDCD78}"/>
                    </a:ext>
                  </a:extLst>
                </p:cNvPr>
                <p:cNvPicPr/>
                <p:nvPr/>
              </p:nvPicPr>
              <p:blipFill>
                <a:blip r:embed="rId163"/>
                <a:stretch>
                  <a:fillRect/>
                </a:stretch>
              </p:blipFill>
              <p:spPr>
                <a:xfrm>
                  <a:off x="3845070" y="3054600"/>
                  <a:ext cx="1933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233" name="Ink 232">
                  <a:extLst>
                    <a:ext uri="{FF2B5EF4-FFF2-40B4-BE49-F238E27FC236}">
                      <a16:creationId xmlns:a16="http://schemas.microsoft.com/office/drawing/2014/main" id="{E934D467-C290-1339-2349-4851D737EB19}"/>
                    </a:ext>
                  </a:extLst>
                </p14:cNvPr>
                <p14:cNvContentPartPr/>
                <p14:nvPr/>
              </p14:nvContentPartPr>
              <p14:xfrm>
                <a:off x="4571910" y="3177000"/>
                <a:ext cx="360" cy="248760"/>
              </p14:xfrm>
            </p:contentPart>
          </mc:Choice>
          <mc:Fallback xmlns="">
            <p:pic>
              <p:nvPicPr>
                <p:cNvPr id="233" name="Ink 232">
                  <a:extLst>
                    <a:ext uri="{FF2B5EF4-FFF2-40B4-BE49-F238E27FC236}">
                      <a16:creationId xmlns:a16="http://schemas.microsoft.com/office/drawing/2014/main" id="{E934D467-C290-1339-2349-4851D737EB19}"/>
                    </a:ext>
                  </a:extLst>
                </p:cNvPr>
                <p:cNvPicPr/>
                <p:nvPr/>
              </p:nvPicPr>
              <p:blipFill>
                <a:blip r:embed="rId165"/>
                <a:stretch>
                  <a:fillRect/>
                </a:stretch>
              </p:blipFill>
              <p:spPr>
                <a:xfrm>
                  <a:off x="4554270" y="3159360"/>
                  <a:ext cx="3600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234" name="Ink 233">
                  <a:extLst>
                    <a:ext uri="{FF2B5EF4-FFF2-40B4-BE49-F238E27FC236}">
                      <a16:creationId xmlns:a16="http://schemas.microsoft.com/office/drawing/2014/main" id="{D3D62EAF-0C14-5E32-D482-7BB2631AFB7A}"/>
                    </a:ext>
                  </a:extLst>
                </p14:cNvPr>
                <p14:cNvContentPartPr/>
                <p14:nvPr/>
              </p14:nvContentPartPr>
              <p14:xfrm>
                <a:off x="4571910" y="3074400"/>
                <a:ext cx="360" cy="360"/>
              </p14:xfrm>
            </p:contentPart>
          </mc:Choice>
          <mc:Fallback xmlns="">
            <p:pic>
              <p:nvPicPr>
                <p:cNvPr id="234" name="Ink 233">
                  <a:extLst>
                    <a:ext uri="{FF2B5EF4-FFF2-40B4-BE49-F238E27FC236}">
                      <a16:creationId xmlns:a16="http://schemas.microsoft.com/office/drawing/2014/main" id="{D3D62EAF-0C14-5E32-D482-7BB2631AFB7A}"/>
                    </a:ext>
                  </a:extLst>
                </p:cNvPr>
                <p:cNvPicPr/>
                <p:nvPr/>
              </p:nvPicPr>
              <p:blipFill>
                <a:blip r:embed="rId3"/>
                <a:stretch>
                  <a:fillRect/>
                </a:stretch>
              </p:blipFill>
              <p:spPr>
                <a:xfrm>
                  <a:off x="4554270" y="305640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35" name="Ink 234">
                  <a:extLst>
                    <a:ext uri="{FF2B5EF4-FFF2-40B4-BE49-F238E27FC236}">
                      <a16:creationId xmlns:a16="http://schemas.microsoft.com/office/drawing/2014/main" id="{7DD76461-5058-AC88-C4A9-C08F3988C271}"/>
                    </a:ext>
                  </a:extLst>
                </p14:cNvPr>
                <p14:cNvContentPartPr/>
                <p14:nvPr/>
              </p14:nvContentPartPr>
              <p14:xfrm>
                <a:off x="4718430" y="3030480"/>
                <a:ext cx="59400" cy="384480"/>
              </p14:xfrm>
            </p:contentPart>
          </mc:Choice>
          <mc:Fallback xmlns="">
            <p:pic>
              <p:nvPicPr>
                <p:cNvPr id="235" name="Ink 234">
                  <a:extLst>
                    <a:ext uri="{FF2B5EF4-FFF2-40B4-BE49-F238E27FC236}">
                      <a16:creationId xmlns:a16="http://schemas.microsoft.com/office/drawing/2014/main" id="{7DD76461-5058-AC88-C4A9-C08F3988C271}"/>
                    </a:ext>
                  </a:extLst>
                </p:cNvPr>
                <p:cNvPicPr/>
                <p:nvPr/>
              </p:nvPicPr>
              <p:blipFill>
                <a:blip r:embed="rId168"/>
                <a:stretch>
                  <a:fillRect/>
                </a:stretch>
              </p:blipFill>
              <p:spPr>
                <a:xfrm>
                  <a:off x="4700790" y="3012840"/>
                  <a:ext cx="95040" cy="42012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36" name="Ink 235">
                  <a:extLst>
                    <a:ext uri="{FF2B5EF4-FFF2-40B4-BE49-F238E27FC236}">
                      <a16:creationId xmlns:a16="http://schemas.microsoft.com/office/drawing/2014/main" id="{1AF07FAF-EE4F-069D-9330-67B900DB4C7B}"/>
                    </a:ext>
                  </a:extLst>
                </p14:cNvPr>
                <p14:cNvContentPartPr/>
                <p14:nvPr/>
              </p14:nvContentPartPr>
              <p14:xfrm>
                <a:off x="4697550" y="3241440"/>
                <a:ext cx="131760" cy="4680"/>
              </p14:xfrm>
            </p:contentPart>
          </mc:Choice>
          <mc:Fallback xmlns="">
            <p:pic>
              <p:nvPicPr>
                <p:cNvPr id="236" name="Ink 235">
                  <a:extLst>
                    <a:ext uri="{FF2B5EF4-FFF2-40B4-BE49-F238E27FC236}">
                      <a16:creationId xmlns:a16="http://schemas.microsoft.com/office/drawing/2014/main" id="{1AF07FAF-EE4F-069D-9330-67B900DB4C7B}"/>
                    </a:ext>
                  </a:extLst>
                </p:cNvPr>
                <p:cNvPicPr/>
                <p:nvPr/>
              </p:nvPicPr>
              <p:blipFill>
                <a:blip r:embed="rId170"/>
                <a:stretch>
                  <a:fillRect/>
                </a:stretch>
              </p:blipFill>
              <p:spPr>
                <a:xfrm>
                  <a:off x="4679910" y="3223440"/>
                  <a:ext cx="16740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37" name="Ink 236">
                  <a:extLst>
                    <a:ext uri="{FF2B5EF4-FFF2-40B4-BE49-F238E27FC236}">
                      <a16:creationId xmlns:a16="http://schemas.microsoft.com/office/drawing/2014/main" id="{95250520-DC81-E514-922B-99D251DFEC26}"/>
                    </a:ext>
                  </a:extLst>
                </p14:cNvPr>
                <p14:cNvContentPartPr/>
                <p14:nvPr/>
              </p14:nvContentPartPr>
              <p14:xfrm>
                <a:off x="4981590" y="2971440"/>
                <a:ext cx="24840" cy="461520"/>
              </p14:xfrm>
            </p:contentPart>
          </mc:Choice>
          <mc:Fallback xmlns="">
            <p:pic>
              <p:nvPicPr>
                <p:cNvPr id="237" name="Ink 236">
                  <a:extLst>
                    <a:ext uri="{FF2B5EF4-FFF2-40B4-BE49-F238E27FC236}">
                      <a16:creationId xmlns:a16="http://schemas.microsoft.com/office/drawing/2014/main" id="{95250520-DC81-E514-922B-99D251DFEC26}"/>
                    </a:ext>
                  </a:extLst>
                </p:cNvPr>
                <p:cNvPicPr/>
                <p:nvPr/>
              </p:nvPicPr>
              <p:blipFill>
                <a:blip r:embed="rId172"/>
                <a:stretch>
                  <a:fillRect/>
                </a:stretch>
              </p:blipFill>
              <p:spPr>
                <a:xfrm>
                  <a:off x="4963950" y="2953800"/>
                  <a:ext cx="60480" cy="49716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40" name="Ink 239">
                  <a:extLst>
                    <a:ext uri="{FF2B5EF4-FFF2-40B4-BE49-F238E27FC236}">
                      <a16:creationId xmlns:a16="http://schemas.microsoft.com/office/drawing/2014/main" id="{76F709F1-91F2-0E71-B0DD-52DBCA0EE51C}"/>
                    </a:ext>
                  </a:extLst>
                </p14:cNvPr>
                <p14:cNvContentPartPr/>
                <p14:nvPr/>
              </p14:nvContentPartPr>
              <p14:xfrm>
                <a:off x="5175270" y="3139920"/>
                <a:ext cx="198000" cy="284400"/>
              </p14:xfrm>
            </p:contentPart>
          </mc:Choice>
          <mc:Fallback xmlns="">
            <p:pic>
              <p:nvPicPr>
                <p:cNvPr id="240" name="Ink 239">
                  <a:extLst>
                    <a:ext uri="{FF2B5EF4-FFF2-40B4-BE49-F238E27FC236}">
                      <a16:creationId xmlns:a16="http://schemas.microsoft.com/office/drawing/2014/main" id="{76F709F1-91F2-0E71-B0DD-52DBCA0EE51C}"/>
                    </a:ext>
                  </a:extLst>
                </p:cNvPr>
                <p:cNvPicPr/>
                <p:nvPr/>
              </p:nvPicPr>
              <p:blipFill>
                <a:blip r:embed="rId174"/>
                <a:stretch>
                  <a:fillRect/>
                </a:stretch>
              </p:blipFill>
              <p:spPr>
                <a:xfrm>
                  <a:off x="5157270" y="3121920"/>
                  <a:ext cx="23364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41" name="Ink 240">
                  <a:extLst>
                    <a:ext uri="{FF2B5EF4-FFF2-40B4-BE49-F238E27FC236}">
                      <a16:creationId xmlns:a16="http://schemas.microsoft.com/office/drawing/2014/main" id="{3F686F67-F274-0237-0150-B983331B5045}"/>
                    </a:ext>
                  </a:extLst>
                </p14:cNvPr>
                <p14:cNvContentPartPr/>
                <p14:nvPr/>
              </p14:nvContentPartPr>
              <p14:xfrm>
                <a:off x="5463270" y="3177000"/>
                <a:ext cx="92520" cy="259560"/>
              </p14:xfrm>
            </p:contentPart>
          </mc:Choice>
          <mc:Fallback xmlns="">
            <p:pic>
              <p:nvPicPr>
                <p:cNvPr id="241" name="Ink 240">
                  <a:extLst>
                    <a:ext uri="{FF2B5EF4-FFF2-40B4-BE49-F238E27FC236}">
                      <a16:creationId xmlns:a16="http://schemas.microsoft.com/office/drawing/2014/main" id="{3F686F67-F274-0237-0150-B983331B5045}"/>
                    </a:ext>
                  </a:extLst>
                </p:cNvPr>
                <p:cNvPicPr/>
                <p:nvPr/>
              </p:nvPicPr>
              <p:blipFill>
                <a:blip r:embed="rId176"/>
                <a:stretch>
                  <a:fillRect/>
                </a:stretch>
              </p:blipFill>
              <p:spPr>
                <a:xfrm>
                  <a:off x="5445270" y="3159360"/>
                  <a:ext cx="12816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42" name="Ink 241">
                  <a:extLst>
                    <a:ext uri="{FF2B5EF4-FFF2-40B4-BE49-F238E27FC236}">
                      <a16:creationId xmlns:a16="http://schemas.microsoft.com/office/drawing/2014/main" id="{51FE55B3-3C3A-E3F6-9B63-DEDF658011B7}"/>
                    </a:ext>
                  </a:extLst>
                </p14:cNvPr>
                <p14:cNvContentPartPr/>
                <p14:nvPr/>
              </p14:nvContentPartPr>
              <p14:xfrm>
                <a:off x="5623110" y="3177000"/>
                <a:ext cx="95760" cy="281520"/>
              </p14:xfrm>
            </p:contentPart>
          </mc:Choice>
          <mc:Fallback xmlns="">
            <p:pic>
              <p:nvPicPr>
                <p:cNvPr id="242" name="Ink 241">
                  <a:extLst>
                    <a:ext uri="{FF2B5EF4-FFF2-40B4-BE49-F238E27FC236}">
                      <a16:creationId xmlns:a16="http://schemas.microsoft.com/office/drawing/2014/main" id="{51FE55B3-3C3A-E3F6-9B63-DEDF658011B7}"/>
                    </a:ext>
                  </a:extLst>
                </p:cNvPr>
                <p:cNvPicPr/>
                <p:nvPr/>
              </p:nvPicPr>
              <p:blipFill>
                <a:blip r:embed="rId178"/>
                <a:stretch>
                  <a:fillRect/>
                </a:stretch>
              </p:blipFill>
              <p:spPr>
                <a:xfrm>
                  <a:off x="5605470" y="3159360"/>
                  <a:ext cx="13140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243" name="Ink 242">
                  <a:extLst>
                    <a:ext uri="{FF2B5EF4-FFF2-40B4-BE49-F238E27FC236}">
                      <a16:creationId xmlns:a16="http://schemas.microsoft.com/office/drawing/2014/main" id="{62CACF3B-A990-6481-91AA-334DC5574A02}"/>
                    </a:ext>
                  </a:extLst>
                </p14:cNvPr>
                <p14:cNvContentPartPr/>
                <p14:nvPr/>
              </p14:nvContentPartPr>
              <p14:xfrm>
                <a:off x="5850990" y="3040200"/>
                <a:ext cx="47160" cy="344880"/>
              </p14:xfrm>
            </p:contentPart>
          </mc:Choice>
          <mc:Fallback xmlns="">
            <p:pic>
              <p:nvPicPr>
                <p:cNvPr id="243" name="Ink 242">
                  <a:extLst>
                    <a:ext uri="{FF2B5EF4-FFF2-40B4-BE49-F238E27FC236}">
                      <a16:creationId xmlns:a16="http://schemas.microsoft.com/office/drawing/2014/main" id="{62CACF3B-A990-6481-91AA-334DC5574A02}"/>
                    </a:ext>
                  </a:extLst>
                </p:cNvPr>
                <p:cNvPicPr/>
                <p:nvPr/>
              </p:nvPicPr>
              <p:blipFill>
                <a:blip r:embed="rId180"/>
                <a:stretch>
                  <a:fillRect/>
                </a:stretch>
              </p:blipFill>
              <p:spPr>
                <a:xfrm>
                  <a:off x="5832990" y="3022560"/>
                  <a:ext cx="8280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245" name="Ink 244">
                  <a:extLst>
                    <a:ext uri="{FF2B5EF4-FFF2-40B4-BE49-F238E27FC236}">
                      <a16:creationId xmlns:a16="http://schemas.microsoft.com/office/drawing/2014/main" id="{CA1A6AA0-B9D1-7510-23FF-D86AA65F4009}"/>
                    </a:ext>
                  </a:extLst>
                </p14:cNvPr>
                <p14:cNvContentPartPr/>
                <p14:nvPr/>
              </p14:nvContentPartPr>
              <p14:xfrm>
                <a:off x="5963310" y="3143160"/>
                <a:ext cx="162000" cy="274680"/>
              </p14:xfrm>
            </p:contentPart>
          </mc:Choice>
          <mc:Fallback xmlns="">
            <p:pic>
              <p:nvPicPr>
                <p:cNvPr id="245" name="Ink 244">
                  <a:extLst>
                    <a:ext uri="{FF2B5EF4-FFF2-40B4-BE49-F238E27FC236}">
                      <a16:creationId xmlns:a16="http://schemas.microsoft.com/office/drawing/2014/main" id="{CA1A6AA0-B9D1-7510-23FF-D86AA65F4009}"/>
                    </a:ext>
                  </a:extLst>
                </p:cNvPr>
                <p:cNvPicPr/>
                <p:nvPr/>
              </p:nvPicPr>
              <p:blipFill>
                <a:blip r:embed="rId182"/>
                <a:stretch>
                  <a:fillRect/>
                </a:stretch>
              </p:blipFill>
              <p:spPr>
                <a:xfrm>
                  <a:off x="5945310" y="3125160"/>
                  <a:ext cx="19764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246" name="Ink 245">
                  <a:extLst>
                    <a:ext uri="{FF2B5EF4-FFF2-40B4-BE49-F238E27FC236}">
                      <a16:creationId xmlns:a16="http://schemas.microsoft.com/office/drawing/2014/main" id="{090A187D-19A8-FE59-C551-CEB9504E8D0E}"/>
                    </a:ext>
                  </a:extLst>
                </p14:cNvPr>
                <p14:cNvContentPartPr/>
                <p14:nvPr/>
              </p14:nvContentPartPr>
              <p14:xfrm>
                <a:off x="6080670" y="3017160"/>
                <a:ext cx="150480" cy="526320"/>
              </p14:xfrm>
            </p:contentPart>
          </mc:Choice>
          <mc:Fallback xmlns="">
            <p:pic>
              <p:nvPicPr>
                <p:cNvPr id="246" name="Ink 245">
                  <a:extLst>
                    <a:ext uri="{FF2B5EF4-FFF2-40B4-BE49-F238E27FC236}">
                      <a16:creationId xmlns:a16="http://schemas.microsoft.com/office/drawing/2014/main" id="{090A187D-19A8-FE59-C551-CEB9504E8D0E}"/>
                    </a:ext>
                  </a:extLst>
                </p:cNvPr>
                <p:cNvPicPr/>
                <p:nvPr/>
              </p:nvPicPr>
              <p:blipFill>
                <a:blip r:embed="rId184"/>
                <a:stretch>
                  <a:fillRect/>
                </a:stretch>
              </p:blipFill>
              <p:spPr>
                <a:xfrm>
                  <a:off x="6062670" y="2999520"/>
                  <a:ext cx="186120" cy="56196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248" name="Ink 247">
                  <a:extLst>
                    <a:ext uri="{FF2B5EF4-FFF2-40B4-BE49-F238E27FC236}">
                      <a16:creationId xmlns:a16="http://schemas.microsoft.com/office/drawing/2014/main" id="{3BA7E831-38DF-D74E-0454-7BC486526AFE}"/>
                    </a:ext>
                  </a:extLst>
                </p14:cNvPr>
                <p14:cNvContentPartPr/>
                <p14:nvPr/>
              </p14:nvContentPartPr>
              <p14:xfrm>
                <a:off x="6343470" y="3177000"/>
                <a:ext cx="87480" cy="224280"/>
              </p14:xfrm>
            </p:contentPart>
          </mc:Choice>
          <mc:Fallback xmlns="">
            <p:pic>
              <p:nvPicPr>
                <p:cNvPr id="248" name="Ink 247">
                  <a:extLst>
                    <a:ext uri="{FF2B5EF4-FFF2-40B4-BE49-F238E27FC236}">
                      <a16:creationId xmlns:a16="http://schemas.microsoft.com/office/drawing/2014/main" id="{3BA7E831-38DF-D74E-0454-7BC486526AFE}"/>
                    </a:ext>
                  </a:extLst>
                </p:cNvPr>
                <p:cNvPicPr/>
                <p:nvPr/>
              </p:nvPicPr>
              <p:blipFill>
                <a:blip r:embed="rId186"/>
                <a:stretch>
                  <a:fillRect/>
                </a:stretch>
              </p:blipFill>
              <p:spPr>
                <a:xfrm>
                  <a:off x="6325830" y="3159360"/>
                  <a:ext cx="12312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270" name="Ink 269">
                  <a:extLst>
                    <a:ext uri="{FF2B5EF4-FFF2-40B4-BE49-F238E27FC236}">
                      <a16:creationId xmlns:a16="http://schemas.microsoft.com/office/drawing/2014/main" id="{E886BDB7-E9EA-CC8B-DF58-70A9A5DA5956}"/>
                    </a:ext>
                  </a:extLst>
                </p14:cNvPr>
                <p14:cNvContentPartPr/>
                <p14:nvPr/>
              </p14:nvContentPartPr>
              <p14:xfrm>
                <a:off x="738270" y="3655440"/>
                <a:ext cx="3091320" cy="609480"/>
              </p14:xfrm>
            </p:contentPart>
          </mc:Choice>
          <mc:Fallback xmlns="">
            <p:pic>
              <p:nvPicPr>
                <p:cNvPr id="270" name="Ink 269">
                  <a:extLst>
                    <a:ext uri="{FF2B5EF4-FFF2-40B4-BE49-F238E27FC236}">
                      <a16:creationId xmlns:a16="http://schemas.microsoft.com/office/drawing/2014/main" id="{E886BDB7-E9EA-CC8B-DF58-70A9A5DA5956}"/>
                    </a:ext>
                  </a:extLst>
                </p:cNvPr>
                <p:cNvPicPr/>
                <p:nvPr/>
              </p:nvPicPr>
              <p:blipFill>
                <a:blip r:embed="rId188"/>
                <a:stretch>
                  <a:fillRect/>
                </a:stretch>
              </p:blipFill>
              <p:spPr>
                <a:xfrm>
                  <a:off x="720270" y="3637800"/>
                  <a:ext cx="3126960" cy="6451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271" name="Ink 270">
                  <a:extLst>
                    <a:ext uri="{FF2B5EF4-FFF2-40B4-BE49-F238E27FC236}">
                      <a16:creationId xmlns:a16="http://schemas.microsoft.com/office/drawing/2014/main" id="{C4D4CB1C-556A-7617-C899-95743A39EB00}"/>
                    </a:ext>
                  </a:extLst>
                </p14:cNvPr>
                <p14:cNvContentPartPr/>
                <p14:nvPr/>
              </p14:nvContentPartPr>
              <p14:xfrm>
                <a:off x="1449270" y="3691800"/>
                <a:ext cx="14040" cy="543240"/>
              </p14:xfrm>
            </p:contentPart>
          </mc:Choice>
          <mc:Fallback xmlns="">
            <p:pic>
              <p:nvPicPr>
                <p:cNvPr id="271" name="Ink 270">
                  <a:extLst>
                    <a:ext uri="{FF2B5EF4-FFF2-40B4-BE49-F238E27FC236}">
                      <a16:creationId xmlns:a16="http://schemas.microsoft.com/office/drawing/2014/main" id="{C4D4CB1C-556A-7617-C899-95743A39EB00}"/>
                    </a:ext>
                  </a:extLst>
                </p:cNvPr>
                <p:cNvPicPr/>
                <p:nvPr/>
              </p:nvPicPr>
              <p:blipFill>
                <a:blip r:embed="rId190"/>
                <a:stretch>
                  <a:fillRect/>
                </a:stretch>
              </p:blipFill>
              <p:spPr>
                <a:xfrm>
                  <a:off x="1431630" y="3673800"/>
                  <a:ext cx="49680" cy="57888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72" name="Ink 271">
                  <a:extLst>
                    <a:ext uri="{FF2B5EF4-FFF2-40B4-BE49-F238E27FC236}">
                      <a16:creationId xmlns:a16="http://schemas.microsoft.com/office/drawing/2014/main" id="{953C6570-A724-73F3-D067-1BBDA9270DB1}"/>
                    </a:ext>
                  </a:extLst>
                </p14:cNvPr>
                <p14:cNvContentPartPr/>
                <p14:nvPr/>
              </p14:nvContentPartPr>
              <p14:xfrm>
                <a:off x="1074150" y="3805200"/>
                <a:ext cx="260280" cy="291240"/>
              </p14:xfrm>
            </p:contentPart>
          </mc:Choice>
          <mc:Fallback xmlns="">
            <p:pic>
              <p:nvPicPr>
                <p:cNvPr id="272" name="Ink 271">
                  <a:extLst>
                    <a:ext uri="{FF2B5EF4-FFF2-40B4-BE49-F238E27FC236}">
                      <a16:creationId xmlns:a16="http://schemas.microsoft.com/office/drawing/2014/main" id="{953C6570-A724-73F3-D067-1BBDA9270DB1}"/>
                    </a:ext>
                  </a:extLst>
                </p:cNvPr>
                <p:cNvPicPr/>
                <p:nvPr/>
              </p:nvPicPr>
              <p:blipFill>
                <a:blip r:embed="rId192"/>
                <a:stretch>
                  <a:fillRect/>
                </a:stretch>
              </p:blipFill>
              <p:spPr>
                <a:xfrm>
                  <a:off x="1056150" y="3787560"/>
                  <a:ext cx="29592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274" name="Ink 273">
                  <a:extLst>
                    <a:ext uri="{FF2B5EF4-FFF2-40B4-BE49-F238E27FC236}">
                      <a16:creationId xmlns:a16="http://schemas.microsoft.com/office/drawing/2014/main" id="{1DFD9DFB-A7D6-3972-69A4-9100FCB379B9}"/>
                    </a:ext>
                  </a:extLst>
                </p14:cNvPr>
                <p14:cNvContentPartPr/>
                <p14:nvPr/>
              </p14:nvContentPartPr>
              <p14:xfrm>
                <a:off x="1748430" y="3862440"/>
                <a:ext cx="124200" cy="24120"/>
              </p14:xfrm>
            </p:contentPart>
          </mc:Choice>
          <mc:Fallback xmlns="">
            <p:pic>
              <p:nvPicPr>
                <p:cNvPr id="274" name="Ink 273">
                  <a:extLst>
                    <a:ext uri="{FF2B5EF4-FFF2-40B4-BE49-F238E27FC236}">
                      <a16:creationId xmlns:a16="http://schemas.microsoft.com/office/drawing/2014/main" id="{1DFD9DFB-A7D6-3972-69A4-9100FCB379B9}"/>
                    </a:ext>
                  </a:extLst>
                </p:cNvPr>
                <p:cNvPicPr/>
                <p:nvPr/>
              </p:nvPicPr>
              <p:blipFill>
                <a:blip r:embed="rId194"/>
                <a:stretch>
                  <a:fillRect/>
                </a:stretch>
              </p:blipFill>
              <p:spPr>
                <a:xfrm>
                  <a:off x="1730790" y="3844800"/>
                  <a:ext cx="15984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275" name="Ink 274">
                  <a:extLst>
                    <a:ext uri="{FF2B5EF4-FFF2-40B4-BE49-F238E27FC236}">
                      <a16:creationId xmlns:a16="http://schemas.microsoft.com/office/drawing/2014/main" id="{AE44A1E5-7291-E5BD-ADDA-EFE81F49E671}"/>
                    </a:ext>
                  </a:extLst>
                </p14:cNvPr>
                <p14:cNvContentPartPr/>
                <p14:nvPr/>
              </p14:nvContentPartPr>
              <p14:xfrm>
                <a:off x="1559430" y="3931920"/>
                <a:ext cx="329400" cy="252360"/>
              </p14:xfrm>
            </p:contentPart>
          </mc:Choice>
          <mc:Fallback xmlns="">
            <p:pic>
              <p:nvPicPr>
                <p:cNvPr id="275" name="Ink 274">
                  <a:extLst>
                    <a:ext uri="{FF2B5EF4-FFF2-40B4-BE49-F238E27FC236}">
                      <a16:creationId xmlns:a16="http://schemas.microsoft.com/office/drawing/2014/main" id="{AE44A1E5-7291-E5BD-ADDA-EFE81F49E671}"/>
                    </a:ext>
                  </a:extLst>
                </p:cNvPr>
                <p:cNvPicPr/>
                <p:nvPr/>
              </p:nvPicPr>
              <p:blipFill>
                <a:blip r:embed="rId196"/>
                <a:stretch>
                  <a:fillRect/>
                </a:stretch>
              </p:blipFill>
              <p:spPr>
                <a:xfrm>
                  <a:off x="1541430" y="3913920"/>
                  <a:ext cx="36504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276" name="Ink 275">
                  <a:extLst>
                    <a:ext uri="{FF2B5EF4-FFF2-40B4-BE49-F238E27FC236}">
                      <a16:creationId xmlns:a16="http://schemas.microsoft.com/office/drawing/2014/main" id="{02FA7021-F467-69F1-57C4-044C9BE3CBE5}"/>
                    </a:ext>
                  </a:extLst>
                </p14:cNvPr>
                <p14:cNvContentPartPr/>
                <p14:nvPr/>
              </p14:nvContentPartPr>
              <p14:xfrm>
                <a:off x="1657350" y="3862440"/>
                <a:ext cx="275040" cy="35280"/>
              </p14:xfrm>
            </p:contentPart>
          </mc:Choice>
          <mc:Fallback xmlns="">
            <p:pic>
              <p:nvPicPr>
                <p:cNvPr id="276" name="Ink 275">
                  <a:extLst>
                    <a:ext uri="{FF2B5EF4-FFF2-40B4-BE49-F238E27FC236}">
                      <a16:creationId xmlns:a16="http://schemas.microsoft.com/office/drawing/2014/main" id="{02FA7021-F467-69F1-57C4-044C9BE3CBE5}"/>
                    </a:ext>
                  </a:extLst>
                </p:cNvPr>
                <p:cNvPicPr/>
                <p:nvPr/>
              </p:nvPicPr>
              <p:blipFill>
                <a:blip r:embed="rId198"/>
                <a:stretch>
                  <a:fillRect/>
                </a:stretch>
              </p:blipFill>
              <p:spPr>
                <a:xfrm>
                  <a:off x="1639350" y="3844440"/>
                  <a:ext cx="31068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277" name="Ink 276">
                  <a:extLst>
                    <a:ext uri="{FF2B5EF4-FFF2-40B4-BE49-F238E27FC236}">
                      <a16:creationId xmlns:a16="http://schemas.microsoft.com/office/drawing/2014/main" id="{1D718C82-B86C-3701-A0F6-0A9A27F5220E}"/>
                    </a:ext>
                  </a:extLst>
                </p14:cNvPr>
                <p14:cNvContentPartPr/>
                <p14:nvPr/>
              </p14:nvContentPartPr>
              <p14:xfrm>
                <a:off x="2068470" y="3703320"/>
                <a:ext cx="360" cy="544320"/>
              </p14:xfrm>
            </p:contentPart>
          </mc:Choice>
          <mc:Fallback xmlns="">
            <p:pic>
              <p:nvPicPr>
                <p:cNvPr id="277" name="Ink 276">
                  <a:extLst>
                    <a:ext uri="{FF2B5EF4-FFF2-40B4-BE49-F238E27FC236}">
                      <a16:creationId xmlns:a16="http://schemas.microsoft.com/office/drawing/2014/main" id="{1D718C82-B86C-3701-A0F6-0A9A27F5220E}"/>
                    </a:ext>
                  </a:extLst>
                </p:cNvPr>
                <p:cNvPicPr/>
                <p:nvPr/>
              </p:nvPicPr>
              <p:blipFill>
                <a:blip r:embed="rId200"/>
                <a:stretch>
                  <a:fillRect/>
                </a:stretch>
              </p:blipFill>
              <p:spPr>
                <a:xfrm>
                  <a:off x="2050830" y="3685680"/>
                  <a:ext cx="36000" cy="57996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279" name="Ink 278">
                  <a:extLst>
                    <a:ext uri="{FF2B5EF4-FFF2-40B4-BE49-F238E27FC236}">
                      <a16:creationId xmlns:a16="http://schemas.microsoft.com/office/drawing/2014/main" id="{4EBA1846-E9D0-3EEF-1F81-A85A2ABBDA61}"/>
                    </a:ext>
                  </a:extLst>
                </p14:cNvPr>
                <p14:cNvContentPartPr/>
                <p14:nvPr/>
              </p14:nvContentPartPr>
              <p14:xfrm>
                <a:off x="2237670" y="3821760"/>
                <a:ext cx="188280" cy="338760"/>
              </p14:xfrm>
            </p:contentPart>
          </mc:Choice>
          <mc:Fallback xmlns="">
            <p:pic>
              <p:nvPicPr>
                <p:cNvPr id="279" name="Ink 278">
                  <a:extLst>
                    <a:ext uri="{FF2B5EF4-FFF2-40B4-BE49-F238E27FC236}">
                      <a16:creationId xmlns:a16="http://schemas.microsoft.com/office/drawing/2014/main" id="{4EBA1846-E9D0-3EEF-1F81-A85A2ABBDA61}"/>
                    </a:ext>
                  </a:extLst>
                </p:cNvPr>
                <p:cNvPicPr/>
                <p:nvPr/>
              </p:nvPicPr>
              <p:blipFill>
                <a:blip r:embed="rId202"/>
                <a:stretch>
                  <a:fillRect/>
                </a:stretch>
              </p:blipFill>
              <p:spPr>
                <a:xfrm>
                  <a:off x="2219670" y="3803760"/>
                  <a:ext cx="223920" cy="37440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281" name="Ink 280">
                  <a:extLst>
                    <a:ext uri="{FF2B5EF4-FFF2-40B4-BE49-F238E27FC236}">
                      <a16:creationId xmlns:a16="http://schemas.microsoft.com/office/drawing/2014/main" id="{C627AC29-4674-BC20-6B73-E812269FC320}"/>
                    </a:ext>
                  </a:extLst>
                </p14:cNvPr>
                <p14:cNvContentPartPr/>
                <p14:nvPr/>
              </p14:nvContentPartPr>
              <p14:xfrm>
                <a:off x="2617110" y="3703320"/>
                <a:ext cx="50760" cy="536040"/>
              </p14:xfrm>
            </p:contentPart>
          </mc:Choice>
          <mc:Fallback xmlns="">
            <p:pic>
              <p:nvPicPr>
                <p:cNvPr id="281" name="Ink 280">
                  <a:extLst>
                    <a:ext uri="{FF2B5EF4-FFF2-40B4-BE49-F238E27FC236}">
                      <a16:creationId xmlns:a16="http://schemas.microsoft.com/office/drawing/2014/main" id="{C627AC29-4674-BC20-6B73-E812269FC320}"/>
                    </a:ext>
                  </a:extLst>
                </p:cNvPr>
                <p:cNvPicPr/>
                <p:nvPr/>
              </p:nvPicPr>
              <p:blipFill>
                <a:blip r:embed="rId204"/>
                <a:stretch>
                  <a:fillRect/>
                </a:stretch>
              </p:blipFill>
              <p:spPr>
                <a:xfrm>
                  <a:off x="2599470" y="3685680"/>
                  <a:ext cx="86400" cy="57168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283" name="Ink 282">
                  <a:extLst>
                    <a:ext uri="{FF2B5EF4-FFF2-40B4-BE49-F238E27FC236}">
                      <a16:creationId xmlns:a16="http://schemas.microsoft.com/office/drawing/2014/main" id="{20DAD1CA-BEEF-E880-28E5-2B0B0F0FB41D}"/>
                    </a:ext>
                  </a:extLst>
                </p14:cNvPr>
                <p14:cNvContentPartPr/>
                <p14:nvPr/>
              </p14:nvContentPartPr>
              <p14:xfrm>
                <a:off x="2742750" y="3817440"/>
                <a:ext cx="301320" cy="322200"/>
              </p14:xfrm>
            </p:contentPart>
          </mc:Choice>
          <mc:Fallback xmlns="">
            <p:pic>
              <p:nvPicPr>
                <p:cNvPr id="283" name="Ink 282">
                  <a:extLst>
                    <a:ext uri="{FF2B5EF4-FFF2-40B4-BE49-F238E27FC236}">
                      <a16:creationId xmlns:a16="http://schemas.microsoft.com/office/drawing/2014/main" id="{20DAD1CA-BEEF-E880-28E5-2B0B0F0FB41D}"/>
                    </a:ext>
                  </a:extLst>
                </p:cNvPr>
                <p:cNvPicPr/>
                <p:nvPr/>
              </p:nvPicPr>
              <p:blipFill>
                <a:blip r:embed="rId206"/>
                <a:stretch>
                  <a:fillRect/>
                </a:stretch>
              </p:blipFill>
              <p:spPr>
                <a:xfrm>
                  <a:off x="2725110" y="3799440"/>
                  <a:ext cx="33696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284" name="Ink 283">
                  <a:extLst>
                    <a:ext uri="{FF2B5EF4-FFF2-40B4-BE49-F238E27FC236}">
                      <a16:creationId xmlns:a16="http://schemas.microsoft.com/office/drawing/2014/main" id="{B0E3CF7E-F125-2470-F115-1F3612A89CAD}"/>
                    </a:ext>
                  </a:extLst>
                </p14:cNvPr>
                <p14:cNvContentPartPr/>
                <p14:nvPr/>
              </p14:nvContentPartPr>
              <p14:xfrm>
                <a:off x="3108870" y="3714480"/>
                <a:ext cx="34560" cy="579240"/>
              </p14:xfrm>
            </p:contentPart>
          </mc:Choice>
          <mc:Fallback xmlns="">
            <p:pic>
              <p:nvPicPr>
                <p:cNvPr id="284" name="Ink 283">
                  <a:extLst>
                    <a:ext uri="{FF2B5EF4-FFF2-40B4-BE49-F238E27FC236}">
                      <a16:creationId xmlns:a16="http://schemas.microsoft.com/office/drawing/2014/main" id="{B0E3CF7E-F125-2470-F115-1F3612A89CAD}"/>
                    </a:ext>
                  </a:extLst>
                </p:cNvPr>
                <p:cNvPicPr/>
                <p:nvPr/>
              </p:nvPicPr>
              <p:blipFill>
                <a:blip r:embed="rId208"/>
                <a:stretch>
                  <a:fillRect/>
                </a:stretch>
              </p:blipFill>
              <p:spPr>
                <a:xfrm>
                  <a:off x="3090870" y="3696840"/>
                  <a:ext cx="70200" cy="61488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290" name="Ink 289">
                  <a:extLst>
                    <a:ext uri="{FF2B5EF4-FFF2-40B4-BE49-F238E27FC236}">
                      <a16:creationId xmlns:a16="http://schemas.microsoft.com/office/drawing/2014/main" id="{1CB9C933-DB9E-D482-732C-40E22EF71284}"/>
                    </a:ext>
                  </a:extLst>
                </p14:cNvPr>
                <p14:cNvContentPartPr/>
                <p14:nvPr/>
              </p14:nvContentPartPr>
              <p14:xfrm>
                <a:off x="4306590" y="4080600"/>
                <a:ext cx="278280" cy="276120"/>
              </p14:xfrm>
            </p:contentPart>
          </mc:Choice>
          <mc:Fallback xmlns="">
            <p:pic>
              <p:nvPicPr>
                <p:cNvPr id="290" name="Ink 289">
                  <a:extLst>
                    <a:ext uri="{FF2B5EF4-FFF2-40B4-BE49-F238E27FC236}">
                      <a16:creationId xmlns:a16="http://schemas.microsoft.com/office/drawing/2014/main" id="{1CB9C933-DB9E-D482-732C-40E22EF71284}"/>
                    </a:ext>
                  </a:extLst>
                </p:cNvPr>
                <p:cNvPicPr/>
                <p:nvPr/>
              </p:nvPicPr>
              <p:blipFill>
                <a:blip r:embed="rId210"/>
                <a:stretch>
                  <a:fillRect/>
                </a:stretch>
              </p:blipFill>
              <p:spPr>
                <a:xfrm>
                  <a:off x="4288590" y="4062600"/>
                  <a:ext cx="31392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291" name="Ink 290">
                  <a:extLst>
                    <a:ext uri="{FF2B5EF4-FFF2-40B4-BE49-F238E27FC236}">
                      <a16:creationId xmlns:a16="http://schemas.microsoft.com/office/drawing/2014/main" id="{08FB9198-7C1D-362B-938C-D8C100179AD5}"/>
                    </a:ext>
                  </a:extLst>
                </p14:cNvPr>
                <p14:cNvContentPartPr/>
                <p14:nvPr/>
              </p14:nvContentPartPr>
              <p14:xfrm>
                <a:off x="4651830" y="3908880"/>
                <a:ext cx="360" cy="360"/>
              </p14:xfrm>
            </p:contentPart>
          </mc:Choice>
          <mc:Fallback xmlns="">
            <p:pic>
              <p:nvPicPr>
                <p:cNvPr id="291" name="Ink 290">
                  <a:extLst>
                    <a:ext uri="{FF2B5EF4-FFF2-40B4-BE49-F238E27FC236}">
                      <a16:creationId xmlns:a16="http://schemas.microsoft.com/office/drawing/2014/main" id="{08FB9198-7C1D-362B-938C-D8C100179AD5}"/>
                    </a:ext>
                  </a:extLst>
                </p:cNvPr>
                <p:cNvPicPr/>
                <p:nvPr/>
              </p:nvPicPr>
              <p:blipFill>
                <a:blip r:embed="rId3"/>
                <a:stretch>
                  <a:fillRect/>
                </a:stretch>
              </p:blipFill>
              <p:spPr>
                <a:xfrm>
                  <a:off x="4634190" y="389124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292" name="Ink 291">
                  <a:extLst>
                    <a:ext uri="{FF2B5EF4-FFF2-40B4-BE49-F238E27FC236}">
                      <a16:creationId xmlns:a16="http://schemas.microsoft.com/office/drawing/2014/main" id="{D085360C-3D8D-407B-85BC-00B680D1D3E2}"/>
                    </a:ext>
                  </a:extLst>
                </p14:cNvPr>
                <p14:cNvContentPartPr/>
                <p14:nvPr/>
              </p14:nvContentPartPr>
              <p14:xfrm>
                <a:off x="4743630" y="4068720"/>
                <a:ext cx="202320" cy="360"/>
              </p14:xfrm>
            </p:contentPart>
          </mc:Choice>
          <mc:Fallback xmlns="">
            <p:pic>
              <p:nvPicPr>
                <p:cNvPr id="292" name="Ink 291">
                  <a:extLst>
                    <a:ext uri="{FF2B5EF4-FFF2-40B4-BE49-F238E27FC236}">
                      <a16:creationId xmlns:a16="http://schemas.microsoft.com/office/drawing/2014/main" id="{D085360C-3D8D-407B-85BC-00B680D1D3E2}"/>
                    </a:ext>
                  </a:extLst>
                </p:cNvPr>
                <p:cNvPicPr/>
                <p:nvPr/>
              </p:nvPicPr>
              <p:blipFill>
                <a:blip r:embed="rId213"/>
                <a:stretch>
                  <a:fillRect/>
                </a:stretch>
              </p:blipFill>
              <p:spPr>
                <a:xfrm>
                  <a:off x="4725630" y="4051080"/>
                  <a:ext cx="2379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293" name="Ink 292">
                  <a:extLst>
                    <a:ext uri="{FF2B5EF4-FFF2-40B4-BE49-F238E27FC236}">
                      <a16:creationId xmlns:a16="http://schemas.microsoft.com/office/drawing/2014/main" id="{58106E8F-8D9A-86F1-86DB-A30076479C9B}"/>
                    </a:ext>
                  </a:extLst>
                </p14:cNvPr>
                <p14:cNvContentPartPr/>
                <p14:nvPr/>
              </p14:nvContentPartPr>
              <p14:xfrm>
                <a:off x="4731750" y="4171680"/>
                <a:ext cx="206280" cy="360"/>
              </p14:xfrm>
            </p:contentPart>
          </mc:Choice>
          <mc:Fallback xmlns="">
            <p:pic>
              <p:nvPicPr>
                <p:cNvPr id="293" name="Ink 292">
                  <a:extLst>
                    <a:ext uri="{FF2B5EF4-FFF2-40B4-BE49-F238E27FC236}">
                      <a16:creationId xmlns:a16="http://schemas.microsoft.com/office/drawing/2014/main" id="{58106E8F-8D9A-86F1-86DB-A30076479C9B}"/>
                    </a:ext>
                  </a:extLst>
                </p:cNvPr>
                <p:cNvPicPr/>
                <p:nvPr/>
              </p:nvPicPr>
              <p:blipFill>
                <a:blip r:embed="rId215"/>
                <a:stretch>
                  <a:fillRect/>
                </a:stretch>
              </p:blipFill>
              <p:spPr>
                <a:xfrm>
                  <a:off x="4714110" y="4153680"/>
                  <a:ext cx="2419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294" name="Ink 293">
                  <a:extLst>
                    <a:ext uri="{FF2B5EF4-FFF2-40B4-BE49-F238E27FC236}">
                      <a16:creationId xmlns:a16="http://schemas.microsoft.com/office/drawing/2014/main" id="{B92B6053-86B7-7493-644A-013915951881}"/>
                    </a:ext>
                  </a:extLst>
                </p14:cNvPr>
                <p14:cNvContentPartPr/>
                <p14:nvPr/>
              </p14:nvContentPartPr>
              <p14:xfrm>
                <a:off x="5004630" y="3908880"/>
                <a:ext cx="384480" cy="309960"/>
              </p14:xfrm>
            </p:contentPart>
          </mc:Choice>
          <mc:Fallback xmlns="">
            <p:pic>
              <p:nvPicPr>
                <p:cNvPr id="294" name="Ink 293">
                  <a:extLst>
                    <a:ext uri="{FF2B5EF4-FFF2-40B4-BE49-F238E27FC236}">
                      <a16:creationId xmlns:a16="http://schemas.microsoft.com/office/drawing/2014/main" id="{B92B6053-86B7-7493-644A-013915951881}"/>
                    </a:ext>
                  </a:extLst>
                </p:cNvPr>
                <p:cNvPicPr/>
                <p:nvPr/>
              </p:nvPicPr>
              <p:blipFill>
                <a:blip r:embed="rId217"/>
                <a:stretch>
                  <a:fillRect/>
                </a:stretch>
              </p:blipFill>
              <p:spPr>
                <a:xfrm>
                  <a:off x="4986630" y="3891240"/>
                  <a:ext cx="42012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295" name="Ink 294">
                  <a:extLst>
                    <a:ext uri="{FF2B5EF4-FFF2-40B4-BE49-F238E27FC236}">
                      <a16:creationId xmlns:a16="http://schemas.microsoft.com/office/drawing/2014/main" id="{523D2BC0-09A8-6CA9-D2D8-A5567175576C}"/>
                    </a:ext>
                  </a:extLst>
                </p14:cNvPr>
                <p14:cNvContentPartPr/>
                <p14:nvPr/>
              </p14:nvContentPartPr>
              <p14:xfrm>
                <a:off x="5461110" y="4091760"/>
                <a:ext cx="105840" cy="193320"/>
              </p14:xfrm>
            </p:contentPart>
          </mc:Choice>
          <mc:Fallback xmlns="">
            <p:pic>
              <p:nvPicPr>
                <p:cNvPr id="295" name="Ink 294">
                  <a:extLst>
                    <a:ext uri="{FF2B5EF4-FFF2-40B4-BE49-F238E27FC236}">
                      <a16:creationId xmlns:a16="http://schemas.microsoft.com/office/drawing/2014/main" id="{523D2BC0-09A8-6CA9-D2D8-A5567175576C}"/>
                    </a:ext>
                  </a:extLst>
                </p:cNvPr>
                <p:cNvPicPr/>
                <p:nvPr/>
              </p:nvPicPr>
              <p:blipFill>
                <a:blip r:embed="rId219"/>
                <a:stretch>
                  <a:fillRect/>
                </a:stretch>
              </p:blipFill>
              <p:spPr>
                <a:xfrm>
                  <a:off x="5443470" y="4073760"/>
                  <a:ext cx="1414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296" name="Ink 295">
                  <a:extLst>
                    <a:ext uri="{FF2B5EF4-FFF2-40B4-BE49-F238E27FC236}">
                      <a16:creationId xmlns:a16="http://schemas.microsoft.com/office/drawing/2014/main" id="{8F04D9D6-8A0B-A7EB-324E-F3A7875B7C78}"/>
                    </a:ext>
                  </a:extLst>
                </p14:cNvPr>
                <p14:cNvContentPartPr/>
                <p14:nvPr/>
              </p14:nvContentPartPr>
              <p14:xfrm>
                <a:off x="5931990" y="4080600"/>
                <a:ext cx="12600" cy="137160"/>
              </p14:xfrm>
            </p:contentPart>
          </mc:Choice>
          <mc:Fallback xmlns="">
            <p:pic>
              <p:nvPicPr>
                <p:cNvPr id="296" name="Ink 295">
                  <a:extLst>
                    <a:ext uri="{FF2B5EF4-FFF2-40B4-BE49-F238E27FC236}">
                      <a16:creationId xmlns:a16="http://schemas.microsoft.com/office/drawing/2014/main" id="{8F04D9D6-8A0B-A7EB-324E-F3A7875B7C78}"/>
                    </a:ext>
                  </a:extLst>
                </p:cNvPr>
                <p:cNvPicPr/>
                <p:nvPr/>
              </p:nvPicPr>
              <p:blipFill>
                <a:blip r:embed="rId221"/>
                <a:stretch>
                  <a:fillRect/>
                </a:stretch>
              </p:blipFill>
              <p:spPr>
                <a:xfrm>
                  <a:off x="5913990" y="4062600"/>
                  <a:ext cx="4824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297" name="Ink 296">
                  <a:extLst>
                    <a:ext uri="{FF2B5EF4-FFF2-40B4-BE49-F238E27FC236}">
                      <a16:creationId xmlns:a16="http://schemas.microsoft.com/office/drawing/2014/main" id="{87C73CAE-4364-7905-71A6-36D3184CAB65}"/>
                    </a:ext>
                  </a:extLst>
                </p14:cNvPr>
                <p14:cNvContentPartPr/>
                <p14:nvPr/>
              </p14:nvContentPartPr>
              <p14:xfrm>
                <a:off x="5863230" y="3817440"/>
                <a:ext cx="9360" cy="6840"/>
              </p14:xfrm>
            </p:contentPart>
          </mc:Choice>
          <mc:Fallback xmlns="">
            <p:pic>
              <p:nvPicPr>
                <p:cNvPr id="297" name="Ink 296">
                  <a:extLst>
                    <a:ext uri="{FF2B5EF4-FFF2-40B4-BE49-F238E27FC236}">
                      <a16:creationId xmlns:a16="http://schemas.microsoft.com/office/drawing/2014/main" id="{87C73CAE-4364-7905-71A6-36D3184CAB65}"/>
                    </a:ext>
                  </a:extLst>
                </p:cNvPr>
                <p:cNvPicPr/>
                <p:nvPr/>
              </p:nvPicPr>
              <p:blipFill>
                <a:blip r:embed="rId223"/>
                <a:stretch>
                  <a:fillRect/>
                </a:stretch>
              </p:blipFill>
              <p:spPr>
                <a:xfrm>
                  <a:off x="5845590" y="3799440"/>
                  <a:ext cx="4500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298" name="Ink 297">
                  <a:extLst>
                    <a:ext uri="{FF2B5EF4-FFF2-40B4-BE49-F238E27FC236}">
                      <a16:creationId xmlns:a16="http://schemas.microsoft.com/office/drawing/2014/main" id="{9C2A86BB-7434-E049-1C7E-6472BB050FE1}"/>
                    </a:ext>
                  </a:extLst>
                </p14:cNvPr>
                <p14:cNvContentPartPr/>
                <p14:nvPr/>
              </p14:nvContentPartPr>
              <p14:xfrm>
                <a:off x="6153750" y="3708360"/>
                <a:ext cx="109800" cy="558720"/>
              </p14:xfrm>
            </p:contentPart>
          </mc:Choice>
          <mc:Fallback xmlns="">
            <p:pic>
              <p:nvPicPr>
                <p:cNvPr id="298" name="Ink 297">
                  <a:extLst>
                    <a:ext uri="{FF2B5EF4-FFF2-40B4-BE49-F238E27FC236}">
                      <a16:creationId xmlns:a16="http://schemas.microsoft.com/office/drawing/2014/main" id="{9C2A86BB-7434-E049-1C7E-6472BB050FE1}"/>
                    </a:ext>
                  </a:extLst>
                </p:cNvPr>
                <p:cNvPicPr/>
                <p:nvPr/>
              </p:nvPicPr>
              <p:blipFill>
                <a:blip r:embed="rId225"/>
                <a:stretch>
                  <a:fillRect/>
                </a:stretch>
              </p:blipFill>
              <p:spPr>
                <a:xfrm>
                  <a:off x="6136110" y="3690360"/>
                  <a:ext cx="145440" cy="59436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299" name="Ink 298">
                  <a:extLst>
                    <a:ext uri="{FF2B5EF4-FFF2-40B4-BE49-F238E27FC236}">
                      <a16:creationId xmlns:a16="http://schemas.microsoft.com/office/drawing/2014/main" id="{BC083E94-FE43-83CF-49DB-9C6749F87E71}"/>
                    </a:ext>
                  </a:extLst>
                </p14:cNvPr>
                <p14:cNvContentPartPr/>
                <p14:nvPr/>
              </p14:nvContentPartPr>
              <p14:xfrm>
                <a:off x="6057630" y="4012920"/>
                <a:ext cx="205560" cy="33480"/>
              </p14:xfrm>
            </p:contentPart>
          </mc:Choice>
          <mc:Fallback xmlns="">
            <p:pic>
              <p:nvPicPr>
                <p:cNvPr id="299" name="Ink 298">
                  <a:extLst>
                    <a:ext uri="{FF2B5EF4-FFF2-40B4-BE49-F238E27FC236}">
                      <a16:creationId xmlns:a16="http://schemas.microsoft.com/office/drawing/2014/main" id="{BC083E94-FE43-83CF-49DB-9C6749F87E71}"/>
                    </a:ext>
                  </a:extLst>
                </p:cNvPr>
                <p:cNvPicPr/>
                <p:nvPr/>
              </p:nvPicPr>
              <p:blipFill>
                <a:blip r:embed="rId227"/>
                <a:stretch>
                  <a:fillRect/>
                </a:stretch>
              </p:blipFill>
              <p:spPr>
                <a:xfrm>
                  <a:off x="6039990" y="3994920"/>
                  <a:ext cx="24120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300" name="Ink 299">
                  <a:extLst>
                    <a:ext uri="{FF2B5EF4-FFF2-40B4-BE49-F238E27FC236}">
                      <a16:creationId xmlns:a16="http://schemas.microsoft.com/office/drawing/2014/main" id="{04307E1A-F16E-0F71-B4CD-03306BE4BDDA}"/>
                    </a:ext>
                  </a:extLst>
                </p14:cNvPr>
                <p14:cNvContentPartPr/>
                <p14:nvPr/>
              </p14:nvContentPartPr>
              <p14:xfrm>
                <a:off x="6320070" y="3748680"/>
                <a:ext cx="160920" cy="662400"/>
              </p14:xfrm>
            </p:contentPart>
          </mc:Choice>
          <mc:Fallback xmlns="">
            <p:pic>
              <p:nvPicPr>
                <p:cNvPr id="300" name="Ink 299">
                  <a:extLst>
                    <a:ext uri="{FF2B5EF4-FFF2-40B4-BE49-F238E27FC236}">
                      <a16:creationId xmlns:a16="http://schemas.microsoft.com/office/drawing/2014/main" id="{04307E1A-F16E-0F71-B4CD-03306BE4BDDA}"/>
                    </a:ext>
                  </a:extLst>
                </p:cNvPr>
                <p:cNvPicPr/>
                <p:nvPr/>
              </p:nvPicPr>
              <p:blipFill>
                <a:blip r:embed="rId229"/>
                <a:stretch>
                  <a:fillRect/>
                </a:stretch>
              </p:blipFill>
              <p:spPr>
                <a:xfrm>
                  <a:off x="6302070" y="3731040"/>
                  <a:ext cx="196560" cy="69804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204" name="Ink 203">
                  <a:extLst>
                    <a:ext uri="{FF2B5EF4-FFF2-40B4-BE49-F238E27FC236}">
                      <a16:creationId xmlns:a16="http://schemas.microsoft.com/office/drawing/2014/main" id="{ECB8409B-A4B6-2584-97D1-45D062C687EB}"/>
                    </a:ext>
                  </a:extLst>
                </p14:cNvPr>
                <p14:cNvContentPartPr/>
                <p14:nvPr/>
              </p14:nvContentPartPr>
              <p14:xfrm>
                <a:off x="6672150" y="2399400"/>
                <a:ext cx="106200" cy="151560"/>
              </p14:xfrm>
            </p:contentPart>
          </mc:Choice>
          <mc:Fallback xmlns="">
            <p:pic>
              <p:nvPicPr>
                <p:cNvPr id="204" name="Ink 203">
                  <a:extLst>
                    <a:ext uri="{FF2B5EF4-FFF2-40B4-BE49-F238E27FC236}">
                      <a16:creationId xmlns:a16="http://schemas.microsoft.com/office/drawing/2014/main" id="{ECB8409B-A4B6-2584-97D1-45D062C687EB}"/>
                    </a:ext>
                  </a:extLst>
                </p:cNvPr>
                <p:cNvPicPr/>
                <p:nvPr/>
              </p:nvPicPr>
              <p:blipFill>
                <a:blip r:embed="rId231"/>
                <a:stretch>
                  <a:fillRect/>
                </a:stretch>
              </p:blipFill>
              <p:spPr>
                <a:xfrm>
                  <a:off x="6654150" y="2381400"/>
                  <a:ext cx="14184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205" name="Ink 204">
                  <a:extLst>
                    <a:ext uri="{FF2B5EF4-FFF2-40B4-BE49-F238E27FC236}">
                      <a16:creationId xmlns:a16="http://schemas.microsoft.com/office/drawing/2014/main" id="{DA95520F-CB35-CC94-D566-5DF3D71079A1}"/>
                    </a:ext>
                  </a:extLst>
                </p14:cNvPr>
                <p14:cNvContentPartPr/>
                <p14:nvPr/>
              </p14:nvContentPartPr>
              <p14:xfrm>
                <a:off x="6800670" y="2457360"/>
                <a:ext cx="50040" cy="193680"/>
              </p14:xfrm>
            </p:contentPart>
          </mc:Choice>
          <mc:Fallback xmlns="">
            <p:pic>
              <p:nvPicPr>
                <p:cNvPr id="205" name="Ink 204">
                  <a:extLst>
                    <a:ext uri="{FF2B5EF4-FFF2-40B4-BE49-F238E27FC236}">
                      <a16:creationId xmlns:a16="http://schemas.microsoft.com/office/drawing/2014/main" id="{DA95520F-CB35-CC94-D566-5DF3D71079A1}"/>
                    </a:ext>
                  </a:extLst>
                </p:cNvPr>
                <p:cNvPicPr/>
                <p:nvPr/>
              </p:nvPicPr>
              <p:blipFill>
                <a:blip r:embed="rId233"/>
                <a:stretch>
                  <a:fillRect/>
                </a:stretch>
              </p:blipFill>
              <p:spPr>
                <a:xfrm>
                  <a:off x="6782670" y="2439720"/>
                  <a:ext cx="8568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206" name="Ink 205">
                  <a:extLst>
                    <a:ext uri="{FF2B5EF4-FFF2-40B4-BE49-F238E27FC236}">
                      <a16:creationId xmlns:a16="http://schemas.microsoft.com/office/drawing/2014/main" id="{E1C229EC-0274-A963-08C7-A27642652E2E}"/>
                    </a:ext>
                  </a:extLst>
                </p14:cNvPr>
                <p14:cNvContentPartPr/>
                <p14:nvPr/>
              </p14:nvContentPartPr>
              <p14:xfrm>
                <a:off x="6902190" y="2298240"/>
                <a:ext cx="145080" cy="360720"/>
              </p14:xfrm>
            </p:contentPart>
          </mc:Choice>
          <mc:Fallback xmlns="">
            <p:pic>
              <p:nvPicPr>
                <p:cNvPr id="206" name="Ink 205">
                  <a:extLst>
                    <a:ext uri="{FF2B5EF4-FFF2-40B4-BE49-F238E27FC236}">
                      <a16:creationId xmlns:a16="http://schemas.microsoft.com/office/drawing/2014/main" id="{E1C229EC-0274-A963-08C7-A27642652E2E}"/>
                    </a:ext>
                  </a:extLst>
                </p:cNvPr>
                <p:cNvPicPr/>
                <p:nvPr/>
              </p:nvPicPr>
              <p:blipFill>
                <a:blip r:embed="rId235"/>
                <a:stretch>
                  <a:fillRect/>
                </a:stretch>
              </p:blipFill>
              <p:spPr>
                <a:xfrm>
                  <a:off x="6884550" y="2280600"/>
                  <a:ext cx="180720" cy="39636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207" name="Ink 206">
                  <a:extLst>
                    <a:ext uri="{FF2B5EF4-FFF2-40B4-BE49-F238E27FC236}">
                      <a16:creationId xmlns:a16="http://schemas.microsoft.com/office/drawing/2014/main" id="{A41B9D58-8594-DA46-EE7C-CFE3AD1376EC}"/>
                    </a:ext>
                  </a:extLst>
                </p14:cNvPr>
                <p14:cNvContentPartPr/>
                <p14:nvPr/>
              </p14:nvContentPartPr>
              <p14:xfrm>
                <a:off x="7084350" y="2389680"/>
                <a:ext cx="102240" cy="271080"/>
              </p14:xfrm>
            </p:contentPart>
          </mc:Choice>
          <mc:Fallback xmlns="">
            <p:pic>
              <p:nvPicPr>
                <p:cNvPr id="207" name="Ink 206">
                  <a:extLst>
                    <a:ext uri="{FF2B5EF4-FFF2-40B4-BE49-F238E27FC236}">
                      <a16:creationId xmlns:a16="http://schemas.microsoft.com/office/drawing/2014/main" id="{A41B9D58-8594-DA46-EE7C-CFE3AD1376EC}"/>
                    </a:ext>
                  </a:extLst>
                </p:cNvPr>
                <p:cNvPicPr/>
                <p:nvPr/>
              </p:nvPicPr>
              <p:blipFill>
                <a:blip r:embed="rId237"/>
                <a:stretch>
                  <a:fillRect/>
                </a:stretch>
              </p:blipFill>
              <p:spPr>
                <a:xfrm>
                  <a:off x="7066710" y="2371680"/>
                  <a:ext cx="13788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208" name="Ink 207">
                  <a:extLst>
                    <a:ext uri="{FF2B5EF4-FFF2-40B4-BE49-F238E27FC236}">
                      <a16:creationId xmlns:a16="http://schemas.microsoft.com/office/drawing/2014/main" id="{F74BE504-D98D-7F52-6D4B-3F6EE3160A8A}"/>
                    </a:ext>
                  </a:extLst>
                </p14:cNvPr>
                <p14:cNvContentPartPr/>
                <p14:nvPr/>
              </p14:nvContentPartPr>
              <p14:xfrm>
                <a:off x="7292070" y="2148480"/>
                <a:ext cx="111240" cy="550800"/>
              </p14:xfrm>
            </p:contentPart>
          </mc:Choice>
          <mc:Fallback xmlns="">
            <p:pic>
              <p:nvPicPr>
                <p:cNvPr id="208" name="Ink 207">
                  <a:extLst>
                    <a:ext uri="{FF2B5EF4-FFF2-40B4-BE49-F238E27FC236}">
                      <a16:creationId xmlns:a16="http://schemas.microsoft.com/office/drawing/2014/main" id="{F74BE504-D98D-7F52-6D4B-3F6EE3160A8A}"/>
                    </a:ext>
                  </a:extLst>
                </p:cNvPr>
                <p:cNvPicPr/>
                <p:nvPr/>
              </p:nvPicPr>
              <p:blipFill>
                <a:blip r:embed="rId239"/>
                <a:stretch>
                  <a:fillRect/>
                </a:stretch>
              </p:blipFill>
              <p:spPr>
                <a:xfrm>
                  <a:off x="7274070" y="2130840"/>
                  <a:ext cx="146880" cy="5864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209" name="Ink 208">
                  <a:extLst>
                    <a:ext uri="{FF2B5EF4-FFF2-40B4-BE49-F238E27FC236}">
                      <a16:creationId xmlns:a16="http://schemas.microsoft.com/office/drawing/2014/main" id="{52D20E19-28E3-FD5F-340E-CA5784234CDE}"/>
                    </a:ext>
                  </a:extLst>
                </p14:cNvPr>
                <p14:cNvContentPartPr/>
                <p14:nvPr/>
              </p14:nvContentPartPr>
              <p14:xfrm>
                <a:off x="7418070" y="2332080"/>
                <a:ext cx="113400" cy="264960"/>
              </p14:xfrm>
            </p:contentPart>
          </mc:Choice>
          <mc:Fallback xmlns="">
            <p:pic>
              <p:nvPicPr>
                <p:cNvPr id="209" name="Ink 208">
                  <a:extLst>
                    <a:ext uri="{FF2B5EF4-FFF2-40B4-BE49-F238E27FC236}">
                      <a16:creationId xmlns:a16="http://schemas.microsoft.com/office/drawing/2014/main" id="{52D20E19-28E3-FD5F-340E-CA5784234CDE}"/>
                    </a:ext>
                  </a:extLst>
                </p:cNvPr>
                <p:cNvPicPr/>
                <p:nvPr/>
              </p:nvPicPr>
              <p:blipFill>
                <a:blip r:embed="rId241"/>
                <a:stretch>
                  <a:fillRect/>
                </a:stretch>
              </p:blipFill>
              <p:spPr>
                <a:xfrm>
                  <a:off x="7400070" y="2314080"/>
                  <a:ext cx="14904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210" name="Ink 209">
                  <a:extLst>
                    <a:ext uri="{FF2B5EF4-FFF2-40B4-BE49-F238E27FC236}">
                      <a16:creationId xmlns:a16="http://schemas.microsoft.com/office/drawing/2014/main" id="{C290DA11-76E6-2EED-BAB7-8DFA0785BADB}"/>
                    </a:ext>
                  </a:extLst>
                </p14:cNvPr>
                <p14:cNvContentPartPr/>
                <p14:nvPr/>
              </p14:nvContentPartPr>
              <p14:xfrm>
                <a:off x="7543710" y="2194200"/>
                <a:ext cx="82080" cy="536760"/>
              </p14:xfrm>
            </p:contentPart>
          </mc:Choice>
          <mc:Fallback xmlns="">
            <p:pic>
              <p:nvPicPr>
                <p:cNvPr id="210" name="Ink 209">
                  <a:extLst>
                    <a:ext uri="{FF2B5EF4-FFF2-40B4-BE49-F238E27FC236}">
                      <a16:creationId xmlns:a16="http://schemas.microsoft.com/office/drawing/2014/main" id="{C290DA11-76E6-2EED-BAB7-8DFA0785BADB}"/>
                    </a:ext>
                  </a:extLst>
                </p:cNvPr>
                <p:cNvPicPr/>
                <p:nvPr/>
              </p:nvPicPr>
              <p:blipFill>
                <a:blip r:embed="rId243"/>
                <a:stretch>
                  <a:fillRect/>
                </a:stretch>
              </p:blipFill>
              <p:spPr>
                <a:xfrm>
                  <a:off x="7525710" y="2176560"/>
                  <a:ext cx="117720" cy="57240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212" name="Ink 211">
                  <a:extLst>
                    <a:ext uri="{FF2B5EF4-FFF2-40B4-BE49-F238E27FC236}">
                      <a16:creationId xmlns:a16="http://schemas.microsoft.com/office/drawing/2014/main" id="{5CF3857A-5CAB-9905-871C-314FB7990746}"/>
                    </a:ext>
                  </a:extLst>
                </p14:cNvPr>
                <p14:cNvContentPartPr/>
                <p14:nvPr/>
              </p14:nvContentPartPr>
              <p14:xfrm>
                <a:off x="7612470" y="2102760"/>
                <a:ext cx="91440" cy="788400"/>
              </p14:xfrm>
            </p:contentPart>
          </mc:Choice>
          <mc:Fallback xmlns="">
            <p:pic>
              <p:nvPicPr>
                <p:cNvPr id="212" name="Ink 211">
                  <a:extLst>
                    <a:ext uri="{FF2B5EF4-FFF2-40B4-BE49-F238E27FC236}">
                      <a16:creationId xmlns:a16="http://schemas.microsoft.com/office/drawing/2014/main" id="{5CF3857A-5CAB-9905-871C-314FB7990746}"/>
                    </a:ext>
                  </a:extLst>
                </p:cNvPr>
                <p:cNvPicPr/>
                <p:nvPr/>
              </p:nvPicPr>
              <p:blipFill>
                <a:blip r:embed="rId245"/>
                <a:stretch>
                  <a:fillRect/>
                </a:stretch>
              </p:blipFill>
              <p:spPr>
                <a:xfrm>
                  <a:off x="7594470" y="2084760"/>
                  <a:ext cx="127080" cy="8240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214" name="Ink 213">
                  <a:extLst>
                    <a:ext uri="{FF2B5EF4-FFF2-40B4-BE49-F238E27FC236}">
                      <a16:creationId xmlns:a16="http://schemas.microsoft.com/office/drawing/2014/main" id="{7F5CD658-708D-5F66-F147-A0F28260F43B}"/>
                    </a:ext>
                  </a:extLst>
                </p14:cNvPr>
                <p14:cNvContentPartPr/>
                <p14:nvPr/>
              </p14:nvContentPartPr>
              <p14:xfrm>
                <a:off x="8044110" y="2160000"/>
                <a:ext cx="197280" cy="692640"/>
              </p14:xfrm>
            </p:contentPart>
          </mc:Choice>
          <mc:Fallback xmlns="">
            <p:pic>
              <p:nvPicPr>
                <p:cNvPr id="214" name="Ink 213">
                  <a:extLst>
                    <a:ext uri="{FF2B5EF4-FFF2-40B4-BE49-F238E27FC236}">
                      <a16:creationId xmlns:a16="http://schemas.microsoft.com/office/drawing/2014/main" id="{7F5CD658-708D-5F66-F147-A0F28260F43B}"/>
                    </a:ext>
                  </a:extLst>
                </p:cNvPr>
                <p:cNvPicPr/>
                <p:nvPr/>
              </p:nvPicPr>
              <p:blipFill>
                <a:blip r:embed="rId247"/>
                <a:stretch>
                  <a:fillRect/>
                </a:stretch>
              </p:blipFill>
              <p:spPr>
                <a:xfrm>
                  <a:off x="8026110" y="2142360"/>
                  <a:ext cx="232920" cy="72828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215" name="Ink 214">
                  <a:extLst>
                    <a:ext uri="{FF2B5EF4-FFF2-40B4-BE49-F238E27FC236}">
                      <a16:creationId xmlns:a16="http://schemas.microsoft.com/office/drawing/2014/main" id="{777D3766-A9EA-E506-4041-1C9212AF3E0E}"/>
                    </a:ext>
                  </a:extLst>
                </p14:cNvPr>
                <p14:cNvContentPartPr/>
                <p14:nvPr/>
              </p14:nvContentPartPr>
              <p14:xfrm>
                <a:off x="8286750" y="2342880"/>
                <a:ext cx="158040" cy="4680"/>
              </p14:xfrm>
            </p:contentPart>
          </mc:Choice>
          <mc:Fallback xmlns="">
            <p:pic>
              <p:nvPicPr>
                <p:cNvPr id="215" name="Ink 214">
                  <a:extLst>
                    <a:ext uri="{FF2B5EF4-FFF2-40B4-BE49-F238E27FC236}">
                      <a16:creationId xmlns:a16="http://schemas.microsoft.com/office/drawing/2014/main" id="{777D3766-A9EA-E506-4041-1C9212AF3E0E}"/>
                    </a:ext>
                  </a:extLst>
                </p:cNvPr>
                <p:cNvPicPr/>
                <p:nvPr/>
              </p:nvPicPr>
              <p:blipFill>
                <a:blip r:embed="rId249"/>
                <a:stretch>
                  <a:fillRect/>
                </a:stretch>
              </p:blipFill>
              <p:spPr>
                <a:xfrm>
                  <a:off x="8268750" y="2325240"/>
                  <a:ext cx="19368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216" name="Ink 215">
                  <a:extLst>
                    <a:ext uri="{FF2B5EF4-FFF2-40B4-BE49-F238E27FC236}">
                      <a16:creationId xmlns:a16="http://schemas.microsoft.com/office/drawing/2014/main" id="{890392BD-4368-514E-295C-A27BE2B8F177}"/>
                    </a:ext>
                  </a:extLst>
                </p14:cNvPr>
                <p14:cNvContentPartPr/>
                <p14:nvPr/>
              </p14:nvContentPartPr>
              <p14:xfrm>
                <a:off x="8202150" y="2342880"/>
                <a:ext cx="270000" cy="309960"/>
              </p14:xfrm>
            </p:contentPart>
          </mc:Choice>
          <mc:Fallback xmlns="">
            <p:pic>
              <p:nvPicPr>
                <p:cNvPr id="216" name="Ink 215">
                  <a:extLst>
                    <a:ext uri="{FF2B5EF4-FFF2-40B4-BE49-F238E27FC236}">
                      <a16:creationId xmlns:a16="http://schemas.microsoft.com/office/drawing/2014/main" id="{890392BD-4368-514E-295C-A27BE2B8F177}"/>
                    </a:ext>
                  </a:extLst>
                </p:cNvPr>
                <p:cNvPicPr/>
                <p:nvPr/>
              </p:nvPicPr>
              <p:blipFill>
                <a:blip r:embed="rId251"/>
                <a:stretch>
                  <a:fillRect/>
                </a:stretch>
              </p:blipFill>
              <p:spPr>
                <a:xfrm>
                  <a:off x="8184150" y="2325240"/>
                  <a:ext cx="30564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217" name="Ink 216">
                  <a:extLst>
                    <a:ext uri="{FF2B5EF4-FFF2-40B4-BE49-F238E27FC236}">
                      <a16:creationId xmlns:a16="http://schemas.microsoft.com/office/drawing/2014/main" id="{1E889F25-EF3B-A68D-CE33-5F76D6D3E437}"/>
                    </a:ext>
                  </a:extLst>
                </p14:cNvPr>
                <p14:cNvContentPartPr/>
                <p14:nvPr/>
              </p14:nvContentPartPr>
              <p14:xfrm>
                <a:off x="8645670" y="2388600"/>
                <a:ext cx="199440" cy="279360"/>
              </p14:xfrm>
            </p:contentPart>
          </mc:Choice>
          <mc:Fallback xmlns="">
            <p:pic>
              <p:nvPicPr>
                <p:cNvPr id="217" name="Ink 216">
                  <a:extLst>
                    <a:ext uri="{FF2B5EF4-FFF2-40B4-BE49-F238E27FC236}">
                      <a16:creationId xmlns:a16="http://schemas.microsoft.com/office/drawing/2014/main" id="{1E889F25-EF3B-A68D-CE33-5F76D6D3E437}"/>
                    </a:ext>
                  </a:extLst>
                </p:cNvPr>
                <p:cNvPicPr/>
                <p:nvPr/>
              </p:nvPicPr>
              <p:blipFill>
                <a:blip r:embed="rId253"/>
                <a:stretch>
                  <a:fillRect/>
                </a:stretch>
              </p:blipFill>
              <p:spPr>
                <a:xfrm>
                  <a:off x="8627670" y="2370960"/>
                  <a:ext cx="23508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218" name="Ink 217">
                  <a:extLst>
                    <a:ext uri="{FF2B5EF4-FFF2-40B4-BE49-F238E27FC236}">
                      <a16:creationId xmlns:a16="http://schemas.microsoft.com/office/drawing/2014/main" id="{D822A6E0-4047-BC82-D813-0A32D3C59662}"/>
                    </a:ext>
                  </a:extLst>
                </p14:cNvPr>
                <p14:cNvContentPartPr/>
                <p14:nvPr/>
              </p14:nvContentPartPr>
              <p14:xfrm>
                <a:off x="8928990" y="2192040"/>
                <a:ext cx="169920" cy="484200"/>
              </p14:xfrm>
            </p:contentPart>
          </mc:Choice>
          <mc:Fallback xmlns="">
            <p:pic>
              <p:nvPicPr>
                <p:cNvPr id="218" name="Ink 217">
                  <a:extLst>
                    <a:ext uri="{FF2B5EF4-FFF2-40B4-BE49-F238E27FC236}">
                      <a16:creationId xmlns:a16="http://schemas.microsoft.com/office/drawing/2014/main" id="{D822A6E0-4047-BC82-D813-0A32D3C59662}"/>
                    </a:ext>
                  </a:extLst>
                </p:cNvPr>
                <p:cNvPicPr/>
                <p:nvPr/>
              </p:nvPicPr>
              <p:blipFill>
                <a:blip r:embed="rId255"/>
                <a:stretch>
                  <a:fillRect/>
                </a:stretch>
              </p:blipFill>
              <p:spPr>
                <a:xfrm>
                  <a:off x="8911350" y="2174040"/>
                  <a:ext cx="205560" cy="51984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219" name="Ink 218">
                  <a:extLst>
                    <a:ext uri="{FF2B5EF4-FFF2-40B4-BE49-F238E27FC236}">
                      <a16:creationId xmlns:a16="http://schemas.microsoft.com/office/drawing/2014/main" id="{659E0861-2F93-901A-A432-0BBA26DBEF26}"/>
                    </a:ext>
                  </a:extLst>
                </p14:cNvPr>
                <p14:cNvContentPartPr/>
                <p14:nvPr/>
              </p14:nvContentPartPr>
              <p14:xfrm>
                <a:off x="9189630" y="2183040"/>
                <a:ext cx="174240" cy="776880"/>
              </p14:xfrm>
            </p:contentPart>
          </mc:Choice>
          <mc:Fallback xmlns="">
            <p:pic>
              <p:nvPicPr>
                <p:cNvPr id="219" name="Ink 218">
                  <a:extLst>
                    <a:ext uri="{FF2B5EF4-FFF2-40B4-BE49-F238E27FC236}">
                      <a16:creationId xmlns:a16="http://schemas.microsoft.com/office/drawing/2014/main" id="{659E0861-2F93-901A-A432-0BBA26DBEF26}"/>
                    </a:ext>
                  </a:extLst>
                </p:cNvPr>
                <p:cNvPicPr/>
                <p:nvPr/>
              </p:nvPicPr>
              <p:blipFill>
                <a:blip r:embed="rId257"/>
                <a:stretch>
                  <a:fillRect/>
                </a:stretch>
              </p:blipFill>
              <p:spPr>
                <a:xfrm>
                  <a:off x="9171990" y="2165400"/>
                  <a:ext cx="209880" cy="81252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221" name="Ink 220">
                  <a:extLst>
                    <a:ext uri="{FF2B5EF4-FFF2-40B4-BE49-F238E27FC236}">
                      <a16:creationId xmlns:a16="http://schemas.microsoft.com/office/drawing/2014/main" id="{E406CE35-C334-EA97-22AA-2E7FB168CB05}"/>
                    </a:ext>
                  </a:extLst>
                </p14:cNvPr>
                <p14:cNvContentPartPr/>
                <p14:nvPr/>
              </p14:nvContentPartPr>
              <p14:xfrm>
                <a:off x="9600750" y="2286000"/>
                <a:ext cx="360" cy="399600"/>
              </p14:xfrm>
            </p:contentPart>
          </mc:Choice>
          <mc:Fallback xmlns="">
            <p:pic>
              <p:nvPicPr>
                <p:cNvPr id="221" name="Ink 220">
                  <a:extLst>
                    <a:ext uri="{FF2B5EF4-FFF2-40B4-BE49-F238E27FC236}">
                      <a16:creationId xmlns:a16="http://schemas.microsoft.com/office/drawing/2014/main" id="{E406CE35-C334-EA97-22AA-2E7FB168CB05}"/>
                    </a:ext>
                  </a:extLst>
                </p:cNvPr>
                <p:cNvPicPr/>
                <p:nvPr/>
              </p:nvPicPr>
              <p:blipFill>
                <a:blip r:embed="rId259"/>
                <a:stretch>
                  <a:fillRect/>
                </a:stretch>
              </p:blipFill>
              <p:spPr>
                <a:xfrm>
                  <a:off x="9583110" y="2268000"/>
                  <a:ext cx="36000" cy="43524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222" name="Ink 221">
                  <a:extLst>
                    <a:ext uri="{FF2B5EF4-FFF2-40B4-BE49-F238E27FC236}">
                      <a16:creationId xmlns:a16="http://schemas.microsoft.com/office/drawing/2014/main" id="{EDFA7DF1-A215-A395-9559-B718610EFCBC}"/>
                    </a:ext>
                  </a:extLst>
                </p14:cNvPr>
                <p14:cNvContentPartPr/>
                <p14:nvPr/>
              </p14:nvContentPartPr>
              <p14:xfrm>
                <a:off x="9623790" y="2255400"/>
                <a:ext cx="153000" cy="53640"/>
              </p14:xfrm>
            </p:contentPart>
          </mc:Choice>
          <mc:Fallback xmlns="">
            <p:pic>
              <p:nvPicPr>
                <p:cNvPr id="222" name="Ink 221">
                  <a:extLst>
                    <a:ext uri="{FF2B5EF4-FFF2-40B4-BE49-F238E27FC236}">
                      <a16:creationId xmlns:a16="http://schemas.microsoft.com/office/drawing/2014/main" id="{EDFA7DF1-A215-A395-9559-B718610EFCBC}"/>
                    </a:ext>
                  </a:extLst>
                </p:cNvPr>
                <p:cNvPicPr/>
                <p:nvPr/>
              </p:nvPicPr>
              <p:blipFill>
                <a:blip r:embed="rId261"/>
                <a:stretch>
                  <a:fillRect/>
                </a:stretch>
              </p:blipFill>
              <p:spPr>
                <a:xfrm>
                  <a:off x="9605790" y="2237400"/>
                  <a:ext cx="18864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224" name="Ink 223">
                  <a:extLst>
                    <a:ext uri="{FF2B5EF4-FFF2-40B4-BE49-F238E27FC236}">
                      <a16:creationId xmlns:a16="http://schemas.microsoft.com/office/drawing/2014/main" id="{2BE8C570-CC17-D7B4-5201-3CBB57E365E8}"/>
                    </a:ext>
                  </a:extLst>
                </p14:cNvPr>
                <p14:cNvContentPartPr/>
                <p14:nvPr/>
              </p14:nvContentPartPr>
              <p14:xfrm>
                <a:off x="9600750" y="2480400"/>
                <a:ext cx="159480" cy="12240"/>
              </p14:xfrm>
            </p:contentPart>
          </mc:Choice>
          <mc:Fallback xmlns="">
            <p:pic>
              <p:nvPicPr>
                <p:cNvPr id="224" name="Ink 223">
                  <a:extLst>
                    <a:ext uri="{FF2B5EF4-FFF2-40B4-BE49-F238E27FC236}">
                      <a16:creationId xmlns:a16="http://schemas.microsoft.com/office/drawing/2014/main" id="{2BE8C570-CC17-D7B4-5201-3CBB57E365E8}"/>
                    </a:ext>
                  </a:extLst>
                </p:cNvPr>
                <p:cNvPicPr/>
                <p:nvPr/>
              </p:nvPicPr>
              <p:blipFill>
                <a:blip r:embed="rId263"/>
                <a:stretch>
                  <a:fillRect/>
                </a:stretch>
              </p:blipFill>
              <p:spPr>
                <a:xfrm>
                  <a:off x="9583110" y="2462400"/>
                  <a:ext cx="19512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249" name="Ink 248">
                  <a:extLst>
                    <a:ext uri="{FF2B5EF4-FFF2-40B4-BE49-F238E27FC236}">
                      <a16:creationId xmlns:a16="http://schemas.microsoft.com/office/drawing/2014/main" id="{94A05890-C0E3-8EFA-0C71-DBC624534A1F}"/>
                    </a:ext>
                  </a:extLst>
                </p14:cNvPr>
                <p14:cNvContentPartPr/>
                <p14:nvPr/>
              </p14:nvContentPartPr>
              <p14:xfrm>
                <a:off x="6649470" y="3144960"/>
                <a:ext cx="228600" cy="313920"/>
              </p14:xfrm>
            </p:contentPart>
          </mc:Choice>
          <mc:Fallback xmlns="">
            <p:pic>
              <p:nvPicPr>
                <p:cNvPr id="249" name="Ink 248">
                  <a:extLst>
                    <a:ext uri="{FF2B5EF4-FFF2-40B4-BE49-F238E27FC236}">
                      <a16:creationId xmlns:a16="http://schemas.microsoft.com/office/drawing/2014/main" id="{94A05890-C0E3-8EFA-0C71-DBC624534A1F}"/>
                    </a:ext>
                  </a:extLst>
                </p:cNvPr>
                <p:cNvPicPr/>
                <p:nvPr/>
              </p:nvPicPr>
              <p:blipFill>
                <a:blip r:embed="rId265"/>
                <a:stretch>
                  <a:fillRect/>
                </a:stretch>
              </p:blipFill>
              <p:spPr>
                <a:xfrm>
                  <a:off x="6631830" y="3126960"/>
                  <a:ext cx="26424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250" name="Ink 249">
                  <a:extLst>
                    <a:ext uri="{FF2B5EF4-FFF2-40B4-BE49-F238E27FC236}">
                      <a16:creationId xmlns:a16="http://schemas.microsoft.com/office/drawing/2014/main" id="{0E213C69-A4DE-B2C2-AADE-EB603CCBE3BF}"/>
                    </a:ext>
                  </a:extLst>
                </p14:cNvPr>
                <p14:cNvContentPartPr/>
                <p14:nvPr/>
              </p14:nvContentPartPr>
              <p14:xfrm>
                <a:off x="6915150" y="3130200"/>
                <a:ext cx="84960" cy="275040"/>
              </p14:xfrm>
            </p:contentPart>
          </mc:Choice>
          <mc:Fallback xmlns="">
            <p:pic>
              <p:nvPicPr>
                <p:cNvPr id="250" name="Ink 249">
                  <a:extLst>
                    <a:ext uri="{FF2B5EF4-FFF2-40B4-BE49-F238E27FC236}">
                      <a16:creationId xmlns:a16="http://schemas.microsoft.com/office/drawing/2014/main" id="{0E213C69-A4DE-B2C2-AADE-EB603CCBE3BF}"/>
                    </a:ext>
                  </a:extLst>
                </p:cNvPr>
                <p:cNvPicPr/>
                <p:nvPr/>
              </p:nvPicPr>
              <p:blipFill>
                <a:blip r:embed="rId267"/>
                <a:stretch>
                  <a:fillRect/>
                </a:stretch>
              </p:blipFill>
              <p:spPr>
                <a:xfrm>
                  <a:off x="6897150" y="3112200"/>
                  <a:ext cx="12060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251" name="Ink 250">
                  <a:extLst>
                    <a:ext uri="{FF2B5EF4-FFF2-40B4-BE49-F238E27FC236}">
                      <a16:creationId xmlns:a16="http://schemas.microsoft.com/office/drawing/2014/main" id="{D70932BB-49A5-12E1-52A8-B8BC24143E78}"/>
                    </a:ext>
                  </a:extLst>
                </p14:cNvPr>
                <p14:cNvContentPartPr/>
                <p14:nvPr/>
              </p14:nvContentPartPr>
              <p14:xfrm>
                <a:off x="7051950" y="3108240"/>
                <a:ext cx="123840" cy="318240"/>
              </p14:xfrm>
            </p:contentPart>
          </mc:Choice>
          <mc:Fallback xmlns="">
            <p:pic>
              <p:nvPicPr>
                <p:cNvPr id="251" name="Ink 250">
                  <a:extLst>
                    <a:ext uri="{FF2B5EF4-FFF2-40B4-BE49-F238E27FC236}">
                      <a16:creationId xmlns:a16="http://schemas.microsoft.com/office/drawing/2014/main" id="{D70932BB-49A5-12E1-52A8-B8BC24143E78}"/>
                    </a:ext>
                  </a:extLst>
                </p:cNvPr>
                <p:cNvPicPr/>
                <p:nvPr/>
              </p:nvPicPr>
              <p:blipFill>
                <a:blip r:embed="rId269"/>
                <a:stretch>
                  <a:fillRect/>
                </a:stretch>
              </p:blipFill>
              <p:spPr>
                <a:xfrm>
                  <a:off x="7034310" y="3090240"/>
                  <a:ext cx="15948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252" name="Ink 251">
                  <a:extLst>
                    <a:ext uri="{FF2B5EF4-FFF2-40B4-BE49-F238E27FC236}">
                      <a16:creationId xmlns:a16="http://schemas.microsoft.com/office/drawing/2014/main" id="{38BA7D93-0957-3000-43E3-F25CF8C5F1F6}"/>
                    </a:ext>
                  </a:extLst>
                </p14:cNvPr>
                <p14:cNvContentPartPr/>
                <p14:nvPr/>
              </p14:nvContentPartPr>
              <p14:xfrm>
                <a:off x="7268310" y="2987640"/>
                <a:ext cx="86400" cy="559440"/>
              </p14:xfrm>
            </p:contentPart>
          </mc:Choice>
          <mc:Fallback xmlns="">
            <p:pic>
              <p:nvPicPr>
                <p:cNvPr id="252" name="Ink 251">
                  <a:extLst>
                    <a:ext uri="{FF2B5EF4-FFF2-40B4-BE49-F238E27FC236}">
                      <a16:creationId xmlns:a16="http://schemas.microsoft.com/office/drawing/2014/main" id="{38BA7D93-0957-3000-43E3-F25CF8C5F1F6}"/>
                    </a:ext>
                  </a:extLst>
                </p:cNvPr>
                <p:cNvPicPr/>
                <p:nvPr/>
              </p:nvPicPr>
              <p:blipFill>
                <a:blip r:embed="rId271"/>
                <a:stretch>
                  <a:fillRect/>
                </a:stretch>
              </p:blipFill>
              <p:spPr>
                <a:xfrm>
                  <a:off x="7250670" y="2970000"/>
                  <a:ext cx="122040" cy="59508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256" name="Ink 255">
                  <a:extLst>
                    <a:ext uri="{FF2B5EF4-FFF2-40B4-BE49-F238E27FC236}">
                      <a16:creationId xmlns:a16="http://schemas.microsoft.com/office/drawing/2014/main" id="{BEFBC7F4-B724-8733-C34B-67F5049623BA}"/>
                    </a:ext>
                  </a:extLst>
                </p14:cNvPr>
                <p14:cNvContentPartPr/>
                <p14:nvPr/>
              </p14:nvContentPartPr>
              <p14:xfrm>
                <a:off x="7372350" y="3153240"/>
                <a:ext cx="162000" cy="277920"/>
              </p14:xfrm>
            </p:contentPart>
          </mc:Choice>
          <mc:Fallback xmlns="">
            <p:pic>
              <p:nvPicPr>
                <p:cNvPr id="256" name="Ink 255">
                  <a:extLst>
                    <a:ext uri="{FF2B5EF4-FFF2-40B4-BE49-F238E27FC236}">
                      <a16:creationId xmlns:a16="http://schemas.microsoft.com/office/drawing/2014/main" id="{BEFBC7F4-B724-8733-C34B-67F5049623BA}"/>
                    </a:ext>
                  </a:extLst>
                </p:cNvPr>
                <p:cNvPicPr/>
                <p:nvPr/>
              </p:nvPicPr>
              <p:blipFill>
                <a:blip r:embed="rId273"/>
                <a:stretch>
                  <a:fillRect/>
                </a:stretch>
              </p:blipFill>
              <p:spPr>
                <a:xfrm>
                  <a:off x="7354350" y="3135240"/>
                  <a:ext cx="19764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257" name="Ink 256">
                  <a:extLst>
                    <a:ext uri="{FF2B5EF4-FFF2-40B4-BE49-F238E27FC236}">
                      <a16:creationId xmlns:a16="http://schemas.microsoft.com/office/drawing/2014/main" id="{AAE51951-7866-26A9-89CA-23D660C0FCE1}"/>
                    </a:ext>
                  </a:extLst>
                </p14:cNvPr>
                <p14:cNvContentPartPr/>
                <p14:nvPr/>
              </p14:nvContentPartPr>
              <p14:xfrm>
                <a:off x="7604190" y="3040200"/>
                <a:ext cx="67320" cy="451800"/>
              </p14:xfrm>
            </p:contentPart>
          </mc:Choice>
          <mc:Fallback xmlns="">
            <p:pic>
              <p:nvPicPr>
                <p:cNvPr id="257" name="Ink 256">
                  <a:extLst>
                    <a:ext uri="{FF2B5EF4-FFF2-40B4-BE49-F238E27FC236}">
                      <a16:creationId xmlns:a16="http://schemas.microsoft.com/office/drawing/2014/main" id="{AAE51951-7866-26A9-89CA-23D660C0FCE1}"/>
                    </a:ext>
                  </a:extLst>
                </p:cNvPr>
                <p:cNvPicPr/>
                <p:nvPr/>
              </p:nvPicPr>
              <p:blipFill>
                <a:blip r:embed="rId275"/>
                <a:stretch>
                  <a:fillRect/>
                </a:stretch>
              </p:blipFill>
              <p:spPr>
                <a:xfrm>
                  <a:off x="7586190" y="3022560"/>
                  <a:ext cx="102960" cy="48744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258" name="Ink 257">
                  <a:extLst>
                    <a:ext uri="{FF2B5EF4-FFF2-40B4-BE49-F238E27FC236}">
                      <a16:creationId xmlns:a16="http://schemas.microsoft.com/office/drawing/2014/main" id="{652FF125-E6CB-45DB-3462-7031679218C1}"/>
                    </a:ext>
                  </a:extLst>
                </p14:cNvPr>
                <p14:cNvContentPartPr/>
                <p14:nvPr/>
              </p14:nvContentPartPr>
              <p14:xfrm>
                <a:off x="7702830" y="2983320"/>
                <a:ext cx="81000" cy="677520"/>
              </p14:xfrm>
            </p:contentPart>
          </mc:Choice>
          <mc:Fallback xmlns="">
            <p:pic>
              <p:nvPicPr>
                <p:cNvPr id="258" name="Ink 257">
                  <a:extLst>
                    <a:ext uri="{FF2B5EF4-FFF2-40B4-BE49-F238E27FC236}">
                      <a16:creationId xmlns:a16="http://schemas.microsoft.com/office/drawing/2014/main" id="{652FF125-E6CB-45DB-3462-7031679218C1}"/>
                    </a:ext>
                  </a:extLst>
                </p:cNvPr>
                <p:cNvPicPr/>
                <p:nvPr/>
              </p:nvPicPr>
              <p:blipFill>
                <a:blip r:embed="rId277"/>
                <a:stretch>
                  <a:fillRect/>
                </a:stretch>
              </p:blipFill>
              <p:spPr>
                <a:xfrm>
                  <a:off x="7684830" y="2965320"/>
                  <a:ext cx="116640" cy="71316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260" name="Ink 259">
                  <a:extLst>
                    <a:ext uri="{FF2B5EF4-FFF2-40B4-BE49-F238E27FC236}">
                      <a16:creationId xmlns:a16="http://schemas.microsoft.com/office/drawing/2014/main" id="{91D61165-E3A9-90E8-FC37-7D4172B0C8B8}"/>
                    </a:ext>
                  </a:extLst>
                </p14:cNvPr>
                <p14:cNvContentPartPr/>
                <p14:nvPr/>
              </p14:nvContentPartPr>
              <p14:xfrm>
                <a:off x="8067870" y="3051360"/>
                <a:ext cx="162000" cy="601560"/>
              </p14:xfrm>
            </p:contentPart>
          </mc:Choice>
          <mc:Fallback xmlns="">
            <p:pic>
              <p:nvPicPr>
                <p:cNvPr id="260" name="Ink 259">
                  <a:extLst>
                    <a:ext uri="{FF2B5EF4-FFF2-40B4-BE49-F238E27FC236}">
                      <a16:creationId xmlns:a16="http://schemas.microsoft.com/office/drawing/2014/main" id="{91D61165-E3A9-90E8-FC37-7D4172B0C8B8}"/>
                    </a:ext>
                  </a:extLst>
                </p:cNvPr>
                <p:cNvPicPr/>
                <p:nvPr/>
              </p:nvPicPr>
              <p:blipFill>
                <a:blip r:embed="rId279"/>
                <a:stretch>
                  <a:fillRect/>
                </a:stretch>
              </p:blipFill>
              <p:spPr>
                <a:xfrm>
                  <a:off x="8050230" y="3033720"/>
                  <a:ext cx="197640" cy="63720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263" name="Ink 262">
                  <a:extLst>
                    <a:ext uri="{FF2B5EF4-FFF2-40B4-BE49-F238E27FC236}">
                      <a16:creationId xmlns:a16="http://schemas.microsoft.com/office/drawing/2014/main" id="{C4168BA2-54C9-1738-F0B5-26DC6C1FB260}"/>
                    </a:ext>
                  </a:extLst>
                </p14:cNvPr>
                <p14:cNvContentPartPr/>
                <p14:nvPr/>
              </p14:nvContentPartPr>
              <p14:xfrm>
                <a:off x="8301150" y="3143160"/>
                <a:ext cx="206280" cy="413640"/>
              </p14:xfrm>
            </p:contentPart>
          </mc:Choice>
          <mc:Fallback xmlns="">
            <p:pic>
              <p:nvPicPr>
                <p:cNvPr id="263" name="Ink 262">
                  <a:extLst>
                    <a:ext uri="{FF2B5EF4-FFF2-40B4-BE49-F238E27FC236}">
                      <a16:creationId xmlns:a16="http://schemas.microsoft.com/office/drawing/2014/main" id="{C4168BA2-54C9-1738-F0B5-26DC6C1FB260}"/>
                    </a:ext>
                  </a:extLst>
                </p:cNvPr>
                <p:cNvPicPr/>
                <p:nvPr/>
              </p:nvPicPr>
              <p:blipFill>
                <a:blip r:embed="rId281"/>
                <a:stretch>
                  <a:fillRect/>
                </a:stretch>
              </p:blipFill>
              <p:spPr>
                <a:xfrm>
                  <a:off x="8283150" y="3125520"/>
                  <a:ext cx="241920" cy="44928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264" name="Ink 263">
                  <a:extLst>
                    <a:ext uri="{FF2B5EF4-FFF2-40B4-BE49-F238E27FC236}">
                      <a16:creationId xmlns:a16="http://schemas.microsoft.com/office/drawing/2014/main" id="{AB60A3C8-AB13-3E87-4027-9051C9E13E3B}"/>
                    </a:ext>
                  </a:extLst>
                </p14:cNvPr>
                <p14:cNvContentPartPr/>
                <p14:nvPr/>
              </p14:nvContentPartPr>
              <p14:xfrm>
                <a:off x="8697870" y="3314520"/>
                <a:ext cx="141480" cy="334440"/>
              </p14:xfrm>
            </p:contentPart>
          </mc:Choice>
          <mc:Fallback xmlns="">
            <p:pic>
              <p:nvPicPr>
                <p:cNvPr id="264" name="Ink 263">
                  <a:extLst>
                    <a:ext uri="{FF2B5EF4-FFF2-40B4-BE49-F238E27FC236}">
                      <a16:creationId xmlns:a16="http://schemas.microsoft.com/office/drawing/2014/main" id="{AB60A3C8-AB13-3E87-4027-9051C9E13E3B}"/>
                    </a:ext>
                  </a:extLst>
                </p:cNvPr>
                <p:cNvPicPr/>
                <p:nvPr/>
              </p:nvPicPr>
              <p:blipFill>
                <a:blip r:embed="rId283"/>
                <a:stretch>
                  <a:fillRect/>
                </a:stretch>
              </p:blipFill>
              <p:spPr>
                <a:xfrm>
                  <a:off x="8680230" y="3296880"/>
                  <a:ext cx="177120" cy="37008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265" name="Ink 264">
                  <a:extLst>
                    <a:ext uri="{FF2B5EF4-FFF2-40B4-BE49-F238E27FC236}">
                      <a16:creationId xmlns:a16="http://schemas.microsoft.com/office/drawing/2014/main" id="{4E495BF2-5D90-4480-216C-9CC466A221F2}"/>
                    </a:ext>
                  </a:extLst>
                </p14:cNvPr>
                <p14:cNvContentPartPr/>
                <p14:nvPr/>
              </p14:nvContentPartPr>
              <p14:xfrm>
                <a:off x="8995950" y="3120120"/>
                <a:ext cx="171000" cy="448200"/>
              </p14:xfrm>
            </p:contentPart>
          </mc:Choice>
          <mc:Fallback xmlns="">
            <p:pic>
              <p:nvPicPr>
                <p:cNvPr id="265" name="Ink 264">
                  <a:extLst>
                    <a:ext uri="{FF2B5EF4-FFF2-40B4-BE49-F238E27FC236}">
                      <a16:creationId xmlns:a16="http://schemas.microsoft.com/office/drawing/2014/main" id="{4E495BF2-5D90-4480-216C-9CC466A221F2}"/>
                    </a:ext>
                  </a:extLst>
                </p:cNvPr>
                <p:cNvPicPr/>
                <p:nvPr/>
              </p:nvPicPr>
              <p:blipFill>
                <a:blip r:embed="rId285"/>
                <a:stretch>
                  <a:fillRect/>
                </a:stretch>
              </p:blipFill>
              <p:spPr>
                <a:xfrm>
                  <a:off x="8977950" y="3102480"/>
                  <a:ext cx="206640" cy="48384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266" name="Ink 265">
                  <a:extLst>
                    <a:ext uri="{FF2B5EF4-FFF2-40B4-BE49-F238E27FC236}">
                      <a16:creationId xmlns:a16="http://schemas.microsoft.com/office/drawing/2014/main" id="{38605C85-2103-C5BF-8081-BEEAB2FCF4FA}"/>
                    </a:ext>
                  </a:extLst>
                </p14:cNvPr>
                <p14:cNvContentPartPr/>
                <p14:nvPr/>
              </p14:nvContentPartPr>
              <p14:xfrm>
                <a:off x="9206910" y="3085920"/>
                <a:ext cx="223920" cy="594720"/>
              </p14:xfrm>
            </p:contentPart>
          </mc:Choice>
          <mc:Fallback xmlns="">
            <p:pic>
              <p:nvPicPr>
                <p:cNvPr id="266" name="Ink 265">
                  <a:extLst>
                    <a:ext uri="{FF2B5EF4-FFF2-40B4-BE49-F238E27FC236}">
                      <a16:creationId xmlns:a16="http://schemas.microsoft.com/office/drawing/2014/main" id="{38605C85-2103-C5BF-8081-BEEAB2FCF4FA}"/>
                    </a:ext>
                  </a:extLst>
                </p:cNvPr>
                <p:cNvPicPr/>
                <p:nvPr/>
              </p:nvPicPr>
              <p:blipFill>
                <a:blip r:embed="rId287"/>
                <a:stretch>
                  <a:fillRect/>
                </a:stretch>
              </p:blipFill>
              <p:spPr>
                <a:xfrm>
                  <a:off x="9188910" y="3068280"/>
                  <a:ext cx="259560" cy="63036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267" name="Ink 266">
                  <a:extLst>
                    <a:ext uri="{FF2B5EF4-FFF2-40B4-BE49-F238E27FC236}">
                      <a16:creationId xmlns:a16="http://schemas.microsoft.com/office/drawing/2014/main" id="{7B69D88C-2F2A-49A2-A041-A49A7A627B9C}"/>
                    </a:ext>
                  </a:extLst>
                </p14:cNvPr>
                <p14:cNvContentPartPr/>
                <p14:nvPr/>
              </p14:nvContentPartPr>
              <p14:xfrm>
                <a:off x="9738270" y="3017160"/>
                <a:ext cx="360" cy="380520"/>
              </p14:xfrm>
            </p:contentPart>
          </mc:Choice>
          <mc:Fallback xmlns="">
            <p:pic>
              <p:nvPicPr>
                <p:cNvPr id="267" name="Ink 266">
                  <a:extLst>
                    <a:ext uri="{FF2B5EF4-FFF2-40B4-BE49-F238E27FC236}">
                      <a16:creationId xmlns:a16="http://schemas.microsoft.com/office/drawing/2014/main" id="{7B69D88C-2F2A-49A2-A041-A49A7A627B9C}"/>
                    </a:ext>
                  </a:extLst>
                </p:cNvPr>
                <p:cNvPicPr/>
                <p:nvPr/>
              </p:nvPicPr>
              <p:blipFill>
                <a:blip r:embed="rId289"/>
                <a:stretch>
                  <a:fillRect/>
                </a:stretch>
              </p:blipFill>
              <p:spPr>
                <a:xfrm>
                  <a:off x="9720630" y="2999520"/>
                  <a:ext cx="36000" cy="41616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268" name="Ink 267">
                  <a:extLst>
                    <a:ext uri="{FF2B5EF4-FFF2-40B4-BE49-F238E27FC236}">
                      <a16:creationId xmlns:a16="http://schemas.microsoft.com/office/drawing/2014/main" id="{D996B64D-F3F9-A9EB-9AD5-96DC19F483A9}"/>
                    </a:ext>
                  </a:extLst>
                </p14:cNvPr>
                <p14:cNvContentPartPr/>
                <p14:nvPr/>
              </p14:nvContentPartPr>
              <p14:xfrm>
                <a:off x="9589590" y="2973960"/>
                <a:ext cx="285120" cy="112320"/>
              </p14:xfrm>
            </p:contentPart>
          </mc:Choice>
          <mc:Fallback xmlns="">
            <p:pic>
              <p:nvPicPr>
                <p:cNvPr id="268" name="Ink 267">
                  <a:extLst>
                    <a:ext uri="{FF2B5EF4-FFF2-40B4-BE49-F238E27FC236}">
                      <a16:creationId xmlns:a16="http://schemas.microsoft.com/office/drawing/2014/main" id="{D996B64D-F3F9-A9EB-9AD5-96DC19F483A9}"/>
                    </a:ext>
                  </a:extLst>
                </p:cNvPr>
                <p:cNvPicPr/>
                <p:nvPr/>
              </p:nvPicPr>
              <p:blipFill>
                <a:blip r:embed="rId291"/>
                <a:stretch>
                  <a:fillRect/>
                </a:stretch>
              </p:blipFill>
              <p:spPr>
                <a:xfrm>
                  <a:off x="9571950" y="2955960"/>
                  <a:ext cx="32076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309" name="Ink 308">
                  <a:extLst>
                    <a:ext uri="{FF2B5EF4-FFF2-40B4-BE49-F238E27FC236}">
                      <a16:creationId xmlns:a16="http://schemas.microsoft.com/office/drawing/2014/main" id="{16F35E28-B096-17C3-F427-00D01B42EBC0}"/>
                    </a:ext>
                  </a:extLst>
                </p14:cNvPr>
                <p14:cNvContentPartPr/>
                <p14:nvPr/>
              </p14:nvContentPartPr>
              <p14:xfrm>
                <a:off x="6664950" y="3843000"/>
                <a:ext cx="172440" cy="389880"/>
              </p14:xfrm>
            </p:contentPart>
          </mc:Choice>
          <mc:Fallback xmlns="">
            <p:pic>
              <p:nvPicPr>
                <p:cNvPr id="309" name="Ink 308">
                  <a:extLst>
                    <a:ext uri="{FF2B5EF4-FFF2-40B4-BE49-F238E27FC236}">
                      <a16:creationId xmlns:a16="http://schemas.microsoft.com/office/drawing/2014/main" id="{16F35E28-B096-17C3-F427-00D01B42EBC0}"/>
                    </a:ext>
                  </a:extLst>
                </p:cNvPr>
                <p:cNvPicPr/>
                <p:nvPr/>
              </p:nvPicPr>
              <p:blipFill>
                <a:blip r:embed="rId293"/>
                <a:stretch>
                  <a:fillRect/>
                </a:stretch>
              </p:blipFill>
              <p:spPr>
                <a:xfrm>
                  <a:off x="6646950" y="3825000"/>
                  <a:ext cx="208080"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310" name="Ink 309">
                  <a:extLst>
                    <a:ext uri="{FF2B5EF4-FFF2-40B4-BE49-F238E27FC236}">
                      <a16:creationId xmlns:a16="http://schemas.microsoft.com/office/drawing/2014/main" id="{B887368D-9B67-9C1D-6295-7FE9A37C9617}"/>
                    </a:ext>
                  </a:extLst>
                </p14:cNvPr>
                <p14:cNvContentPartPr/>
                <p14:nvPr/>
              </p14:nvContentPartPr>
              <p14:xfrm>
                <a:off x="6983550" y="3980160"/>
                <a:ext cx="152280" cy="296280"/>
              </p14:xfrm>
            </p:contentPart>
          </mc:Choice>
          <mc:Fallback xmlns="">
            <p:pic>
              <p:nvPicPr>
                <p:cNvPr id="310" name="Ink 309">
                  <a:extLst>
                    <a:ext uri="{FF2B5EF4-FFF2-40B4-BE49-F238E27FC236}">
                      <a16:creationId xmlns:a16="http://schemas.microsoft.com/office/drawing/2014/main" id="{B887368D-9B67-9C1D-6295-7FE9A37C9617}"/>
                    </a:ext>
                  </a:extLst>
                </p:cNvPr>
                <p:cNvPicPr/>
                <p:nvPr/>
              </p:nvPicPr>
              <p:blipFill>
                <a:blip r:embed="rId295"/>
                <a:stretch>
                  <a:fillRect/>
                </a:stretch>
              </p:blipFill>
              <p:spPr>
                <a:xfrm>
                  <a:off x="6965550" y="3962160"/>
                  <a:ext cx="18792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311" name="Ink 310">
                  <a:extLst>
                    <a:ext uri="{FF2B5EF4-FFF2-40B4-BE49-F238E27FC236}">
                      <a16:creationId xmlns:a16="http://schemas.microsoft.com/office/drawing/2014/main" id="{7EB667A5-9A8C-5437-8E4A-76B46E54D672}"/>
                    </a:ext>
                  </a:extLst>
                </p14:cNvPr>
                <p14:cNvContentPartPr/>
                <p14:nvPr/>
              </p14:nvContentPartPr>
              <p14:xfrm>
                <a:off x="7255710" y="3866040"/>
                <a:ext cx="239040" cy="418680"/>
              </p14:xfrm>
            </p:contentPart>
          </mc:Choice>
          <mc:Fallback xmlns="">
            <p:pic>
              <p:nvPicPr>
                <p:cNvPr id="311" name="Ink 310">
                  <a:extLst>
                    <a:ext uri="{FF2B5EF4-FFF2-40B4-BE49-F238E27FC236}">
                      <a16:creationId xmlns:a16="http://schemas.microsoft.com/office/drawing/2014/main" id="{7EB667A5-9A8C-5437-8E4A-76B46E54D672}"/>
                    </a:ext>
                  </a:extLst>
                </p:cNvPr>
                <p:cNvPicPr/>
                <p:nvPr/>
              </p:nvPicPr>
              <p:blipFill>
                <a:blip r:embed="rId297"/>
                <a:stretch>
                  <a:fillRect/>
                </a:stretch>
              </p:blipFill>
              <p:spPr>
                <a:xfrm>
                  <a:off x="7237710" y="3848040"/>
                  <a:ext cx="274680" cy="45432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312" name="Ink 311">
                  <a:extLst>
                    <a:ext uri="{FF2B5EF4-FFF2-40B4-BE49-F238E27FC236}">
                      <a16:creationId xmlns:a16="http://schemas.microsoft.com/office/drawing/2014/main" id="{328F7D54-7CA9-1BF3-3D42-71594D5BC68E}"/>
                    </a:ext>
                  </a:extLst>
                </p14:cNvPr>
                <p14:cNvContentPartPr/>
                <p14:nvPr/>
              </p14:nvContentPartPr>
              <p14:xfrm>
                <a:off x="7543710" y="3760200"/>
                <a:ext cx="81720" cy="727200"/>
              </p14:xfrm>
            </p:contentPart>
          </mc:Choice>
          <mc:Fallback xmlns="">
            <p:pic>
              <p:nvPicPr>
                <p:cNvPr id="312" name="Ink 311">
                  <a:extLst>
                    <a:ext uri="{FF2B5EF4-FFF2-40B4-BE49-F238E27FC236}">
                      <a16:creationId xmlns:a16="http://schemas.microsoft.com/office/drawing/2014/main" id="{328F7D54-7CA9-1BF3-3D42-71594D5BC68E}"/>
                    </a:ext>
                  </a:extLst>
                </p:cNvPr>
                <p:cNvPicPr/>
                <p:nvPr/>
              </p:nvPicPr>
              <p:blipFill>
                <a:blip r:embed="rId299"/>
                <a:stretch>
                  <a:fillRect/>
                </a:stretch>
              </p:blipFill>
              <p:spPr>
                <a:xfrm>
                  <a:off x="7525710" y="3742560"/>
                  <a:ext cx="117360" cy="76284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314" name="Ink 313">
                  <a:extLst>
                    <a:ext uri="{FF2B5EF4-FFF2-40B4-BE49-F238E27FC236}">
                      <a16:creationId xmlns:a16="http://schemas.microsoft.com/office/drawing/2014/main" id="{C9E65CF3-A24A-BC0F-D9D0-0B6950C2C325}"/>
                    </a:ext>
                  </a:extLst>
                </p14:cNvPr>
                <p14:cNvContentPartPr/>
                <p14:nvPr/>
              </p14:nvContentPartPr>
              <p14:xfrm>
                <a:off x="7749270" y="3920040"/>
                <a:ext cx="63000" cy="420120"/>
              </p14:xfrm>
            </p:contentPart>
          </mc:Choice>
          <mc:Fallback xmlns="">
            <p:pic>
              <p:nvPicPr>
                <p:cNvPr id="314" name="Ink 313">
                  <a:extLst>
                    <a:ext uri="{FF2B5EF4-FFF2-40B4-BE49-F238E27FC236}">
                      <a16:creationId xmlns:a16="http://schemas.microsoft.com/office/drawing/2014/main" id="{C9E65CF3-A24A-BC0F-D9D0-0B6950C2C325}"/>
                    </a:ext>
                  </a:extLst>
                </p:cNvPr>
                <p:cNvPicPr/>
                <p:nvPr/>
              </p:nvPicPr>
              <p:blipFill>
                <a:blip r:embed="rId301"/>
                <a:stretch>
                  <a:fillRect/>
                </a:stretch>
              </p:blipFill>
              <p:spPr>
                <a:xfrm>
                  <a:off x="7731630" y="3902400"/>
                  <a:ext cx="98640" cy="45576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315" name="Ink 314">
                  <a:extLst>
                    <a:ext uri="{FF2B5EF4-FFF2-40B4-BE49-F238E27FC236}">
                      <a16:creationId xmlns:a16="http://schemas.microsoft.com/office/drawing/2014/main" id="{2261CC82-BE33-C264-9F48-66BA94A72EAD}"/>
                    </a:ext>
                  </a:extLst>
                </p14:cNvPr>
                <p14:cNvContentPartPr/>
                <p14:nvPr/>
              </p14:nvContentPartPr>
              <p14:xfrm>
                <a:off x="7761150" y="3931560"/>
                <a:ext cx="148680" cy="12240"/>
              </p14:xfrm>
            </p:contentPart>
          </mc:Choice>
          <mc:Fallback xmlns="">
            <p:pic>
              <p:nvPicPr>
                <p:cNvPr id="315" name="Ink 314">
                  <a:extLst>
                    <a:ext uri="{FF2B5EF4-FFF2-40B4-BE49-F238E27FC236}">
                      <a16:creationId xmlns:a16="http://schemas.microsoft.com/office/drawing/2014/main" id="{2261CC82-BE33-C264-9F48-66BA94A72EAD}"/>
                    </a:ext>
                  </a:extLst>
                </p:cNvPr>
                <p:cNvPicPr/>
                <p:nvPr/>
              </p:nvPicPr>
              <p:blipFill>
                <a:blip r:embed="rId303"/>
                <a:stretch>
                  <a:fillRect/>
                </a:stretch>
              </p:blipFill>
              <p:spPr>
                <a:xfrm>
                  <a:off x="7743150" y="3913560"/>
                  <a:ext cx="18432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317" name="Ink 316">
                  <a:extLst>
                    <a:ext uri="{FF2B5EF4-FFF2-40B4-BE49-F238E27FC236}">
                      <a16:creationId xmlns:a16="http://schemas.microsoft.com/office/drawing/2014/main" id="{682CD470-3303-BBA8-3A6A-E52A9CD72245}"/>
                    </a:ext>
                  </a:extLst>
                </p14:cNvPr>
                <p14:cNvContentPartPr/>
                <p14:nvPr/>
              </p14:nvContentPartPr>
              <p14:xfrm>
                <a:off x="7772310" y="4109760"/>
                <a:ext cx="138600" cy="39600"/>
              </p14:xfrm>
            </p:contentPart>
          </mc:Choice>
          <mc:Fallback xmlns="">
            <p:pic>
              <p:nvPicPr>
                <p:cNvPr id="317" name="Ink 316">
                  <a:extLst>
                    <a:ext uri="{FF2B5EF4-FFF2-40B4-BE49-F238E27FC236}">
                      <a16:creationId xmlns:a16="http://schemas.microsoft.com/office/drawing/2014/main" id="{682CD470-3303-BBA8-3A6A-E52A9CD72245}"/>
                    </a:ext>
                  </a:extLst>
                </p:cNvPr>
                <p:cNvPicPr/>
                <p:nvPr/>
              </p:nvPicPr>
              <p:blipFill>
                <a:blip r:embed="rId305"/>
                <a:stretch>
                  <a:fillRect/>
                </a:stretch>
              </p:blipFill>
              <p:spPr>
                <a:xfrm>
                  <a:off x="7754310" y="4091760"/>
                  <a:ext cx="17424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31" name="Ink 30">
                  <a:extLst>
                    <a:ext uri="{FF2B5EF4-FFF2-40B4-BE49-F238E27FC236}">
                      <a16:creationId xmlns:a16="http://schemas.microsoft.com/office/drawing/2014/main" id="{63039F80-06B4-5C57-1E95-692BE6C9CA01}"/>
                    </a:ext>
                  </a:extLst>
                </p14:cNvPr>
                <p14:cNvContentPartPr/>
                <p14:nvPr/>
              </p14:nvContentPartPr>
              <p14:xfrm>
                <a:off x="4354830" y="1817280"/>
                <a:ext cx="16560" cy="171360"/>
              </p14:xfrm>
            </p:contentPart>
          </mc:Choice>
          <mc:Fallback xmlns="">
            <p:pic>
              <p:nvPicPr>
                <p:cNvPr id="31" name="Ink 30">
                  <a:extLst>
                    <a:ext uri="{FF2B5EF4-FFF2-40B4-BE49-F238E27FC236}">
                      <a16:creationId xmlns:a16="http://schemas.microsoft.com/office/drawing/2014/main" id="{63039F80-06B4-5C57-1E95-692BE6C9CA01}"/>
                    </a:ext>
                  </a:extLst>
                </p:cNvPr>
                <p:cNvPicPr/>
                <p:nvPr/>
              </p:nvPicPr>
              <p:blipFill>
                <a:blip r:embed="rId307"/>
                <a:stretch>
                  <a:fillRect/>
                </a:stretch>
              </p:blipFill>
              <p:spPr>
                <a:xfrm>
                  <a:off x="4336830" y="1799280"/>
                  <a:ext cx="5220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32" name="Ink 31">
                  <a:extLst>
                    <a:ext uri="{FF2B5EF4-FFF2-40B4-BE49-F238E27FC236}">
                      <a16:creationId xmlns:a16="http://schemas.microsoft.com/office/drawing/2014/main" id="{10E3F6B7-5C9F-5219-9728-0D1DC3E3DAB8}"/>
                    </a:ext>
                  </a:extLst>
                </p14:cNvPr>
                <p14:cNvContentPartPr/>
                <p14:nvPr/>
              </p14:nvContentPartPr>
              <p14:xfrm>
                <a:off x="4377510" y="1657440"/>
                <a:ext cx="360" cy="360"/>
              </p14:xfrm>
            </p:contentPart>
          </mc:Choice>
          <mc:Fallback xmlns="">
            <p:pic>
              <p:nvPicPr>
                <p:cNvPr id="32" name="Ink 31">
                  <a:extLst>
                    <a:ext uri="{FF2B5EF4-FFF2-40B4-BE49-F238E27FC236}">
                      <a16:creationId xmlns:a16="http://schemas.microsoft.com/office/drawing/2014/main" id="{10E3F6B7-5C9F-5219-9728-0D1DC3E3DAB8}"/>
                    </a:ext>
                  </a:extLst>
                </p:cNvPr>
                <p:cNvPicPr/>
                <p:nvPr/>
              </p:nvPicPr>
              <p:blipFill>
                <a:blip r:embed="rId3"/>
                <a:stretch>
                  <a:fillRect/>
                </a:stretch>
              </p:blipFill>
              <p:spPr>
                <a:xfrm>
                  <a:off x="4359870" y="163944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33" name="Ink 32">
                  <a:extLst>
                    <a:ext uri="{FF2B5EF4-FFF2-40B4-BE49-F238E27FC236}">
                      <a16:creationId xmlns:a16="http://schemas.microsoft.com/office/drawing/2014/main" id="{F1618231-4AF2-2D28-6DCF-BB84803D818F}"/>
                    </a:ext>
                  </a:extLst>
                </p14:cNvPr>
                <p14:cNvContentPartPr/>
                <p14:nvPr/>
              </p14:nvContentPartPr>
              <p14:xfrm>
                <a:off x="4480470" y="1851480"/>
                <a:ext cx="61200" cy="12600"/>
              </p14:xfrm>
            </p:contentPart>
          </mc:Choice>
          <mc:Fallback xmlns="">
            <p:pic>
              <p:nvPicPr>
                <p:cNvPr id="33" name="Ink 32">
                  <a:extLst>
                    <a:ext uri="{FF2B5EF4-FFF2-40B4-BE49-F238E27FC236}">
                      <a16:creationId xmlns:a16="http://schemas.microsoft.com/office/drawing/2014/main" id="{F1618231-4AF2-2D28-6DCF-BB84803D818F}"/>
                    </a:ext>
                  </a:extLst>
                </p:cNvPr>
                <p:cNvPicPr/>
                <p:nvPr/>
              </p:nvPicPr>
              <p:blipFill>
                <a:blip r:embed="rId310"/>
                <a:stretch>
                  <a:fillRect/>
                </a:stretch>
              </p:blipFill>
              <p:spPr>
                <a:xfrm>
                  <a:off x="4462470" y="1833480"/>
                  <a:ext cx="9684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34" name="Ink 33">
                  <a:extLst>
                    <a:ext uri="{FF2B5EF4-FFF2-40B4-BE49-F238E27FC236}">
                      <a16:creationId xmlns:a16="http://schemas.microsoft.com/office/drawing/2014/main" id="{1365BCBE-ADDC-274E-610E-828085864DC6}"/>
                    </a:ext>
                  </a:extLst>
                </p14:cNvPr>
                <p14:cNvContentPartPr/>
                <p14:nvPr/>
              </p14:nvContentPartPr>
              <p14:xfrm>
                <a:off x="4480470" y="1954080"/>
                <a:ext cx="65880" cy="12600"/>
              </p14:xfrm>
            </p:contentPart>
          </mc:Choice>
          <mc:Fallback xmlns="">
            <p:pic>
              <p:nvPicPr>
                <p:cNvPr id="34" name="Ink 33">
                  <a:extLst>
                    <a:ext uri="{FF2B5EF4-FFF2-40B4-BE49-F238E27FC236}">
                      <a16:creationId xmlns:a16="http://schemas.microsoft.com/office/drawing/2014/main" id="{1365BCBE-ADDC-274E-610E-828085864DC6}"/>
                    </a:ext>
                  </a:extLst>
                </p:cNvPr>
                <p:cNvPicPr/>
                <p:nvPr/>
              </p:nvPicPr>
              <p:blipFill>
                <a:blip r:embed="rId312"/>
                <a:stretch>
                  <a:fillRect/>
                </a:stretch>
              </p:blipFill>
              <p:spPr>
                <a:xfrm>
                  <a:off x="4462470" y="1936440"/>
                  <a:ext cx="10152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35" name="Ink 34">
                  <a:extLst>
                    <a:ext uri="{FF2B5EF4-FFF2-40B4-BE49-F238E27FC236}">
                      <a16:creationId xmlns:a16="http://schemas.microsoft.com/office/drawing/2014/main" id="{D03B37F2-8E8D-E798-AE8A-75A7FBCA4008}"/>
                    </a:ext>
                  </a:extLst>
                </p14:cNvPr>
                <p14:cNvContentPartPr/>
                <p14:nvPr/>
              </p14:nvContentPartPr>
              <p14:xfrm>
                <a:off x="4720590" y="1691640"/>
                <a:ext cx="39240" cy="303480"/>
              </p14:xfrm>
            </p:contentPart>
          </mc:Choice>
          <mc:Fallback xmlns="">
            <p:pic>
              <p:nvPicPr>
                <p:cNvPr id="35" name="Ink 34">
                  <a:extLst>
                    <a:ext uri="{FF2B5EF4-FFF2-40B4-BE49-F238E27FC236}">
                      <a16:creationId xmlns:a16="http://schemas.microsoft.com/office/drawing/2014/main" id="{D03B37F2-8E8D-E798-AE8A-75A7FBCA4008}"/>
                    </a:ext>
                  </a:extLst>
                </p:cNvPr>
                <p:cNvPicPr/>
                <p:nvPr/>
              </p:nvPicPr>
              <p:blipFill>
                <a:blip r:embed="rId314"/>
                <a:stretch>
                  <a:fillRect/>
                </a:stretch>
              </p:blipFill>
              <p:spPr>
                <a:xfrm>
                  <a:off x="4702590" y="1673640"/>
                  <a:ext cx="7488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36" name="Ink 35">
                  <a:extLst>
                    <a:ext uri="{FF2B5EF4-FFF2-40B4-BE49-F238E27FC236}">
                      <a16:creationId xmlns:a16="http://schemas.microsoft.com/office/drawing/2014/main" id="{8437754F-89D6-8FFA-0991-C832CD668EAD}"/>
                    </a:ext>
                  </a:extLst>
                </p14:cNvPr>
                <p14:cNvContentPartPr/>
                <p14:nvPr/>
              </p14:nvContentPartPr>
              <p14:xfrm>
                <a:off x="4878630" y="1942920"/>
                <a:ext cx="59040" cy="193320"/>
              </p14:xfrm>
            </p:contentPart>
          </mc:Choice>
          <mc:Fallback xmlns="">
            <p:pic>
              <p:nvPicPr>
                <p:cNvPr id="36" name="Ink 35">
                  <a:extLst>
                    <a:ext uri="{FF2B5EF4-FFF2-40B4-BE49-F238E27FC236}">
                      <a16:creationId xmlns:a16="http://schemas.microsoft.com/office/drawing/2014/main" id="{8437754F-89D6-8FFA-0991-C832CD668EAD}"/>
                    </a:ext>
                  </a:extLst>
                </p:cNvPr>
                <p:cNvPicPr/>
                <p:nvPr/>
              </p:nvPicPr>
              <p:blipFill>
                <a:blip r:embed="rId316"/>
                <a:stretch>
                  <a:fillRect/>
                </a:stretch>
              </p:blipFill>
              <p:spPr>
                <a:xfrm>
                  <a:off x="4860990" y="1924920"/>
                  <a:ext cx="946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320" name="Ink 319">
                  <a:extLst>
                    <a:ext uri="{FF2B5EF4-FFF2-40B4-BE49-F238E27FC236}">
                      <a16:creationId xmlns:a16="http://schemas.microsoft.com/office/drawing/2014/main" id="{0E68A99E-BB74-C798-5A73-A8551788370E}"/>
                    </a:ext>
                  </a:extLst>
                </p14:cNvPr>
                <p14:cNvContentPartPr/>
                <p14:nvPr/>
              </p14:nvContentPartPr>
              <p14:xfrm>
                <a:off x="4578030" y="1691640"/>
                <a:ext cx="97200" cy="93240"/>
              </p14:xfrm>
            </p:contentPart>
          </mc:Choice>
          <mc:Fallback xmlns="">
            <p:pic>
              <p:nvPicPr>
                <p:cNvPr id="320" name="Ink 319">
                  <a:extLst>
                    <a:ext uri="{FF2B5EF4-FFF2-40B4-BE49-F238E27FC236}">
                      <a16:creationId xmlns:a16="http://schemas.microsoft.com/office/drawing/2014/main" id="{0E68A99E-BB74-C798-5A73-A8551788370E}"/>
                    </a:ext>
                  </a:extLst>
                </p:cNvPr>
                <p:cNvPicPr/>
                <p:nvPr/>
              </p:nvPicPr>
              <p:blipFill>
                <a:blip r:embed="rId318"/>
                <a:stretch>
                  <a:fillRect/>
                </a:stretch>
              </p:blipFill>
              <p:spPr>
                <a:xfrm>
                  <a:off x="4560030" y="1673640"/>
                  <a:ext cx="13284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322" name="Ink 321">
                  <a:extLst>
                    <a:ext uri="{FF2B5EF4-FFF2-40B4-BE49-F238E27FC236}">
                      <a16:creationId xmlns:a16="http://schemas.microsoft.com/office/drawing/2014/main" id="{1BD26C2F-8544-E131-CB12-EDF804B292A4}"/>
                    </a:ext>
                  </a:extLst>
                </p14:cNvPr>
                <p14:cNvContentPartPr/>
                <p14:nvPr/>
              </p14:nvContentPartPr>
              <p14:xfrm>
                <a:off x="4674870" y="1996200"/>
                <a:ext cx="170640" cy="27000"/>
              </p14:xfrm>
            </p:contentPart>
          </mc:Choice>
          <mc:Fallback xmlns="">
            <p:pic>
              <p:nvPicPr>
                <p:cNvPr id="322" name="Ink 321">
                  <a:extLst>
                    <a:ext uri="{FF2B5EF4-FFF2-40B4-BE49-F238E27FC236}">
                      <a16:creationId xmlns:a16="http://schemas.microsoft.com/office/drawing/2014/main" id="{1BD26C2F-8544-E131-CB12-EDF804B292A4}"/>
                    </a:ext>
                  </a:extLst>
                </p:cNvPr>
                <p:cNvPicPr/>
                <p:nvPr/>
              </p:nvPicPr>
              <p:blipFill>
                <a:blip r:embed="rId320"/>
                <a:stretch>
                  <a:fillRect/>
                </a:stretch>
              </p:blipFill>
              <p:spPr>
                <a:xfrm>
                  <a:off x="4656870" y="1978560"/>
                  <a:ext cx="20628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337" name="Ink 336">
                  <a:extLst>
                    <a:ext uri="{FF2B5EF4-FFF2-40B4-BE49-F238E27FC236}">
                      <a16:creationId xmlns:a16="http://schemas.microsoft.com/office/drawing/2014/main" id="{11C7CA0B-6C4A-05FF-6BFC-5FB4A751971A}"/>
                    </a:ext>
                  </a:extLst>
                </p14:cNvPr>
                <p14:cNvContentPartPr/>
                <p14:nvPr/>
              </p14:nvContentPartPr>
              <p14:xfrm>
                <a:off x="582750" y="4411440"/>
                <a:ext cx="11033280" cy="367560"/>
              </p14:xfrm>
            </p:contentPart>
          </mc:Choice>
          <mc:Fallback xmlns="">
            <p:pic>
              <p:nvPicPr>
                <p:cNvPr id="337" name="Ink 336">
                  <a:extLst>
                    <a:ext uri="{FF2B5EF4-FFF2-40B4-BE49-F238E27FC236}">
                      <a16:creationId xmlns:a16="http://schemas.microsoft.com/office/drawing/2014/main" id="{11C7CA0B-6C4A-05FF-6BFC-5FB4A751971A}"/>
                    </a:ext>
                  </a:extLst>
                </p:cNvPr>
                <p:cNvPicPr/>
                <p:nvPr/>
              </p:nvPicPr>
              <p:blipFill>
                <a:blip r:embed="rId322"/>
                <a:stretch>
                  <a:fillRect/>
                </a:stretch>
              </p:blipFill>
              <p:spPr>
                <a:xfrm>
                  <a:off x="520110" y="4348800"/>
                  <a:ext cx="11158920" cy="493200"/>
                </a:xfrm>
                <a:prstGeom prst="rect">
                  <a:avLst/>
                </a:prstGeom>
              </p:spPr>
            </p:pic>
          </mc:Fallback>
        </mc:AlternateContent>
      </p:grpSp>
      <p:grpSp>
        <p:nvGrpSpPr>
          <p:cNvPr id="347" name="Group 346">
            <a:extLst>
              <a:ext uri="{FF2B5EF4-FFF2-40B4-BE49-F238E27FC236}">
                <a16:creationId xmlns:a16="http://schemas.microsoft.com/office/drawing/2014/main" id="{6620B852-DAA1-DD68-2AF8-1D228C441A4D}"/>
              </a:ext>
            </a:extLst>
          </p:cNvPr>
          <p:cNvGrpSpPr/>
          <p:nvPr/>
        </p:nvGrpSpPr>
        <p:grpSpPr>
          <a:xfrm>
            <a:off x="1280070" y="4925880"/>
            <a:ext cx="1559880" cy="520200"/>
            <a:chOff x="1280070" y="4925880"/>
            <a:chExt cx="1559880" cy="520200"/>
          </a:xfrm>
        </p:grpSpPr>
        <mc:AlternateContent xmlns:mc="http://schemas.openxmlformats.org/markup-compatibility/2006" xmlns:p14="http://schemas.microsoft.com/office/powerpoint/2010/main">
          <mc:Choice Requires="p14">
            <p:contentPart p14:bwMode="auto" r:id="rId323">
              <p14:nvContentPartPr>
                <p14:cNvPr id="339" name="Ink 338">
                  <a:extLst>
                    <a:ext uri="{FF2B5EF4-FFF2-40B4-BE49-F238E27FC236}">
                      <a16:creationId xmlns:a16="http://schemas.microsoft.com/office/drawing/2014/main" id="{4012515D-92FC-859B-B92B-41167C304DB3}"/>
                    </a:ext>
                  </a:extLst>
                </p14:cNvPr>
                <p14:cNvContentPartPr/>
                <p14:nvPr/>
              </p14:nvContentPartPr>
              <p14:xfrm>
                <a:off x="1280070" y="5017680"/>
                <a:ext cx="360" cy="250560"/>
              </p14:xfrm>
            </p:contentPart>
          </mc:Choice>
          <mc:Fallback xmlns="">
            <p:pic>
              <p:nvPicPr>
                <p:cNvPr id="339" name="Ink 338">
                  <a:extLst>
                    <a:ext uri="{FF2B5EF4-FFF2-40B4-BE49-F238E27FC236}">
                      <a16:creationId xmlns:a16="http://schemas.microsoft.com/office/drawing/2014/main" id="{4012515D-92FC-859B-B92B-41167C304DB3}"/>
                    </a:ext>
                  </a:extLst>
                </p:cNvPr>
                <p:cNvPicPr/>
                <p:nvPr/>
              </p:nvPicPr>
              <p:blipFill>
                <a:blip r:embed="rId324"/>
                <a:stretch>
                  <a:fillRect/>
                </a:stretch>
              </p:blipFill>
              <p:spPr>
                <a:xfrm>
                  <a:off x="1262430" y="4999680"/>
                  <a:ext cx="3600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340" name="Ink 339">
                  <a:extLst>
                    <a:ext uri="{FF2B5EF4-FFF2-40B4-BE49-F238E27FC236}">
                      <a16:creationId xmlns:a16="http://schemas.microsoft.com/office/drawing/2014/main" id="{4E792B9D-B4E9-7496-58CE-4B006075923B}"/>
                    </a:ext>
                  </a:extLst>
                </p14:cNvPr>
                <p14:cNvContentPartPr/>
                <p14:nvPr/>
              </p14:nvContentPartPr>
              <p14:xfrm>
                <a:off x="1280070" y="4925880"/>
                <a:ext cx="360" cy="360"/>
              </p14:xfrm>
            </p:contentPart>
          </mc:Choice>
          <mc:Fallback xmlns="">
            <p:pic>
              <p:nvPicPr>
                <p:cNvPr id="340" name="Ink 339">
                  <a:extLst>
                    <a:ext uri="{FF2B5EF4-FFF2-40B4-BE49-F238E27FC236}">
                      <a16:creationId xmlns:a16="http://schemas.microsoft.com/office/drawing/2014/main" id="{4E792B9D-B4E9-7496-58CE-4B006075923B}"/>
                    </a:ext>
                  </a:extLst>
                </p:cNvPr>
                <p:cNvPicPr/>
                <p:nvPr/>
              </p:nvPicPr>
              <p:blipFill>
                <a:blip r:embed="rId3"/>
                <a:stretch>
                  <a:fillRect/>
                </a:stretch>
              </p:blipFill>
              <p:spPr>
                <a:xfrm>
                  <a:off x="1262430" y="490824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341" name="Ink 340">
                  <a:extLst>
                    <a:ext uri="{FF2B5EF4-FFF2-40B4-BE49-F238E27FC236}">
                      <a16:creationId xmlns:a16="http://schemas.microsoft.com/office/drawing/2014/main" id="{BE3C86E5-FC66-3D51-29E7-C69AB3D6FDED}"/>
                    </a:ext>
                  </a:extLst>
                </p14:cNvPr>
                <p14:cNvContentPartPr/>
                <p14:nvPr/>
              </p14:nvContentPartPr>
              <p14:xfrm>
                <a:off x="1417230" y="5100120"/>
                <a:ext cx="237240" cy="29880"/>
              </p14:xfrm>
            </p:contentPart>
          </mc:Choice>
          <mc:Fallback xmlns="">
            <p:pic>
              <p:nvPicPr>
                <p:cNvPr id="341" name="Ink 340">
                  <a:extLst>
                    <a:ext uri="{FF2B5EF4-FFF2-40B4-BE49-F238E27FC236}">
                      <a16:creationId xmlns:a16="http://schemas.microsoft.com/office/drawing/2014/main" id="{BE3C86E5-FC66-3D51-29E7-C69AB3D6FDED}"/>
                    </a:ext>
                  </a:extLst>
                </p:cNvPr>
                <p:cNvPicPr/>
                <p:nvPr/>
              </p:nvPicPr>
              <p:blipFill>
                <a:blip r:embed="rId327"/>
                <a:stretch>
                  <a:fillRect/>
                </a:stretch>
              </p:blipFill>
              <p:spPr>
                <a:xfrm>
                  <a:off x="1399230" y="5082120"/>
                  <a:ext cx="27288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342" name="Ink 341">
                  <a:extLst>
                    <a:ext uri="{FF2B5EF4-FFF2-40B4-BE49-F238E27FC236}">
                      <a16:creationId xmlns:a16="http://schemas.microsoft.com/office/drawing/2014/main" id="{68DD206F-13C4-0D69-08F3-122F81A2333F}"/>
                    </a:ext>
                  </a:extLst>
                </p14:cNvPr>
                <p14:cNvContentPartPr/>
                <p14:nvPr/>
              </p14:nvContentPartPr>
              <p14:xfrm>
                <a:off x="1462950" y="5237280"/>
                <a:ext cx="113400" cy="9360"/>
              </p14:xfrm>
            </p:contentPart>
          </mc:Choice>
          <mc:Fallback xmlns="">
            <p:pic>
              <p:nvPicPr>
                <p:cNvPr id="342" name="Ink 341">
                  <a:extLst>
                    <a:ext uri="{FF2B5EF4-FFF2-40B4-BE49-F238E27FC236}">
                      <a16:creationId xmlns:a16="http://schemas.microsoft.com/office/drawing/2014/main" id="{68DD206F-13C4-0D69-08F3-122F81A2333F}"/>
                    </a:ext>
                  </a:extLst>
                </p:cNvPr>
                <p:cNvPicPr/>
                <p:nvPr/>
              </p:nvPicPr>
              <p:blipFill>
                <a:blip r:embed="rId329"/>
                <a:stretch>
                  <a:fillRect/>
                </a:stretch>
              </p:blipFill>
              <p:spPr>
                <a:xfrm>
                  <a:off x="1444950" y="5219280"/>
                  <a:ext cx="14904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344" name="Ink 343">
                  <a:extLst>
                    <a:ext uri="{FF2B5EF4-FFF2-40B4-BE49-F238E27FC236}">
                      <a16:creationId xmlns:a16="http://schemas.microsoft.com/office/drawing/2014/main" id="{7741F9B2-D2A6-24E8-D949-B1A4D23E297E}"/>
                    </a:ext>
                  </a:extLst>
                </p14:cNvPr>
                <p14:cNvContentPartPr/>
                <p14:nvPr/>
              </p14:nvContentPartPr>
              <p14:xfrm>
                <a:off x="1794150" y="4982040"/>
                <a:ext cx="419400" cy="312480"/>
              </p14:xfrm>
            </p:contentPart>
          </mc:Choice>
          <mc:Fallback xmlns="">
            <p:pic>
              <p:nvPicPr>
                <p:cNvPr id="344" name="Ink 343">
                  <a:extLst>
                    <a:ext uri="{FF2B5EF4-FFF2-40B4-BE49-F238E27FC236}">
                      <a16:creationId xmlns:a16="http://schemas.microsoft.com/office/drawing/2014/main" id="{7741F9B2-D2A6-24E8-D949-B1A4D23E297E}"/>
                    </a:ext>
                  </a:extLst>
                </p:cNvPr>
                <p:cNvPicPr/>
                <p:nvPr/>
              </p:nvPicPr>
              <p:blipFill>
                <a:blip r:embed="rId331"/>
                <a:stretch>
                  <a:fillRect/>
                </a:stretch>
              </p:blipFill>
              <p:spPr>
                <a:xfrm>
                  <a:off x="1776510" y="4964040"/>
                  <a:ext cx="45504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345" name="Ink 344">
                  <a:extLst>
                    <a:ext uri="{FF2B5EF4-FFF2-40B4-BE49-F238E27FC236}">
                      <a16:creationId xmlns:a16="http://schemas.microsoft.com/office/drawing/2014/main" id="{9537BFCA-6F11-5963-C463-06105C89A066}"/>
                    </a:ext>
                  </a:extLst>
                </p14:cNvPr>
                <p14:cNvContentPartPr/>
                <p14:nvPr/>
              </p14:nvContentPartPr>
              <p14:xfrm>
                <a:off x="2279070" y="5177880"/>
                <a:ext cx="155880" cy="268200"/>
              </p14:xfrm>
            </p:contentPart>
          </mc:Choice>
          <mc:Fallback xmlns="">
            <p:pic>
              <p:nvPicPr>
                <p:cNvPr id="345" name="Ink 344">
                  <a:extLst>
                    <a:ext uri="{FF2B5EF4-FFF2-40B4-BE49-F238E27FC236}">
                      <a16:creationId xmlns:a16="http://schemas.microsoft.com/office/drawing/2014/main" id="{9537BFCA-6F11-5963-C463-06105C89A066}"/>
                    </a:ext>
                  </a:extLst>
                </p:cNvPr>
                <p:cNvPicPr/>
                <p:nvPr/>
              </p:nvPicPr>
              <p:blipFill>
                <a:blip r:embed="rId333"/>
                <a:stretch>
                  <a:fillRect/>
                </a:stretch>
              </p:blipFill>
              <p:spPr>
                <a:xfrm>
                  <a:off x="2261070" y="5159880"/>
                  <a:ext cx="19152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346" name="Ink 345">
                  <a:extLst>
                    <a:ext uri="{FF2B5EF4-FFF2-40B4-BE49-F238E27FC236}">
                      <a16:creationId xmlns:a16="http://schemas.microsoft.com/office/drawing/2014/main" id="{A05840F8-78E7-22DD-3D27-D8D0A816D728}"/>
                    </a:ext>
                  </a:extLst>
                </p14:cNvPr>
                <p14:cNvContentPartPr/>
                <p14:nvPr/>
              </p14:nvContentPartPr>
              <p14:xfrm>
                <a:off x="2479950" y="5051160"/>
                <a:ext cx="360000" cy="379080"/>
              </p14:xfrm>
            </p:contentPart>
          </mc:Choice>
          <mc:Fallback xmlns="">
            <p:pic>
              <p:nvPicPr>
                <p:cNvPr id="346" name="Ink 345">
                  <a:extLst>
                    <a:ext uri="{FF2B5EF4-FFF2-40B4-BE49-F238E27FC236}">
                      <a16:creationId xmlns:a16="http://schemas.microsoft.com/office/drawing/2014/main" id="{A05840F8-78E7-22DD-3D27-D8D0A816D728}"/>
                    </a:ext>
                  </a:extLst>
                </p:cNvPr>
                <p:cNvPicPr/>
                <p:nvPr/>
              </p:nvPicPr>
              <p:blipFill>
                <a:blip r:embed="rId335"/>
                <a:stretch>
                  <a:fillRect/>
                </a:stretch>
              </p:blipFill>
              <p:spPr>
                <a:xfrm>
                  <a:off x="2461950" y="5033160"/>
                  <a:ext cx="395640" cy="414720"/>
                </a:xfrm>
                <a:prstGeom prst="rect">
                  <a:avLst/>
                </a:prstGeom>
              </p:spPr>
            </p:pic>
          </mc:Fallback>
        </mc:AlternateContent>
      </p:grpSp>
      <p:grpSp>
        <p:nvGrpSpPr>
          <p:cNvPr id="353" name="Group 352">
            <a:extLst>
              <a:ext uri="{FF2B5EF4-FFF2-40B4-BE49-F238E27FC236}">
                <a16:creationId xmlns:a16="http://schemas.microsoft.com/office/drawing/2014/main" id="{1E0F84B2-07B3-64BE-BA65-2F014C8A0E6E}"/>
              </a:ext>
            </a:extLst>
          </p:cNvPr>
          <p:cNvGrpSpPr/>
          <p:nvPr/>
        </p:nvGrpSpPr>
        <p:grpSpPr>
          <a:xfrm>
            <a:off x="2905470" y="5063400"/>
            <a:ext cx="825120" cy="574560"/>
            <a:chOff x="2905470" y="5063400"/>
            <a:chExt cx="825120" cy="574560"/>
          </a:xfrm>
        </p:grpSpPr>
        <mc:AlternateContent xmlns:mc="http://schemas.openxmlformats.org/markup-compatibility/2006" xmlns:p14="http://schemas.microsoft.com/office/powerpoint/2010/main">
          <mc:Choice Requires="p14">
            <p:contentPart p14:bwMode="auto" r:id="rId336">
              <p14:nvContentPartPr>
                <p14:cNvPr id="348" name="Ink 347">
                  <a:extLst>
                    <a:ext uri="{FF2B5EF4-FFF2-40B4-BE49-F238E27FC236}">
                      <a16:creationId xmlns:a16="http://schemas.microsoft.com/office/drawing/2014/main" id="{5424BF8D-01B4-BBCD-DD9B-71431886B63E}"/>
                    </a:ext>
                  </a:extLst>
                </p14:cNvPr>
                <p14:cNvContentPartPr/>
                <p14:nvPr/>
              </p14:nvContentPartPr>
              <p14:xfrm>
                <a:off x="2905470" y="5326560"/>
                <a:ext cx="55080" cy="240480"/>
              </p14:xfrm>
            </p:contentPart>
          </mc:Choice>
          <mc:Fallback xmlns="">
            <p:pic>
              <p:nvPicPr>
                <p:cNvPr id="348" name="Ink 347">
                  <a:extLst>
                    <a:ext uri="{FF2B5EF4-FFF2-40B4-BE49-F238E27FC236}">
                      <a16:creationId xmlns:a16="http://schemas.microsoft.com/office/drawing/2014/main" id="{5424BF8D-01B4-BBCD-DD9B-71431886B63E}"/>
                    </a:ext>
                  </a:extLst>
                </p:cNvPr>
                <p:cNvPicPr/>
                <p:nvPr/>
              </p:nvPicPr>
              <p:blipFill>
                <a:blip r:embed="rId337"/>
                <a:stretch>
                  <a:fillRect/>
                </a:stretch>
              </p:blipFill>
              <p:spPr>
                <a:xfrm>
                  <a:off x="2887470" y="5308560"/>
                  <a:ext cx="9072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349" name="Ink 348">
                  <a:extLst>
                    <a:ext uri="{FF2B5EF4-FFF2-40B4-BE49-F238E27FC236}">
                      <a16:creationId xmlns:a16="http://schemas.microsoft.com/office/drawing/2014/main" id="{B8DCE510-F303-62D2-C4D7-BCEACB4F197C}"/>
                    </a:ext>
                  </a:extLst>
                </p14:cNvPr>
                <p14:cNvContentPartPr/>
                <p14:nvPr/>
              </p14:nvContentPartPr>
              <p14:xfrm>
                <a:off x="3096630" y="5063400"/>
                <a:ext cx="197280" cy="364680"/>
              </p14:xfrm>
            </p:contentPart>
          </mc:Choice>
          <mc:Fallback xmlns="">
            <p:pic>
              <p:nvPicPr>
                <p:cNvPr id="349" name="Ink 348">
                  <a:extLst>
                    <a:ext uri="{FF2B5EF4-FFF2-40B4-BE49-F238E27FC236}">
                      <a16:creationId xmlns:a16="http://schemas.microsoft.com/office/drawing/2014/main" id="{B8DCE510-F303-62D2-C4D7-BCEACB4F197C}"/>
                    </a:ext>
                  </a:extLst>
                </p:cNvPr>
                <p:cNvPicPr/>
                <p:nvPr/>
              </p:nvPicPr>
              <p:blipFill>
                <a:blip r:embed="rId339"/>
                <a:stretch>
                  <a:fillRect/>
                </a:stretch>
              </p:blipFill>
              <p:spPr>
                <a:xfrm>
                  <a:off x="3078990" y="5045400"/>
                  <a:ext cx="232920" cy="40032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350" name="Ink 349">
                  <a:extLst>
                    <a:ext uri="{FF2B5EF4-FFF2-40B4-BE49-F238E27FC236}">
                      <a16:creationId xmlns:a16="http://schemas.microsoft.com/office/drawing/2014/main" id="{FBC140F7-6ED3-4D25-C861-E569A9F705BA}"/>
                    </a:ext>
                  </a:extLst>
                </p14:cNvPr>
                <p14:cNvContentPartPr/>
                <p14:nvPr/>
              </p14:nvContentPartPr>
              <p14:xfrm>
                <a:off x="3302190" y="5383440"/>
                <a:ext cx="103320" cy="254520"/>
              </p14:xfrm>
            </p:contentPart>
          </mc:Choice>
          <mc:Fallback xmlns="">
            <p:pic>
              <p:nvPicPr>
                <p:cNvPr id="350" name="Ink 349">
                  <a:extLst>
                    <a:ext uri="{FF2B5EF4-FFF2-40B4-BE49-F238E27FC236}">
                      <a16:creationId xmlns:a16="http://schemas.microsoft.com/office/drawing/2014/main" id="{FBC140F7-6ED3-4D25-C861-E569A9F705BA}"/>
                    </a:ext>
                  </a:extLst>
                </p:cNvPr>
                <p:cNvPicPr/>
                <p:nvPr/>
              </p:nvPicPr>
              <p:blipFill>
                <a:blip r:embed="rId341"/>
                <a:stretch>
                  <a:fillRect/>
                </a:stretch>
              </p:blipFill>
              <p:spPr>
                <a:xfrm>
                  <a:off x="3284190" y="5365440"/>
                  <a:ext cx="13896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351" name="Ink 350">
                  <a:extLst>
                    <a:ext uri="{FF2B5EF4-FFF2-40B4-BE49-F238E27FC236}">
                      <a16:creationId xmlns:a16="http://schemas.microsoft.com/office/drawing/2014/main" id="{661EF887-C7B0-EA70-42D2-E1DD3531A3FA}"/>
                    </a:ext>
                  </a:extLst>
                </p14:cNvPr>
                <p14:cNvContentPartPr/>
                <p14:nvPr/>
              </p14:nvContentPartPr>
              <p14:xfrm>
                <a:off x="3519990" y="5074560"/>
                <a:ext cx="210600" cy="360"/>
              </p14:xfrm>
            </p:contentPart>
          </mc:Choice>
          <mc:Fallback xmlns="">
            <p:pic>
              <p:nvPicPr>
                <p:cNvPr id="351" name="Ink 350">
                  <a:extLst>
                    <a:ext uri="{FF2B5EF4-FFF2-40B4-BE49-F238E27FC236}">
                      <a16:creationId xmlns:a16="http://schemas.microsoft.com/office/drawing/2014/main" id="{661EF887-C7B0-EA70-42D2-E1DD3531A3FA}"/>
                    </a:ext>
                  </a:extLst>
                </p:cNvPr>
                <p:cNvPicPr/>
                <p:nvPr/>
              </p:nvPicPr>
              <p:blipFill>
                <a:blip r:embed="rId343"/>
                <a:stretch>
                  <a:fillRect/>
                </a:stretch>
              </p:blipFill>
              <p:spPr>
                <a:xfrm>
                  <a:off x="3502350" y="5056560"/>
                  <a:ext cx="2462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352" name="Ink 351">
                  <a:extLst>
                    <a:ext uri="{FF2B5EF4-FFF2-40B4-BE49-F238E27FC236}">
                      <a16:creationId xmlns:a16="http://schemas.microsoft.com/office/drawing/2014/main" id="{D6FCDB13-7EC6-4463-DC12-CC1CFED7D131}"/>
                    </a:ext>
                  </a:extLst>
                </p14:cNvPr>
                <p14:cNvContentPartPr/>
                <p14:nvPr/>
              </p14:nvContentPartPr>
              <p14:xfrm>
                <a:off x="3531510" y="5097600"/>
                <a:ext cx="174600" cy="321120"/>
              </p14:xfrm>
            </p:contentPart>
          </mc:Choice>
          <mc:Fallback xmlns="">
            <p:pic>
              <p:nvPicPr>
                <p:cNvPr id="352" name="Ink 351">
                  <a:extLst>
                    <a:ext uri="{FF2B5EF4-FFF2-40B4-BE49-F238E27FC236}">
                      <a16:creationId xmlns:a16="http://schemas.microsoft.com/office/drawing/2014/main" id="{D6FCDB13-7EC6-4463-DC12-CC1CFED7D131}"/>
                    </a:ext>
                  </a:extLst>
                </p:cNvPr>
                <p:cNvPicPr/>
                <p:nvPr/>
              </p:nvPicPr>
              <p:blipFill>
                <a:blip r:embed="rId345"/>
                <a:stretch>
                  <a:fillRect/>
                </a:stretch>
              </p:blipFill>
              <p:spPr>
                <a:xfrm>
                  <a:off x="3513870" y="5079600"/>
                  <a:ext cx="210240" cy="356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6">
            <p14:nvContentPartPr>
              <p14:cNvPr id="354" name="Ink 353">
                <a:extLst>
                  <a:ext uri="{FF2B5EF4-FFF2-40B4-BE49-F238E27FC236}">
                    <a16:creationId xmlns:a16="http://schemas.microsoft.com/office/drawing/2014/main" id="{2D1F90C9-B3A6-B2C2-7450-3761882553D0}"/>
                  </a:ext>
                </a:extLst>
              </p14:cNvPr>
              <p14:cNvContentPartPr/>
              <p14:nvPr/>
            </p14:nvContentPartPr>
            <p14:xfrm>
              <a:off x="7429230" y="4869000"/>
              <a:ext cx="360" cy="296280"/>
            </p14:xfrm>
          </p:contentPart>
        </mc:Choice>
        <mc:Fallback xmlns="">
          <p:pic>
            <p:nvPicPr>
              <p:cNvPr id="354" name="Ink 353">
                <a:extLst>
                  <a:ext uri="{FF2B5EF4-FFF2-40B4-BE49-F238E27FC236}">
                    <a16:creationId xmlns:a16="http://schemas.microsoft.com/office/drawing/2014/main" id="{2D1F90C9-B3A6-B2C2-7450-3761882553D0}"/>
                  </a:ext>
                </a:extLst>
              </p:cNvPr>
              <p:cNvPicPr/>
              <p:nvPr/>
            </p:nvPicPr>
            <p:blipFill>
              <a:blip r:embed="rId347"/>
              <a:stretch>
                <a:fillRect/>
              </a:stretch>
            </p:blipFill>
            <p:spPr>
              <a:xfrm>
                <a:off x="7411590" y="4851000"/>
                <a:ext cx="3600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370" name="Ink 369">
                <a:extLst>
                  <a:ext uri="{FF2B5EF4-FFF2-40B4-BE49-F238E27FC236}">
                    <a16:creationId xmlns:a16="http://schemas.microsoft.com/office/drawing/2014/main" id="{041E0D4E-F148-E152-16A7-495C118563BD}"/>
                  </a:ext>
                </a:extLst>
              </p14:cNvPr>
              <p14:cNvContentPartPr/>
              <p14:nvPr/>
            </p14:nvContentPartPr>
            <p14:xfrm>
              <a:off x="10618830" y="4795200"/>
              <a:ext cx="192240" cy="349200"/>
            </p14:xfrm>
          </p:contentPart>
        </mc:Choice>
        <mc:Fallback xmlns="">
          <p:pic>
            <p:nvPicPr>
              <p:cNvPr id="370" name="Ink 369">
                <a:extLst>
                  <a:ext uri="{FF2B5EF4-FFF2-40B4-BE49-F238E27FC236}">
                    <a16:creationId xmlns:a16="http://schemas.microsoft.com/office/drawing/2014/main" id="{041E0D4E-F148-E152-16A7-495C118563BD}"/>
                  </a:ext>
                </a:extLst>
              </p:cNvPr>
              <p:cNvPicPr/>
              <p:nvPr/>
            </p:nvPicPr>
            <p:blipFill>
              <a:blip r:embed="rId349"/>
              <a:stretch>
                <a:fillRect/>
              </a:stretch>
            </p:blipFill>
            <p:spPr>
              <a:xfrm>
                <a:off x="10601190" y="4777200"/>
                <a:ext cx="227880" cy="384840"/>
              </a:xfrm>
              <a:prstGeom prst="rect">
                <a:avLst/>
              </a:prstGeom>
            </p:spPr>
          </p:pic>
        </mc:Fallback>
      </mc:AlternateContent>
      <p:grpSp>
        <p:nvGrpSpPr>
          <p:cNvPr id="389" name="Group 388">
            <a:extLst>
              <a:ext uri="{FF2B5EF4-FFF2-40B4-BE49-F238E27FC236}">
                <a16:creationId xmlns:a16="http://schemas.microsoft.com/office/drawing/2014/main" id="{A7C1DD66-23EA-61FD-334A-9160FBBA1E49}"/>
              </a:ext>
            </a:extLst>
          </p:cNvPr>
          <p:cNvGrpSpPr/>
          <p:nvPr/>
        </p:nvGrpSpPr>
        <p:grpSpPr>
          <a:xfrm>
            <a:off x="7440750" y="4764600"/>
            <a:ext cx="3882600" cy="1237320"/>
            <a:chOff x="7440750" y="4764600"/>
            <a:chExt cx="3882600" cy="1237320"/>
          </a:xfrm>
        </p:grpSpPr>
        <mc:AlternateContent xmlns:mc="http://schemas.openxmlformats.org/markup-compatibility/2006" xmlns:p14="http://schemas.microsoft.com/office/powerpoint/2010/main">
          <mc:Choice Requires="p14">
            <p:contentPart p14:bwMode="auto" r:id="rId350">
              <p14:nvContentPartPr>
                <p14:cNvPr id="355" name="Ink 354">
                  <a:extLst>
                    <a:ext uri="{FF2B5EF4-FFF2-40B4-BE49-F238E27FC236}">
                      <a16:creationId xmlns:a16="http://schemas.microsoft.com/office/drawing/2014/main" id="{F26C9107-1754-A9E7-CB95-0AD4512E8FA1}"/>
                    </a:ext>
                  </a:extLst>
                </p14:cNvPr>
                <p14:cNvContentPartPr/>
                <p14:nvPr/>
              </p14:nvContentPartPr>
              <p14:xfrm>
                <a:off x="7440750" y="4764600"/>
                <a:ext cx="3882600" cy="479520"/>
              </p14:xfrm>
            </p:contentPart>
          </mc:Choice>
          <mc:Fallback xmlns="">
            <p:pic>
              <p:nvPicPr>
                <p:cNvPr id="355" name="Ink 354">
                  <a:extLst>
                    <a:ext uri="{FF2B5EF4-FFF2-40B4-BE49-F238E27FC236}">
                      <a16:creationId xmlns:a16="http://schemas.microsoft.com/office/drawing/2014/main" id="{F26C9107-1754-A9E7-CB95-0AD4512E8FA1}"/>
                    </a:ext>
                  </a:extLst>
                </p:cNvPr>
                <p:cNvPicPr/>
                <p:nvPr/>
              </p:nvPicPr>
              <p:blipFill>
                <a:blip r:embed="rId351"/>
                <a:stretch>
                  <a:fillRect/>
                </a:stretch>
              </p:blipFill>
              <p:spPr>
                <a:xfrm>
                  <a:off x="7423110" y="4746600"/>
                  <a:ext cx="3918240" cy="51516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356" name="Ink 355">
                  <a:extLst>
                    <a:ext uri="{FF2B5EF4-FFF2-40B4-BE49-F238E27FC236}">
                      <a16:creationId xmlns:a16="http://schemas.microsoft.com/office/drawing/2014/main" id="{27460BD0-FBBB-D493-42F9-7745E828D6D1}"/>
                    </a:ext>
                  </a:extLst>
                </p14:cNvPr>
                <p14:cNvContentPartPr/>
                <p14:nvPr/>
              </p14:nvContentPartPr>
              <p14:xfrm>
                <a:off x="8080830" y="4845960"/>
                <a:ext cx="13680" cy="410760"/>
              </p14:xfrm>
            </p:contentPart>
          </mc:Choice>
          <mc:Fallback xmlns="">
            <p:pic>
              <p:nvPicPr>
                <p:cNvPr id="356" name="Ink 355">
                  <a:extLst>
                    <a:ext uri="{FF2B5EF4-FFF2-40B4-BE49-F238E27FC236}">
                      <a16:creationId xmlns:a16="http://schemas.microsoft.com/office/drawing/2014/main" id="{27460BD0-FBBB-D493-42F9-7745E828D6D1}"/>
                    </a:ext>
                  </a:extLst>
                </p:cNvPr>
                <p:cNvPicPr/>
                <p:nvPr/>
              </p:nvPicPr>
              <p:blipFill>
                <a:blip r:embed="rId353"/>
                <a:stretch>
                  <a:fillRect/>
                </a:stretch>
              </p:blipFill>
              <p:spPr>
                <a:xfrm>
                  <a:off x="8062830" y="4828320"/>
                  <a:ext cx="49320" cy="44640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357" name="Ink 356">
                  <a:extLst>
                    <a:ext uri="{FF2B5EF4-FFF2-40B4-BE49-F238E27FC236}">
                      <a16:creationId xmlns:a16="http://schemas.microsoft.com/office/drawing/2014/main" id="{018D39F6-DAC6-DAAF-A8C4-AC3D259CE9EA}"/>
                    </a:ext>
                  </a:extLst>
                </p14:cNvPr>
                <p14:cNvContentPartPr/>
                <p14:nvPr/>
              </p14:nvContentPartPr>
              <p14:xfrm>
                <a:off x="7703550" y="4918680"/>
                <a:ext cx="205560" cy="205200"/>
              </p14:xfrm>
            </p:contentPart>
          </mc:Choice>
          <mc:Fallback xmlns="">
            <p:pic>
              <p:nvPicPr>
                <p:cNvPr id="357" name="Ink 356">
                  <a:extLst>
                    <a:ext uri="{FF2B5EF4-FFF2-40B4-BE49-F238E27FC236}">
                      <a16:creationId xmlns:a16="http://schemas.microsoft.com/office/drawing/2014/main" id="{018D39F6-DAC6-DAAF-A8C4-AC3D259CE9EA}"/>
                    </a:ext>
                  </a:extLst>
                </p:cNvPr>
                <p:cNvPicPr/>
                <p:nvPr/>
              </p:nvPicPr>
              <p:blipFill>
                <a:blip r:embed="rId355"/>
                <a:stretch>
                  <a:fillRect/>
                </a:stretch>
              </p:blipFill>
              <p:spPr>
                <a:xfrm>
                  <a:off x="7685550" y="4900680"/>
                  <a:ext cx="24120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359" name="Ink 358">
                  <a:extLst>
                    <a:ext uri="{FF2B5EF4-FFF2-40B4-BE49-F238E27FC236}">
                      <a16:creationId xmlns:a16="http://schemas.microsoft.com/office/drawing/2014/main" id="{2CD362C6-EB3A-9EE6-A45B-8F4FEF4C5D84}"/>
                    </a:ext>
                  </a:extLst>
                </p14:cNvPr>
                <p14:cNvContentPartPr/>
                <p14:nvPr/>
              </p14:nvContentPartPr>
              <p14:xfrm>
                <a:off x="8716230" y="4845960"/>
                <a:ext cx="16200" cy="380520"/>
              </p14:xfrm>
            </p:contentPart>
          </mc:Choice>
          <mc:Fallback xmlns="">
            <p:pic>
              <p:nvPicPr>
                <p:cNvPr id="359" name="Ink 358">
                  <a:extLst>
                    <a:ext uri="{FF2B5EF4-FFF2-40B4-BE49-F238E27FC236}">
                      <a16:creationId xmlns:a16="http://schemas.microsoft.com/office/drawing/2014/main" id="{2CD362C6-EB3A-9EE6-A45B-8F4FEF4C5D84}"/>
                    </a:ext>
                  </a:extLst>
                </p:cNvPr>
                <p:cNvPicPr/>
                <p:nvPr/>
              </p:nvPicPr>
              <p:blipFill>
                <a:blip r:embed="rId357"/>
                <a:stretch>
                  <a:fillRect/>
                </a:stretch>
              </p:blipFill>
              <p:spPr>
                <a:xfrm>
                  <a:off x="8698590" y="4828320"/>
                  <a:ext cx="51840" cy="41616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360" name="Ink 359">
                  <a:extLst>
                    <a:ext uri="{FF2B5EF4-FFF2-40B4-BE49-F238E27FC236}">
                      <a16:creationId xmlns:a16="http://schemas.microsoft.com/office/drawing/2014/main" id="{806A4551-71BA-EEC0-BC07-81CCDCF85E75}"/>
                    </a:ext>
                  </a:extLst>
                </p14:cNvPr>
                <p14:cNvContentPartPr/>
                <p14:nvPr/>
              </p14:nvContentPartPr>
              <p14:xfrm>
                <a:off x="8355150" y="4890600"/>
                <a:ext cx="77760" cy="47160"/>
              </p14:xfrm>
            </p:contentPart>
          </mc:Choice>
          <mc:Fallback xmlns="">
            <p:pic>
              <p:nvPicPr>
                <p:cNvPr id="360" name="Ink 359">
                  <a:extLst>
                    <a:ext uri="{FF2B5EF4-FFF2-40B4-BE49-F238E27FC236}">
                      <a16:creationId xmlns:a16="http://schemas.microsoft.com/office/drawing/2014/main" id="{806A4551-71BA-EEC0-BC07-81CCDCF85E75}"/>
                    </a:ext>
                  </a:extLst>
                </p:cNvPr>
                <p:cNvPicPr/>
                <p:nvPr/>
              </p:nvPicPr>
              <p:blipFill>
                <a:blip r:embed="rId359"/>
                <a:stretch>
                  <a:fillRect/>
                </a:stretch>
              </p:blipFill>
              <p:spPr>
                <a:xfrm>
                  <a:off x="8337150" y="4872960"/>
                  <a:ext cx="1134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361" name="Ink 360">
                  <a:extLst>
                    <a:ext uri="{FF2B5EF4-FFF2-40B4-BE49-F238E27FC236}">
                      <a16:creationId xmlns:a16="http://schemas.microsoft.com/office/drawing/2014/main" id="{4CEB7518-57A8-1BFB-566B-E0FB9CA93B70}"/>
                    </a:ext>
                  </a:extLst>
                </p14:cNvPr>
                <p14:cNvContentPartPr/>
                <p14:nvPr/>
              </p14:nvContentPartPr>
              <p14:xfrm>
                <a:off x="8390790" y="4982400"/>
                <a:ext cx="137880" cy="162360"/>
              </p14:xfrm>
            </p:contentPart>
          </mc:Choice>
          <mc:Fallback xmlns="">
            <p:pic>
              <p:nvPicPr>
                <p:cNvPr id="361" name="Ink 360">
                  <a:extLst>
                    <a:ext uri="{FF2B5EF4-FFF2-40B4-BE49-F238E27FC236}">
                      <a16:creationId xmlns:a16="http://schemas.microsoft.com/office/drawing/2014/main" id="{4CEB7518-57A8-1BFB-566B-E0FB9CA93B70}"/>
                    </a:ext>
                  </a:extLst>
                </p:cNvPr>
                <p:cNvPicPr/>
                <p:nvPr/>
              </p:nvPicPr>
              <p:blipFill>
                <a:blip r:embed="rId361"/>
                <a:stretch>
                  <a:fillRect/>
                </a:stretch>
              </p:blipFill>
              <p:spPr>
                <a:xfrm>
                  <a:off x="8373150" y="4964400"/>
                  <a:ext cx="17352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362" name="Ink 361">
                  <a:extLst>
                    <a:ext uri="{FF2B5EF4-FFF2-40B4-BE49-F238E27FC236}">
                      <a16:creationId xmlns:a16="http://schemas.microsoft.com/office/drawing/2014/main" id="{316F0F44-055E-B541-B2A5-CB753DA9269A}"/>
                    </a:ext>
                  </a:extLst>
                </p14:cNvPr>
                <p14:cNvContentPartPr/>
                <p14:nvPr/>
              </p14:nvContentPartPr>
              <p14:xfrm>
                <a:off x="8377830" y="4971600"/>
                <a:ext cx="360" cy="20880"/>
              </p14:xfrm>
            </p:contentPart>
          </mc:Choice>
          <mc:Fallback xmlns="">
            <p:pic>
              <p:nvPicPr>
                <p:cNvPr id="362" name="Ink 361">
                  <a:extLst>
                    <a:ext uri="{FF2B5EF4-FFF2-40B4-BE49-F238E27FC236}">
                      <a16:creationId xmlns:a16="http://schemas.microsoft.com/office/drawing/2014/main" id="{316F0F44-055E-B541-B2A5-CB753DA9269A}"/>
                    </a:ext>
                  </a:extLst>
                </p:cNvPr>
                <p:cNvPicPr/>
                <p:nvPr/>
              </p:nvPicPr>
              <p:blipFill>
                <a:blip r:embed="rId363"/>
                <a:stretch>
                  <a:fillRect/>
                </a:stretch>
              </p:blipFill>
              <p:spPr>
                <a:xfrm>
                  <a:off x="8360190" y="4953960"/>
                  <a:ext cx="3600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364" name="Ink 363">
                  <a:extLst>
                    <a:ext uri="{FF2B5EF4-FFF2-40B4-BE49-F238E27FC236}">
                      <a16:creationId xmlns:a16="http://schemas.microsoft.com/office/drawing/2014/main" id="{DA501002-7694-435B-C373-1DE648E0D956}"/>
                    </a:ext>
                  </a:extLst>
                </p14:cNvPr>
                <p14:cNvContentPartPr/>
                <p14:nvPr/>
              </p14:nvContentPartPr>
              <p14:xfrm>
                <a:off x="9303750" y="4834800"/>
                <a:ext cx="11880" cy="376560"/>
              </p14:xfrm>
            </p:contentPart>
          </mc:Choice>
          <mc:Fallback xmlns="">
            <p:pic>
              <p:nvPicPr>
                <p:cNvPr id="364" name="Ink 363">
                  <a:extLst>
                    <a:ext uri="{FF2B5EF4-FFF2-40B4-BE49-F238E27FC236}">
                      <a16:creationId xmlns:a16="http://schemas.microsoft.com/office/drawing/2014/main" id="{DA501002-7694-435B-C373-1DE648E0D956}"/>
                    </a:ext>
                  </a:extLst>
                </p:cNvPr>
                <p:cNvPicPr/>
                <p:nvPr/>
              </p:nvPicPr>
              <p:blipFill>
                <a:blip r:embed="rId365"/>
                <a:stretch>
                  <a:fillRect/>
                </a:stretch>
              </p:blipFill>
              <p:spPr>
                <a:xfrm>
                  <a:off x="9286110" y="4816800"/>
                  <a:ext cx="47520" cy="41220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365" name="Ink 364">
                  <a:extLst>
                    <a:ext uri="{FF2B5EF4-FFF2-40B4-BE49-F238E27FC236}">
                      <a16:creationId xmlns:a16="http://schemas.microsoft.com/office/drawing/2014/main" id="{F310E38B-03C6-6D74-31E6-E1F634A86B16}"/>
                    </a:ext>
                  </a:extLst>
                </p14:cNvPr>
                <p14:cNvContentPartPr/>
                <p14:nvPr/>
              </p14:nvContentPartPr>
              <p14:xfrm>
                <a:off x="8925030" y="4903200"/>
                <a:ext cx="125640" cy="253440"/>
              </p14:xfrm>
            </p:contentPart>
          </mc:Choice>
          <mc:Fallback xmlns="">
            <p:pic>
              <p:nvPicPr>
                <p:cNvPr id="365" name="Ink 364">
                  <a:extLst>
                    <a:ext uri="{FF2B5EF4-FFF2-40B4-BE49-F238E27FC236}">
                      <a16:creationId xmlns:a16="http://schemas.microsoft.com/office/drawing/2014/main" id="{F310E38B-03C6-6D74-31E6-E1F634A86B16}"/>
                    </a:ext>
                  </a:extLst>
                </p:cNvPr>
                <p:cNvPicPr/>
                <p:nvPr/>
              </p:nvPicPr>
              <p:blipFill>
                <a:blip r:embed="rId367"/>
                <a:stretch>
                  <a:fillRect/>
                </a:stretch>
              </p:blipFill>
              <p:spPr>
                <a:xfrm>
                  <a:off x="8907030" y="4885200"/>
                  <a:ext cx="16128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366" name="Ink 365">
                  <a:extLst>
                    <a:ext uri="{FF2B5EF4-FFF2-40B4-BE49-F238E27FC236}">
                      <a16:creationId xmlns:a16="http://schemas.microsoft.com/office/drawing/2014/main" id="{D03B1C6F-E97F-9E27-9836-F31843EFFEC6}"/>
                    </a:ext>
                  </a:extLst>
                </p14:cNvPr>
                <p14:cNvContentPartPr/>
                <p14:nvPr/>
              </p14:nvContentPartPr>
              <p14:xfrm>
                <a:off x="8949510" y="4991760"/>
                <a:ext cx="140760" cy="204120"/>
              </p14:xfrm>
            </p:contentPart>
          </mc:Choice>
          <mc:Fallback xmlns="">
            <p:pic>
              <p:nvPicPr>
                <p:cNvPr id="366" name="Ink 365">
                  <a:extLst>
                    <a:ext uri="{FF2B5EF4-FFF2-40B4-BE49-F238E27FC236}">
                      <a16:creationId xmlns:a16="http://schemas.microsoft.com/office/drawing/2014/main" id="{D03B1C6F-E97F-9E27-9836-F31843EFFEC6}"/>
                    </a:ext>
                  </a:extLst>
                </p:cNvPr>
                <p:cNvPicPr/>
                <p:nvPr/>
              </p:nvPicPr>
              <p:blipFill>
                <a:blip r:embed="rId369"/>
                <a:stretch>
                  <a:fillRect/>
                </a:stretch>
              </p:blipFill>
              <p:spPr>
                <a:xfrm>
                  <a:off x="8931510" y="4974120"/>
                  <a:ext cx="17640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368" name="Ink 367">
                  <a:extLst>
                    <a:ext uri="{FF2B5EF4-FFF2-40B4-BE49-F238E27FC236}">
                      <a16:creationId xmlns:a16="http://schemas.microsoft.com/office/drawing/2014/main" id="{F6A3B861-8E4B-FA89-C092-E8D26962ADC0}"/>
                    </a:ext>
                  </a:extLst>
                </p14:cNvPr>
                <p14:cNvContentPartPr/>
                <p14:nvPr/>
              </p14:nvContentPartPr>
              <p14:xfrm>
                <a:off x="9955710" y="4845960"/>
                <a:ext cx="360" cy="438120"/>
              </p14:xfrm>
            </p:contentPart>
          </mc:Choice>
          <mc:Fallback xmlns="">
            <p:pic>
              <p:nvPicPr>
                <p:cNvPr id="368" name="Ink 367">
                  <a:extLst>
                    <a:ext uri="{FF2B5EF4-FFF2-40B4-BE49-F238E27FC236}">
                      <a16:creationId xmlns:a16="http://schemas.microsoft.com/office/drawing/2014/main" id="{F6A3B861-8E4B-FA89-C092-E8D26962ADC0}"/>
                    </a:ext>
                  </a:extLst>
                </p:cNvPr>
                <p:cNvPicPr/>
                <p:nvPr/>
              </p:nvPicPr>
              <p:blipFill>
                <a:blip r:embed="rId371"/>
                <a:stretch>
                  <a:fillRect/>
                </a:stretch>
              </p:blipFill>
              <p:spPr>
                <a:xfrm>
                  <a:off x="9937710" y="4828320"/>
                  <a:ext cx="36000" cy="47376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369" name="Ink 368">
                  <a:extLst>
                    <a:ext uri="{FF2B5EF4-FFF2-40B4-BE49-F238E27FC236}">
                      <a16:creationId xmlns:a16="http://schemas.microsoft.com/office/drawing/2014/main" id="{63220E0F-484A-DBE9-1840-A9C161A394E5}"/>
                    </a:ext>
                  </a:extLst>
                </p14:cNvPr>
                <p14:cNvContentPartPr/>
                <p14:nvPr/>
              </p14:nvContentPartPr>
              <p14:xfrm>
                <a:off x="9506790" y="4810680"/>
                <a:ext cx="200880" cy="347040"/>
              </p14:xfrm>
            </p:contentPart>
          </mc:Choice>
          <mc:Fallback xmlns="">
            <p:pic>
              <p:nvPicPr>
                <p:cNvPr id="369" name="Ink 368">
                  <a:extLst>
                    <a:ext uri="{FF2B5EF4-FFF2-40B4-BE49-F238E27FC236}">
                      <a16:creationId xmlns:a16="http://schemas.microsoft.com/office/drawing/2014/main" id="{63220E0F-484A-DBE9-1840-A9C161A394E5}"/>
                    </a:ext>
                  </a:extLst>
                </p:cNvPr>
                <p:cNvPicPr/>
                <p:nvPr/>
              </p:nvPicPr>
              <p:blipFill>
                <a:blip r:embed="rId373"/>
                <a:stretch>
                  <a:fillRect/>
                </a:stretch>
              </p:blipFill>
              <p:spPr>
                <a:xfrm>
                  <a:off x="9489150" y="4793040"/>
                  <a:ext cx="236520" cy="38268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371" name="Ink 370">
                  <a:extLst>
                    <a:ext uri="{FF2B5EF4-FFF2-40B4-BE49-F238E27FC236}">
                      <a16:creationId xmlns:a16="http://schemas.microsoft.com/office/drawing/2014/main" id="{93FC0475-75FE-F4E3-6F18-5C38F4DA3A9A}"/>
                    </a:ext>
                  </a:extLst>
                </p14:cNvPr>
                <p14:cNvContentPartPr/>
                <p14:nvPr/>
              </p14:nvContentPartPr>
              <p14:xfrm>
                <a:off x="7451550" y="5109120"/>
                <a:ext cx="12600" cy="113040"/>
              </p14:xfrm>
            </p:contentPart>
          </mc:Choice>
          <mc:Fallback xmlns="">
            <p:pic>
              <p:nvPicPr>
                <p:cNvPr id="371" name="Ink 370">
                  <a:extLst>
                    <a:ext uri="{FF2B5EF4-FFF2-40B4-BE49-F238E27FC236}">
                      <a16:creationId xmlns:a16="http://schemas.microsoft.com/office/drawing/2014/main" id="{93FC0475-75FE-F4E3-6F18-5C38F4DA3A9A}"/>
                    </a:ext>
                  </a:extLst>
                </p:cNvPr>
                <p:cNvPicPr/>
                <p:nvPr/>
              </p:nvPicPr>
              <p:blipFill>
                <a:blip r:embed="rId375"/>
                <a:stretch>
                  <a:fillRect/>
                </a:stretch>
              </p:blipFill>
              <p:spPr>
                <a:xfrm>
                  <a:off x="7433910" y="5091120"/>
                  <a:ext cx="4824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372" name="Ink 371">
                  <a:extLst>
                    <a:ext uri="{FF2B5EF4-FFF2-40B4-BE49-F238E27FC236}">
                      <a16:creationId xmlns:a16="http://schemas.microsoft.com/office/drawing/2014/main" id="{7A5C0184-86F3-1F60-D769-A36DA2D81885}"/>
                    </a:ext>
                  </a:extLst>
                </p14:cNvPr>
                <p14:cNvContentPartPr/>
                <p14:nvPr/>
              </p14:nvContentPartPr>
              <p14:xfrm>
                <a:off x="7794990" y="5360400"/>
                <a:ext cx="567720" cy="138960"/>
              </p14:xfrm>
            </p:contentPart>
          </mc:Choice>
          <mc:Fallback xmlns="">
            <p:pic>
              <p:nvPicPr>
                <p:cNvPr id="372" name="Ink 371">
                  <a:extLst>
                    <a:ext uri="{FF2B5EF4-FFF2-40B4-BE49-F238E27FC236}">
                      <a16:creationId xmlns:a16="http://schemas.microsoft.com/office/drawing/2014/main" id="{7A5C0184-86F3-1F60-D769-A36DA2D81885}"/>
                    </a:ext>
                  </a:extLst>
                </p:cNvPr>
                <p:cNvPicPr/>
                <p:nvPr/>
              </p:nvPicPr>
              <p:blipFill>
                <a:blip r:embed="rId377"/>
                <a:stretch>
                  <a:fillRect/>
                </a:stretch>
              </p:blipFill>
              <p:spPr>
                <a:xfrm>
                  <a:off x="7777350" y="5342760"/>
                  <a:ext cx="60336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374" name="Ink 373">
                  <a:extLst>
                    <a:ext uri="{FF2B5EF4-FFF2-40B4-BE49-F238E27FC236}">
                      <a16:creationId xmlns:a16="http://schemas.microsoft.com/office/drawing/2014/main" id="{496A0E46-DDBB-FDFE-434C-C248E3460422}"/>
                    </a:ext>
                  </a:extLst>
                </p14:cNvPr>
                <p14:cNvContentPartPr/>
                <p14:nvPr/>
              </p14:nvContentPartPr>
              <p14:xfrm>
                <a:off x="8423550" y="5360040"/>
                <a:ext cx="775440" cy="219960"/>
              </p14:xfrm>
            </p:contentPart>
          </mc:Choice>
          <mc:Fallback xmlns="">
            <p:pic>
              <p:nvPicPr>
                <p:cNvPr id="374" name="Ink 373">
                  <a:extLst>
                    <a:ext uri="{FF2B5EF4-FFF2-40B4-BE49-F238E27FC236}">
                      <a16:creationId xmlns:a16="http://schemas.microsoft.com/office/drawing/2014/main" id="{496A0E46-DDBB-FDFE-434C-C248E3460422}"/>
                    </a:ext>
                  </a:extLst>
                </p:cNvPr>
                <p:cNvPicPr/>
                <p:nvPr/>
              </p:nvPicPr>
              <p:blipFill>
                <a:blip r:embed="rId379"/>
                <a:stretch>
                  <a:fillRect/>
                </a:stretch>
              </p:blipFill>
              <p:spPr>
                <a:xfrm>
                  <a:off x="8405910" y="5342040"/>
                  <a:ext cx="81108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376" name="Ink 375">
                  <a:extLst>
                    <a:ext uri="{FF2B5EF4-FFF2-40B4-BE49-F238E27FC236}">
                      <a16:creationId xmlns:a16="http://schemas.microsoft.com/office/drawing/2014/main" id="{19C25BC8-6652-C3E4-ABD0-858BE531BC86}"/>
                    </a:ext>
                  </a:extLst>
                </p14:cNvPr>
                <p14:cNvContentPartPr/>
                <p14:nvPr/>
              </p14:nvContentPartPr>
              <p14:xfrm>
                <a:off x="9212670" y="5427000"/>
                <a:ext cx="572760" cy="105120"/>
              </p14:xfrm>
            </p:contentPart>
          </mc:Choice>
          <mc:Fallback xmlns="">
            <p:pic>
              <p:nvPicPr>
                <p:cNvPr id="376" name="Ink 375">
                  <a:extLst>
                    <a:ext uri="{FF2B5EF4-FFF2-40B4-BE49-F238E27FC236}">
                      <a16:creationId xmlns:a16="http://schemas.microsoft.com/office/drawing/2014/main" id="{19C25BC8-6652-C3E4-ABD0-858BE531BC86}"/>
                    </a:ext>
                  </a:extLst>
                </p:cNvPr>
                <p:cNvPicPr/>
                <p:nvPr/>
              </p:nvPicPr>
              <p:blipFill>
                <a:blip r:embed="rId381"/>
                <a:stretch>
                  <a:fillRect/>
                </a:stretch>
              </p:blipFill>
              <p:spPr>
                <a:xfrm>
                  <a:off x="9194670" y="5409360"/>
                  <a:ext cx="60840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377" name="Ink 376">
                  <a:extLst>
                    <a:ext uri="{FF2B5EF4-FFF2-40B4-BE49-F238E27FC236}">
                      <a16:creationId xmlns:a16="http://schemas.microsoft.com/office/drawing/2014/main" id="{636706CB-301D-83B3-CBAB-19EB245F5763}"/>
                    </a:ext>
                  </a:extLst>
                </p14:cNvPr>
                <p14:cNvContentPartPr/>
                <p14:nvPr/>
              </p14:nvContentPartPr>
              <p14:xfrm>
                <a:off x="10081350" y="5223240"/>
                <a:ext cx="479880" cy="276480"/>
              </p14:xfrm>
            </p:contentPart>
          </mc:Choice>
          <mc:Fallback xmlns="">
            <p:pic>
              <p:nvPicPr>
                <p:cNvPr id="377" name="Ink 376">
                  <a:extLst>
                    <a:ext uri="{FF2B5EF4-FFF2-40B4-BE49-F238E27FC236}">
                      <a16:creationId xmlns:a16="http://schemas.microsoft.com/office/drawing/2014/main" id="{636706CB-301D-83B3-CBAB-19EB245F5763}"/>
                    </a:ext>
                  </a:extLst>
                </p:cNvPr>
                <p:cNvPicPr/>
                <p:nvPr/>
              </p:nvPicPr>
              <p:blipFill>
                <a:blip r:embed="rId383"/>
                <a:stretch>
                  <a:fillRect/>
                </a:stretch>
              </p:blipFill>
              <p:spPr>
                <a:xfrm>
                  <a:off x="10063350" y="5205240"/>
                  <a:ext cx="51552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379" name="Ink 378">
                  <a:extLst>
                    <a:ext uri="{FF2B5EF4-FFF2-40B4-BE49-F238E27FC236}">
                      <a16:creationId xmlns:a16="http://schemas.microsoft.com/office/drawing/2014/main" id="{72E75484-3FE7-26BB-DA6D-740F91B35CEC}"/>
                    </a:ext>
                  </a:extLst>
                </p14:cNvPr>
                <p14:cNvContentPartPr/>
                <p14:nvPr/>
              </p14:nvContentPartPr>
              <p14:xfrm>
                <a:off x="8092350" y="5597640"/>
                <a:ext cx="437040" cy="211320"/>
              </p14:xfrm>
            </p:contentPart>
          </mc:Choice>
          <mc:Fallback xmlns="">
            <p:pic>
              <p:nvPicPr>
                <p:cNvPr id="379" name="Ink 378">
                  <a:extLst>
                    <a:ext uri="{FF2B5EF4-FFF2-40B4-BE49-F238E27FC236}">
                      <a16:creationId xmlns:a16="http://schemas.microsoft.com/office/drawing/2014/main" id="{72E75484-3FE7-26BB-DA6D-740F91B35CEC}"/>
                    </a:ext>
                  </a:extLst>
                </p:cNvPr>
                <p:cNvPicPr/>
                <p:nvPr/>
              </p:nvPicPr>
              <p:blipFill>
                <a:blip r:embed="rId385"/>
                <a:stretch>
                  <a:fillRect/>
                </a:stretch>
              </p:blipFill>
              <p:spPr>
                <a:xfrm>
                  <a:off x="8074350" y="5580000"/>
                  <a:ext cx="47268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386">
              <p14:nvContentPartPr>
                <p14:cNvPr id="381" name="Ink 380">
                  <a:extLst>
                    <a:ext uri="{FF2B5EF4-FFF2-40B4-BE49-F238E27FC236}">
                      <a16:creationId xmlns:a16="http://schemas.microsoft.com/office/drawing/2014/main" id="{58A69974-65F4-739E-964B-61AC49DFBC0A}"/>
                    </a:ext>
                  </a:extLst>
                </p14:cNvPr>
                <p14:cNvContentPartPr/>
                <p14:nvPr/>
              </p14:nvContentPartPr>
              <p14:xfrm>
                <a:off x="8664030" y="5597280"/>
                <a:ext cx="400680" cy="176400"/>
              </p14:xfrm>
            </p:contentPart>
          </mc:Choice>
          <mc:Fallback xmlns="">
            <p:pic>
              <p:nvPicPr>
                <p:cNvPr id="381" name="Ink 380">
                  <a:extLst>
                    <a:ext uri="{FF2B5EF4-FFF2-40B4-BE49-F238E27FC236}">
                      <a16:creationId xmlns:a16="http://schemas.microsoft.com/office/drawing/2014/main" id="{58A69974-65F4-739E-964B-61AC49DFBC0A}"/>
                    </a:ext>
                  </a:extLst>
                </p:cNvPr>
                <p:cNvPicPr/>
                <p:nvPr/>
              </p:nvPicPr>
              <p:blipFill>
                <a:blip r:embed="rId387"/>
                <a:stretch>
                  <a:fillRect/>
                </a:stretch>
              </p:blipFill>
              <p:spPr>
                <a:xfrm>
                  <a:off x="8646030" y="5579280"/>
                  <a:ext cx="43632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388">
              <p14:nvContentPartPr>
                <p14:cNvPr id="382" name="Ink 381">
                  <a:extLst>
                    <a:ext uri="{FF2B5EF4-FFF2-40B4-BE49-F238E27FC236}">
                      <a16:creationId xmlns:a16="http://schemas.microsoft.com/office/drawing/2014/main" id="{0849110A-1C23-B9EF-0E45-2D30D5BFBDFE}"/>
                    </a:ext>
                  </a:extLst>
                </p14:cNvPr>
                <p14:cNvContentPartPr/>
                <p14:nvPr/>
              </p14:nvContentPartPr>
              <p14:xfrm>
                <a:off x="9258390" y="5632200"/>
                <a:ext cx="458280" cy="142920"/>
              </p14:xfrm>
            </p:contentPart>
          </mc:Choice>
          <mc:Fallback xmlns="">
            <p:pic>
              <p:nvPicPr>
                <p:cNvPr id="382" name="Ink 381">
                  <a:extLst>
                    <a:ext uri="{FF2B5EF4-FFF2-40B4-BE49-F238E27FC236}">
                      <a16:creationId xmlns:a16="http://schemas.microsoft.com/office/drawing/2014/main" id="{0849110A-1C23-B9EF-0E45-2D30D5BFBDFE}"/>
                    </a:ext>
                  </a:extLst>
                </p:cNvPr>
                <p:cNvPicPr/>
                <p:nvPr/>
              </p:nvPicPr>
              <p:blipFill>
                <a:blip r:embed="rId389"/>
                <a:stretch>
                  <a:fillRect/>
                </a:stretch>
              </p:blipFill>
              <p:spPr>
                <a:xfrm>
                  <a:off x="9240390" y="5614560"/>
                  <a:ext cx="49392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383" name="Ink 382">
                  <a:extLst>
                    <a:ext uri="{FF2B5EF4-FFF2-40B4-BE49-F238E27FC236}">
                      <a16:creationId xmlns:a16="http://schemas.microsoft.com/office/drawing/2014/main" id="{26A2766B-BC13-2B33-0165-A84DAA067E99}"/>
                    </a:ext>
                  </a:extLst>
                </p14:cNvPr>
                <p14:cNvContentPartPr/>
                <p14:nvPr/>
              </p14:nvContentPartPr>
              <p14:xfrm>
                <a:off x="10001070" y="5636160"/>
                <a:ext cx="636840" cy="149400"/>
              </p14:xfrm>
            </p:contentPart>
          </mc:Choice>
          <mc:Fallback xmlns="">
            <p:pic>
              <p:nvPicPr>
                <p:cNvPr id="383" name="Ink 382">
                  <a:extLst>
                    <a:ext uri="{FF2B5EF4-FFF2-40B4-BE49-F238E27FC236}">
                      <a16:creationId xmlns:a16="http://schemas.microsoft.com/office/drawing/2014/main" id="{26A2766B-BC13-2B33-0165-A84DAA067E99}"/>
                    </a:ext>
                  </a:extLst>
                </p:cNvPr>
                <p:cNvPicPr/>
                <p:nvPr/>
              </p:nvPicPr>
              <p:blipFill>
                <a:blip r:embed="rId391"/>
                <a:stretch>
                  <a:fillRect/>
                </a:stretch>
              </p:blipFill>
              <p:spPr>
                <a:xfrm>
                  <a:off x="9983070" y="5618520"/>
                  <a:ext cx="67248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392">
              <p14:nvContentPartPr>
                <p14:cNvPr id="385" name="Ink 384">
                  <a:extLst>
                    <a:ext uri="{FF2B5EF4-FFF2-40B4-BE49-F238E27FC236}">
                      <a16:creationId xmlns:a16="http://schemas.microsoft.com/office/drawing/2014/main" id="{E95E69E5-0048-8069-BD09-9163532C3C94}"/>
                    </a:ext>
                  </a:extLst>
                </p14:cNvPr>
                <p14:cNvContentPartPr/>
                <p14:nvPr/>
              </p14:nvContentPartPr>
              <p14:xfrm>
                <a:off x="8035110" y="5886720"/>
                <a:ext cx="480240" cy="115200"/>
              </p14:xfrm>
            </p:contentPart>
          </mc:Choice>
          <mc:Fallback xmlns="">
            <p:pic>
              <p:nvPicPr>
                <p:cNvPr id="385" name="Ink 384">
                  <a:extLst>
                    <a:ext uri="{FF2B5EF4-FFF2-40B4-BE49-F238E27FC236}">
                      <a16:creationId xmlns:a16="http://schemas.microsoft.com/office/drawing/2014/main" id="{E95E69E5-0048-8069-BD09-9163532C3C94}"/>
                    </a:ext>
                  </a:extLst>
                </p:cNvPr>
                <p:cNvPicPr/>
                <p:nvPr/>
              </p:nvPicPr>
              <p:blipFill>
                <a:blip r:embed="rId393"/>
                <a:stretch>
                  <a:fillRect/>
                </a:stretch>
              </p:blipFill>
              <p:spPr>
                <a:xfrm>
                  <a:off x="8017470" y="5869080"/>
                  <a:ext cx="51588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386" name="Ink 385">
                  <a:extLst>
                    <a:ext uri="{FF2B5EF4-FFF2-40B4-BE49-F238E27FC236}">
                      <a16:creationId xmlns:a16="http://schemas.microsoft.com/office/drawing/2014/main" id="{85B18D0A-F26D-3461-C990-AF524786E78E}"/>
                    </a:ext>
                  </a:extLst>
                </p14:cNvPr>
                <p14:cNvContentPartPr/>
                <p14:nvPr/>
              </p14:nvContentPartPr>
              <p14:xfrm>
                <a:off x="8629470" y="5848920"/>
                <a:ext cx="470520" cy="98640"/>
              </p14:xfrm>
            </p:contentPart>
          </mc:Choice>
          <mc:Fallback xmlns="">
            <p:pic>
              <p:nvPicPr>
                <p:cNvPr id="386" name="Ink 385">
                  <a:extLst>
                    <a:ext uri="{FF2B5EF4-FFF2-40B4-BE49-F238E27FC236}">
                      <a16:creationId xmlns:a16="http://schemas.microsoft.com/office/drawing/2014/main" id="{85B18D0A-F26D-3461-C990-AF524786E78E}"/>
                    </a:ext>
                  </a:extLst>
                </p:cNvPr>
                <p:cNvPicPr/>
                <p:nvPr/>
              </p:nvPicPr>
              <p:blipFill>
                <a:blip r:embed="rId395"/>
                <a:stretch>
                  <a:fillRect/>
                </a:stretch>
              </p:blipFill>
              <p:spPr>
                <a:xfrm>
                  <a:off x="8611470" y="5830920"/>
                  <a:ext cx="5061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396">
              <p14:nvContentPartPr>
                <p14:cNvPr id="387" name="Ink 386">
                  <a:extLst>
                    <a:ext uri="{FF2B5EF4-FFF2-40B4-BE49-F238E27FC236}">
                      <a16:creationId xmlns:a16="http://schemas.microsoft.com/office/drawing/2014/main" id="{D880C13D-99E4-08BE-6DB5-BAF9D3C25992}"/>
                    </a:ext>
                  </a:extLst>
                </p14:cNvPr>
                <p14:cNvContentPartPr/>
                <p14:nvPr/>
              </p14:nvContentPartPr>
              <p14:xfrm>
                <a:off x="9200790" y="5815080"/>
                <a:ext cx="527400" cy="164520"/>
              </p14:xfrm>
            </p:contentPart>
          </mc:Choice>
          <mc:Fallback xmlns="">
            <p:pic>
              <p:nvPicPr>
                <p:cNvPr id="387" name="Ink 386">
                  <a:extLst>
                    <a:ext uri="{FF2B5EF4-FFF2-40B4-BE49-F238E27FC236}">
                      <a16:creationId xmlns:a16="http://schemas.microsoft.com/office/drawing/2014/main" id="{D880C13D-99E4-08BE-6DB5-BAF9D3C25992}"/>
                    </a:ext>
                  </a:extLst>
                </p:cNvPr>
                <p:cNvPicPr/>
                <p:nvPr/>
              </p:nvPicPr>
              <p:blipFill>
                <a:blip r:embed="rId397"/>
                <a:stretch>
                  <a:fillRect/>
                </a:stretch>
              </p:blipFill>
              <p:spPr>
                <a:xfrm>
                  <a:off x="9183150" y="5797440"/>
                  <a:ext cx="56304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398">
              <p14:nvContentPartPr>
                <p14:cNvPr id="388" name="Ink 387">
                  <a:extLst>
                    <a:ext uri="{FF2B5EF4-FFF2-40B4-BE49-F238E27FC236}">
                      <a16:creationId xmlns:a16="http://schemas.microsoft.com/office/drawing/2014/main" id="{A56C4965-2DAA-D562-2052-9FC3CDB0F5E7}"/>
                    </a:ext>
                  </a:extLst>
                </p14:cNvPr>
                <p14:cNvContentPartPr/>
                <p14:nvPr/>
              </p14:nvContentPartPr>
              <p14:xfrm>
                <a:off x="9898110" y="5840640"/>
                <a:ext cx="340560" cy="128520"/>
              </p14:xfrm>
            </p:contentPart>
          </mc:Choice>
          <mc:Fallback xmlns="">
            <p:pic>
              <p:nvPicPr>
                <p:cNvPr id="388" name="Ink 387">
                  <a:extLst>
                    <a:ext uri="{FF2B5EF4-FFF2-40B4-BE49-F238E27FC236}">
                      <a16:creationId xmlns:a16="http://schemas.microsoft.com/office/drawing/2014/main" id="{A56C4965-2DAA-D562-2052-9FC3CDB0F5E7}"/>
                    </a:ext>
                  </a:extLst>
                </p:cNvPr>
                <p:cNvPicPr/>
                <p:nvPr/>
              </p:nvPicPr>
              <p:blipFill>
                <a:blip r:embed="rId399"/>
                <a:stretch>
                  <a:fillRect/>
                </a:stretch>
              </p:blipFill>
              <p:spPr>
                <a:xfrm>
                  <a:off x="9880110" y="5822640"/>
                  <a:ext cx="376200" cy="164160"/>
                </a:xfrm>
                <a:prstGeom prst="rect">
                  <a:avLst/>
                </a:prstGeom>
              </p:spPr>
            </p:pic>
          </mc:Fallback>
        </mc:AlternateContent>
      </p:grpSp>
      <p:grpSp>
        <p:nvGrpSpPr>
          <p:cNvPr id="394" name="Group 393">
            <a:extLst>
              <a:ext uri="{FF2B5EF4-FFF2-40B4-BE49-F238E27FC236}">
                <a16:creationId xmlns:a16="http://schemas.microsoft.com/office/drawing/2014/main" id="{FA6A60E7-532E-B6BA-8D98-7EC46E98F557}"/>
              </a:ext>
            </a:extLst>
          </p:cNvPr>
          <p:cNvGrpSpPr/>
          <p:nvPr/>
        </p:nvGrpSpPr>
        <p:grpSpPr>
          <a:xfrm>
            <a:off x="6736590" y="5296320"/>
            <a:ext cx="334080" cy="563760"/>
            <a:chOff x="6736590" y="5296320"/>
            <a:chExt cx="334080" cy="563760"/>
          </a:xfrm>
        </p:grpSpPr>
        <mc:AlternateContent xmlns:mc="http://schemas.openxmlformats.org/markup-compatibility/2006" xmlns:p14="http://schemas.microsoft.com/office/powerpoint/2010/main">
          <mc:Choice Requires="p14">
            <p:contentPart p14:bwMode="auto" r:id="rId400">
              <p14:nvContentPartPr>
                <p14:cNvPr id="390" name="Ink 389">
                  <a:extLst>
                    <a:ext uri="{FF2B5EF4-FFF2-40B4-BE49-F238E27FC236}">
                      <a16:creationId xmlns:a16="http://schemas.microsoft.com/office/drawing/2014/main" id="{A3C2C66B-9AB5-9824-C330-88699DA68490}"/>
                    </a:ext>
                  </a:extLst>
                </p14:cNvPr>
                <p14:cNvContentPartPr/>
                <p14:nvPr/>
              </p14:nvContentPartPr>
              <p14:xfrm>
                <a:off x="6743790" y="5463360"/>
                <a:ext cx="9360" cy="396720"/>
              </p14:xfrm>
            </p:contentPart>
          </mc:Choice>
          <mc:Fallback xmlns="">
            <p:pic>
              <p:nvPicPr>
                <p:cNvPr id="390" name="Ink 389">
                  <a:extLst>
                    <a:ext uri="{FF2B5EF4-FFF2-40B4-BE49-F238E27FC236}">
                      <a16:creationId xmlns:a16="http://schemas.microsoft.com/office/drawing/2014/main" id="{A3C2C66B-9AB5-9824-C330-88699DA68490}"/>
                    </a:ext>
                  </a:extLst>
                </p:cNvPr>
                <p:cNvPicPr/>
                <p:nvPr/>
              </p:nvPicPr>
              <p:blipFill>
                <a:blip r:embed="rId401"/>
                <a:stretch>
                  <a:fillRect/>
                </a:stretch>
              </p:blipFill>
              <p:spPr>
                <a:xfrm>
                  <a:off x="6725790" y="5445360"/>
                  <a:ext cx="45000" cy="43236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391" name="Ink 390">
                  <a:extLst>
                    <a:ext uri="{FF2B5EF4-FFF2-40B4-BE49-F238E27FC236}">
                      <a16:creationId xmlns:a16="http://schemas.microsoft.com/office/drawing/2014/main" id="{13CEA6F6-8B77-4688-61C1-0A547ACF4E68}"/>
                    </a:ext>
                  </a:extLst>
                </p14:cNvPr>
                <p14:cNvContentPartPr/>
                <p14:nvPr/>
              </p14:nvContentPartPr>
              <p14:xfrm>
                <a:off x="6736590" y="5296320"/>
                <a:ext cx="334080" cy="167400"/>
              </p14:xfrm>
            </p:contentPart>
          </mc:Choice>
          <mc:Fallback xmlns="">
            <p:pic>
              <p:nvPicPr>
                <p:cNvPr id="391" name="Ink 390">
                  <a:extLst>
                    <a:ext uri="{FF2B5EF4-FFF2-40B4-BE49-F238E27FC236}">
                      <a16:creationId xmlns:a16="http://schemas.microsoft.com/office/drawing/2014/main" id="{13CEA6F6-8B77-4688-61C1-0A547ACF4E68}"/>
                    </a:ext>
                  </a:extLst>
                </p:cNvPr>
                <p:cNvPicPr/>
                <p:nvPr/>
              </p:nvPicPr>
              <p:blipFill>
                <a:blip r:embed="rId403"/>
                <a:stretch>
                  <a:fillRect/>
                </a:stretch>
              </p:blipFill>
              <p:spPr>
                <a:xfrm>
                  <a:off x="6718950" y="5278320"/>
                  <a:ext cx="36972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393" name="Ink 392">
                  <a:extLst>
                    <a:ext uri="{FF2B5EF4-FFF2-40B4-BE49-F238E27FC236}">
                      <a16:creationId xmlns:a16="http://schemas.microsoft.com/office/drawing/2014/main" id="{7FF8F741-BC04-64F2-D191-62DC3A609270}"/>
                    </a:ext>
                  </a:extLst>
                </p14:cNvPr>
                <p14:cNvContentPartPr/>
                <p14:nvPr/>
              </p14:nvContentPartPr>
              <p14:xfrm>
                <a:off x="6777630" y="5488920"/>
                <a:ext cx="194400" cy="192240"/>
              </p14:xfrm>
            </p:contentPart>
          </mc:Choice>
          <mc:Fallback xmlns="">
            <p:pic>
              <p:nvPicPr>
                <p:cNvPr id="393" name="Ink 392">
                  <a:extLst>
                    <a:ext uri="{FF2B5EF4-FFF2-40B4-BE49-F238E27FC236}">
                      <a16:creationId xmlns:a16="http://schemas.microsoft.com/office/drawing/2014/main" id="{7FF8F741-BC04-64F2-D191-62DC3A609270}"/>
                    </a:ext>
                  </a:extLst>
                </p:cNvPr>
                <p:cNvPicPr/>
                <p:nvPr/>
              </p:nvPicPr>
              <p:blipFill>
                <a:blip r:embed="rId405"/>
                <a:stretch>
                  <a:fillRect/>
                </a:stretch>
              </p:blipFill>
              <p:spPr>
                <a:xfrm>
                  <a:off x="6759990" y="5470920"/>
                  <a:ext cx="230040" cy="227880"/>
                </a:xfrm>
                <a:prstGeom prst="rect">
                  <a:avLst/>
                </a:prstGeom>
              </p:spPr>
            </p:pic>
          </mc:Fallback>
        </mc:AlternateContent>
      </p:grpSp>
      <p:grpSp>
        <p:nvGrpSpPr>
          <p:cNvPr id="397" name="Group 396">
            <a:extLst>
              <a:ext uri="{FF2B5EF4-FFF2-40B4-BE49-F238E27FC236}">
                <a16:creationId xmlns:a16="http://schemas.microsoft.com/office/drawing/2014/main" id="{FAD42B9B-6396-98AF-0547-4B3BD62429E0}"/>
              </a:ext>
            </a:extLst>
          </p:cNvPr>
          <p:cNvGrpSpPr/>
          <p:nvPr/>
        </p:nvGrpSpPr>
        <p:grpSpPr>
          <a:xfrm>
            <a:off x="6804990" y="4866120"/>
            <a:ext cx="578880" cy="268560"/>
            <a:chOff x="6804990" y="4866120"/>
            <a:chExt cx="578880" cy="268560"/>
          </a:xfrm>
        </p:grpSpPr>
        <mc:AlternateContent xmlns:mc="http://schemas.openxmlformats.org/markup-compatibility/2006" xmlns:p14="http://schemas.microsoft.com/office/powerpoint/2010/main">
          <mc:Choice Requires="p14">
            <p:contentPart p14:bwMode="auto" r:id="rId406">
              <p14:nvContentPartPr>
                <p14:cNvPr id="395" name="Ink 394">
                  <a:extLst>
                    <a:ext uri="{FF2B5EF4-FFF2-40B4-BE49-F238E27FC236}">
                      <a16:creationId xmlns:a16="http://schemas.microsoft.com/office/drawing/2014/main" id="{2047CCB2-A422-2CC6-8945-4DAEDF8F4F54}"/>
                    </a:ext>
                  </a:extLst>
                </p14:cNvPr>
                <p14:cNvContentPartPr/>
                <p14:nvPr/>
              </p14:nvContentPartPr>
              <p14:xfrm>
                <a:off x="6930630" y="4866120"/>
                <a:ext cx="453240" cy="186120"/>
              </p14:xfrm>
            </p:contentPart>
          </mc:Choice>
          <mc:Fallback xmlns="">
            <p:pic>
              <p:nvPicPr>
                <p:cNvPr id="395" name="Ink 394">
                  <a:extLst>
                    <a:ext uri="{FF2B5EF4-FFF2-40B4-BE49-F238E27FC236}">
                      <a16:creationId xmlns:a16="http://schemas.microsoft.com/office/drawing/2014/main" id="{2047CCB2-A422-2CC6-8945-4DAEDF8F4F54}"/>
                    </a:ext>
                  </a:extLst>
                </p:cNvPr>
                <p:cNvPicPr/>
                <p:nvPr/>
              </p:nvPicPr>
              <p:blipFill>
                <a:blip r:embed="rId407"/>
                <a:stretch>
                  <a:fillRect/>
                </a:stretch>
              </p:blipFill>
              <p:spPr>
                <a:xfrm>
                  <a:off x="6912630" y="4848480"/>
                  <a:ext cx="48888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408">
              <p14:nvContentPartPr>
                <p14:cNvPr id="396" name="Ink 395">
                  <a:extLst>
                    <a:ext uri="{FF2B5EF4-FFF2-40B4-BE49-F238E27FC236}">
                      <a16:creationId xmlns:a16="http://schemas.microsoft.com/office/drawing/2014/main" id="{17B0ADAC-8A9C-6F21-1374-FC235D846CA6}"/>
                    </a:ext>
                  </a:extLst>
                </p14:cNvPr>
                <p14:cNvContentPartPr/>
                <p14:nvPr/>
              </p14:nvContentPartPr>
              <p14:xfrm>
                <a:off x="6804990" y="4914720"/>
                <a:ext cx="303480" cy="219960"/>
              </p14:xfrm>
            </p:contentPart>
          </mc:Choice>
          <mc:Fallback xmlns="">
            <p:pic>
              <p:nvPicPr>
                <p:cNvPr id="396" name="Ink 395">
                  <a:extLst>
                    <a:ext uri="{FF2B5EF4-FFF2-40B4-BE49-F238E27FC236}">
                      <a16:creationId xmlns:a16="http://schemas.microsoft.com/office/drawing/2014/main" id="{17B0ADAC-8A9C-6F21-1374-FC235D846CA6}"/>
                    </a:ext>
                  </a:extLst>
                </p:cNvPr>
                <p:cNvPicPr/>
                <p:nvPr/>
              </p:nvPicPr>
              <p:blipFill>
                <a:blip r:embed="rId409"/>
                <a:stretch>
                  <a:fillRect/>
                </a:stretch>
              </p:blipFill>
              <p:spPr>
                <a:xfrm>
                  <a:off x="6787350" y="4896720"/>
                  <a:ext cx="339120" cy="255600"/>
                </a:xfrm>
                <a:prstGeom prst="rect">
                  <a:avLst/>
                </a:prstGeom>
              </p:spPr>
            </p:pic>
          </mc:Fallback>
        </mc:AlternateContent>
      </p:grpSp>
    </p:spTree>
    <p:extLst>
      <p:ext uri="{BB962C8B-B14F-4D97-AF65-F5344CB8AC3E}">
        <p14:creationId xmlns:p14="http://schemas.microsoft.com/office/powerpoint/2010/main" val="29060458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CDD3D-1D33-DA2D-BE3F-CA63EE084E1D}"/>
              </a:ext>
            </a:extLst>
          </p:cNvPr>
          <p:cNvSpPr>
            <a:spLocks noGrp="1"/>
          </p:cNvSpPr>
          <p:nvPr>
            <p:ph type="title"/>
          </p:nvPr>
        </p:nvSpPr>
        <p:spPr>
          <a:xfrm>
            <a:off x="685800" y="764373"/>
            <a:ext cx="10820400" cy="1293028"/>
          </a:xfrm>
        </p:spPr>
        <p:txBody>
          <a:bodyPr/>
          <a:lstStyle/>
          <a:p>
            <a:pPr algn="l"/>
            <a:r>
              <a:rPr lang="en-US" u="sng" dirty="0"/>
              <a:t>Sorting of Array</a:t>
            </a:r>
          </a:p>
        </p:txBody>
      </p:sp>
      <p:sp>
        <p:nvSpPr>
          <p:cNvPr id="3" name="Content Placeholder 2">
            <a:extLst>
              <a:ext uri="{FF2B5EF4-FFF2-40B4-BE49-F238E27FC236}">
                <a16:creationId xmlns:a16="http://schemas.microsoft.com/office/drawing/2014/main" id="{71E15B71-F010-56D5-36C6-11469ECDD088}"/>
              </a:ext>
            </a:extLst>
          </p:cNvPr>
          <p:cNvSpPr>
            <a:spLocks noGrp="1"/>
          </p:cNvSpPr>
          <p:nvPr>
            <p:ph idx="1"/>
          </p:nvPr>
        </p:nvSpPr>
        <p:spPr/>
        <p:txBody>
          <a:bodyPr>
            <a:normAutofit lnSpcReduction="10000"/>
          </a:bodyPr>
          <a:lstStyle/>
          <a:p>
            <a:pPr>
              <a:lnSpc>
                <a:spcPct val="100000"/>
              </a:lnSpc>
            </a:pPr>
            <a:r>
              <a:rPr lang="en-US" b="0" i="0" dirty="0">
                <a:effectLst/>
                <a:latin typeface="Google Sans"/>
              </a:rPr>
              <a:t>Sorting in C++ is a concept in which the elements of an array are rearranged in a logical order. This order can be from lowest to highest or highest to lowest. Sorting an unsorted array helps to solve many problems such as searching for the minimum or maximum element, etc.</a:t>
            </a:r>
          </a:p>
          <a:p>
            <a:pPr>
              <a:lnSpc>
                <a:spcPct val="100000"/>
              </a:lnSpc>
            </a:pPr>
            <a:r>
              <a:rPr lang="en-US" b="0" i="0" dirty="0">
                <a:effectLst/>
                <a:latin typeface="Google Sans"/>
              </a:rPr>
              <a:t>The most common types of sorting in data structure are insertion sort, selection sort, bubble sort, quick sort, heap sort, and merge sort.</a:t>
            </a:r>
          </a:p>
          <a:p>
            <a:pPr>
              <a:lnSpc>
                <a:spcPct val="110000"/>
              </a:lnSpc>
            </a:pPr>
            <a:r>
              <a:rPr lang="en-US" dirty="0">
                <a:latin typeface="Google Sans"/>
              </a:rPr>
              <a:t>Steps to sort the elements:</a:t>
            </a:r>
            <a:endParaRPr lang="en-US" b="0" i="0" dirty="0">
              <a:effectLst/>
              <a:latin typeface="Google Sans"/>
            </a:endParaRPr>
          </a:p>
          <a:p>
            <a:pPr lvl="1"/>
            <a:r>
              <a:rPr lang="en-US" b="0" i="0" dirty="0">
                <a:effectLst/>
                <a:latin typeface="Google Sans"/>
              </a:rPr>
              <a:t>If it is the first element, it is already sorted.</a:t>
            </a:r>
          </a:p>
          <a:p>
            <a:pPr lvl="1"/>
            <a:r>
              <a:rPr lang="en-US" b="0" i="0" dirty="0">
                <a:effectLst/>
                <a:latin typeface="Google Sans"/>
              </a:rPr>
              <a:t>Pick the next element.</a:t>
            </a:r>
          </a:p>
          <a:p>
            <a:pPr lvl="1"/>
            <a:r>
              <a:rPr lang="en-US" b="0" i="0" dirty="0">
                <a:effectLst/>
                <a:latin typeface="Google Sans"/>
              </a:rPr>
              <a:t>Compare with all the elements in sorted sub-list.</a:t>
            </a:r>
          </a:p>
          <a:p>
            <a:pPr lvl="1"/>
            <a:r>
              <a:rPr lang="en-US" dirty="0">
                <a:latin typeface="Google Sans"/>
              </a:rPr>
              <a:t>Then sort the elements</a:t>
            </a:r>
            <a:endParaRPr lang="en-US" b="0" i="0" dirty="0">
              <a:effectLst/>
              <a:latin typeface="Google Sans"/>
            </a:endParaRPr>
          </a:p>
          <a:p>
            <a:pPr lvl="1"/>
            <a:endParaRPr lang="en-US" b="0" i="0" dirty="0">
              <a:effectLst/>
              <a:latin typeface="Google Sans"/>
            </a:endParaRPr>
          </a:p>
          <a:p>
            <a:pPr marL="0" indent="0">
              <a:lnSpc>
                <a:spcPct val="100000"/>
              </a:lnSpc>
              <a:buNone/>
            </a:pPr>
            <a:endParaRPr lang="en-US" b="0" i="0" dirty="0">
              <a:effectLst/>
              <a:latin typeface="Google Sans"/>
            </a:endParaRPr>
          </a:p>
        </p:txBody>
      </p:sp>
    </p:spTree>
    <p:extLst>
      <p:ext uri="{BB962C8B-B14F-4D97-AF65-F5344CB8AC3E}">
        <p14:creationId xmlns:p14="http://schemas.microsoft.com/office/powerpoint/2010/main" val="15588524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16000">
              <a:schemeClr val="accent5">
                <a:lumMod val="0"/>
                <a:lumOff val="100000"/>
              </a:schemeClr>
            </a:gs>
            <a:gs pos="100000">
              <a:schemeClr val="accent5">
                <a:lumMod val="100000"/>
              </a:schemeClr>
            </a:gs>
          </a:gsLst>
          <a:path path="rect">
            <a:fillToRect l="100000" b="100000"/>
          </a:path>
          <a:tileRect t="-100000" r="-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A8700-FAEB-0B08-85A9-BF72F4BF4A0C}"/>
              </a:ext>
            </a:extLst>
          </p:cNvPr>
          <p:cNvSpPr>
            <a:spLocks noGrp="1"/>
          </p:cNvSpPr>
          <p:nvPr>
            <p:ph type="title"/>
          </p:nvPr>
        </p:nvSpPr>
        <p:spPr>
          <a:xfrm flipH="1">
            <a:off x="678181" y="639315"/>
            <a:ext cx="45719" cy="1293028"/>
          </a:xfrm>
        </p:spPr>
        <p:txBody>
          <a:bodyPr/>
          <a:lstStyle/>
          <a:p>
            <a:pPr algn="l"/>
            <a:r>
              <a:rPr lang="en-US" u="sng" dirty="0"/>
              <a:t>  </a:t>
            </a:r>
          </a:p>
        </p:txBody>
      </p:sp>
      <p:sp>
        <p:nvSpPr>
          <p:cNvPr id="3" name="Content Placeholder 2">
            <a:extLst>
              <a:ext uri="{FF2B5EF4-FFF2-40B4-BE49-F238E27FC236}">
                <a16:creationId xmlns:a16="http://schemas.microsoft.com/office/drawing/2014/main" id="{B6BEDC70-BA3D-C153-BDC0-0765E507068F}"/>
              </a:ext>
            </a:extLst>
          </p:cNvPr>
          <p:cNvSpPr>
            <a:spLocks noGrp="1"/>
          </p:cNvSpPr>
          <p:nvPr>
            <p:ph idx="1"/>
          </p:nvPr>
        </p:nvSpPr>
        <p:spPr/>
        <p:txBody>
          <a:bodyPr>
            <a:normAutofit lnSpcReduction="10000"/>
          </a:bodyPr>
          <a:lstStyle/>
          <a:p>
            <a:pPr>
              <a:lnSpc>
                <a:spcPct val="150000"/>
              </a:lnSpc>
            </a:pPr>
            <a:r>
              <a:rPr lang="en-US" dirty="0">
                <a:solidFill>
                  <a:schemeClr val="bg1"/>
                </a:solidFill>
              </a:rPr>
              <a:t>There are so many methods to sort the arrays but I will explain you some sorting methods to understand the real concept of array sorting. The methods are given below:</a:t>
            </a:r>
            <a:endParaRPr lang="en-US" dirty="0">
              <a:solidFill>
                <a:schemeClr val="bg1"/>
              </a:solidFill>
              <a:latin typeface="Google Sans"/>
            </a:endParaRPr>
          </a:p>
          <a:p>
            <a:pPr>
              <a:lnSpc>
                <a:spcPct val="150000"/>
              </a:lnSpc>
            </a:pPr>
            <a:r>
              <a:rPr lang="en-US" dirty="0">
                <a:solidFill>
                  <a:schemeClr val="bg1"/>
                </a:solidFill>
                <a:latin typeface="Google Sans"/>
              </a:rPr>
              <a:t>S</a:t>
            </a:r>
            <a:r>
              <a:rPr lang="en-US" b="0" i="0" dirty="0">
                <a:solidFill>
                  <a:schemeClr val="bg1"/>
                </a:solidFill>
                <a:effectLst/>
                <a:latin typeface="Google Sans"/>
              </a:rPr>
              <a:t>election </a:t>
            </a:r>
            <a:r>
              <a:rPr lang="en-US" dirty="0">
                <a:solidFill>
                  <a:schemeClr val="bg1"/>
                </a:solidFill>
                <a:latin typeface="Google Sans"/>
              </a:rPr>
              <a:t>S</a:t>
            </a:r>
            <a:r>
              <a:rPr lang="en-US" b="0" i="0" dirty="0">
                <a:solidFill>
                  <a:schemeClr val="bg1"/>
                </a:solidFill>
                <a:effectLst/>
                <a:latin typeface="Google Sans"/>
              </a:rPr>
              <a:t>ort</a:t>
            </a:r>
          </a:p>
          <a:p>
            <a:pPr>
              <a:lnSpc>
                <a:spcPct val="150000"/>
              </a:lnSpc>
            </a:pPr>
            <a:r>
              <a:rPr lang="en-US" dirty="0">
                <a:solidFill>
                  <a:schemeClr val="bg1"/>
                </a:solidFill>
                <a:latin typeface="Google Sans"/>
              </a:rPr>
              <a:t>B</a:t>
            </a:r>
            <a:r>
              <a:rPr lang="en-US" b="0" i="0" dirty="0">
                <a:solidFill>
                  <a:schemeClr val="bg1"/>
                </a:solidFill>
                <a:effectLst/>
                <a:latin typeface="Google Sans"/>
              </a:rPr>
              <a:t>ubble </a:t>
            </a:r>
            <a:r>
              <a:rPr lang="en-US" dirty="0">
                <a:solidFill>
                  <a:schemeClr val="bg1"/>
                </a:solidFill>
                <a:latin typeface="Google Sans"/>
              </a:rPr>
              <a:t>S</a:t>
            </a:r>
            <a:r>
              <a:rPr lang="en-US" b="0" i="0" dirty="0">
                <a:solidFill>
                  <a:schemeClr val="bg1"/>
                </a:solidFill>
                <a:effectLst/>
                <a:latin typeface="Google Sans"/>
              </a:rPr>
              <a:t>ort</a:t>
            </a:r>
          </a:p>
          <a:p>
            <a:pPr>
              <a:lnSpc>
                <a:spcPct val="150000"/>
              </a:lnSpc>
            </a:pPr>
            <a:r>
              <a:rPr lang="en-US" b="0" i="0" dirty="0">
                <a:solidFill>
                  <a:schemeClr val="bg1"/>
                </a:solidFill>
                <a:effectLst/>
                <a:latin typeface="Google Sans"/>
              </a:rPr>
              <a:t>Insertion Sort</a:t>
            </a:r>
          </a:p>
          <a:p>
            <a:pPr>
              <a:lnSpc>
                <a:spcPct val="150000"/>
              </a:lnSpc>
            </a:pPr>
            <a:r>
              <a:rPr lang="en-US" dirty="0">
                <a:solidFill>
                  <a:schemeClr val="bg1"/>
                </a:solidFill>
                <a:latin typeface="Google Sans"/>
              </a:rPr>
              <a:t>Q</a:t>
            </a:r>
            <a:r>
              <a:rPr lang="en-US" b="0" i="0" dirty="0">
                <a:solidFill>
                  <a:schemeClr val="bg1"/>
                </a:solidFill>
                <a:effectLst/>
                <a:latin typeface="Google Sans"/>
              </a:rPr>
              <a:t>uick </a:t>
            </a:r>
            <a:r>
              <a:rPr lang="en-US" dirty="0">
                <a:solidFill>
                  <a:schemeClr val="bg1"/>
                </a:solidFill>
                <a:latin typeface="Google Sans"/>
              </a:rPr>
              <a:t>S</a:t>
            </a:r>
            <a:r>
              <a:rPr lang="en-US" b="0" i="0" dirty="0">
                <a:solidFill>
                  <a:schemeClr val="bg1"/>
                </a:solidFill>
                <a:effectLst/>
                <a:latin typeface="Google Sans"/>
              </a:rPr>
              <a:t>ort</a:t>
            </a:r>
          </a:p>
          <a:p>
            <a:pPr marL="0" indent="0">
              <a:lnSpc>
                <a:spcPct val="150000"/>
              </a:lnSpc>
              <a:buNone/>
            </a:pPr>
            <a:endParaRPr lang="en-US" dirty="0"/>
          </a:p>
        </p:txBody>
      </p:sp>
      <p:sp>
        <p:nvSpPr>
          <p:cNvPr id="4" name="Rectangle 3">
            <a:extLst>
              <a:ext uri="{FF2B5EF4-FFF2-40B4-BE49-F238E27FC236}">
                <a16:creationId xmlns:a16="http://schemas.microsoft.com/office/drawing/2014/main" id="{EE5A513B-D29F-4721-F22F-3C17D7AB20B8}"/>
              </a:ext>
            </a:extLst>
          </p:cNvPr>
          <p:cNvSpPr/>
          <p:nvPr/>
        </p:nvSpPr>
        <p:spPr>
          <a:xfrm>
            <a:off x="497998" y="678457"/>
            <a:ext cx="8526694" cy="923330"/>
          </a:xfrm>
          <a:prstGeom prst="rect">
            <a:avLst/>
          </a:prstGeom>
          <a:noFill/>
        </p:spPr>
        <p:txBody>
          <a:bodyPr wrap="none" lIns="91440" tIns="45720" rIns="91440" bIns="45720">
            <a:spAutoFit/>
          </a:bodyPr>
          <a:lstStyle/>
          <a:p>
            <a:pPr algn="ctr"/>
            <a:r>
              <a:rPr lang="en-US" sz="5400" b="1" u="sng" cap="none" spc="0" dirty="0">
                <a:ln w="22225">
                  <a:solidFill>
                    <a:schemeClr val="accent2"/>
                  </a:solidFill>
                  <a:prstDash val="solid"/>
                </a:ln>
                <a:solidFill>
                  <a:schemeClr val="accent2">
                    <a:lumMod val="40000"/>
                    <a:lumOff val="60000"/>
                  </a:schemeClr>
                </a:solidFill>
                <a:effectLst/>
              </a:rPr>
              <a:t>Methods of array Sorting:</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585408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CA7A5-03D5-37B6-6D98-11C3417F2689}"/>
              </a:ext>
            </a:extLst>
          </p:cNvPr>
          <p:cNvSpPr>
            <a:spLocks noGrp="1"/>
          </p:cNvSpPr>
          <p:nvPr>
            <p:ph type="title"/>
          </p:nvPr>
        </p:nvSpPr>
        <p:spPr>
          <a:xfrm>
            <a:off x="685800" y="764373"/>
            <a:ext cx="10820400" cy="1293028"/>
          </a:xfrm>
        </p:spPr>
        <p:txBody>
          <a:bodyPr/>
          <a:lstStyle/>
          <a:p>
            <a:pPr algn="l"/>
            <a:r>
              <a:rPr lang="en-US" u="sng" dirty="0"/>
              <a:t>Selection &amp; Bubble sort:</a:t>
            </a:r>
          </a:p>
        </p:txBody>
      </p:sp>
      <p:sp>
        <p:nvSpPr>
          <p:cNvPr id="3" name="Content Placeholder 2">
            <a:extLst>
              <a:ext uri="{FF2B5EF4-FFF2-40B4-BE49-F238E27FC236}">
                <a16:creationId xmlns:a16="http://schemas.microsoft.com/office/drawing/2014/main" id="{8DCC9D71-7118-F2EC-CAB2-810A33C785F9}"/>
              </a:ext>
            </a:extLst>
          </p:cNvPr>
          <p:cNvSpPr>
            <a:spLocks noGrp="1"/>
          </p:cNvSpPr>
          <p:nvPr>
            <p:ph idx="1"/>
          </p:nvPr>
        </p:nvSpPr>
        <p:spPr/>
        <p:txBody>
          <a:bodyPr/>
          <a:lstStyle/>
          <a:p>
            <a:pPr>
              <a:lnSpc>
                <a:spcPct val="150000"/>
              </a:lnSpc>
            </a:pPr>
            <a:r>
              <a:rPr lang="en-US" b="1" i="1" dirty="0">
                <a:effectLst/>
                <a:latin typeface="Google Sans"/>
              </a:rPr>
              <a:t>Selection Sort </a:t>
            </a:r>
            <a:r>
              <a:rPr lang="en-US" b="0" i="1" dirty="0">
                <a:effectLst/>
                <a:latin typeface="Google Sans"/>
              </a:rPr>
              <a:t>is a simple sorting algorithm that repeatedly finds the smallest element and places it at its correct sorted position. In DSA,</a:t>
            </a:r>
            <a:r>
              <a:rPr lang="en-US" b="0" i="0" dirty="0">
                <a:effectLst/>
                <a:latin typeface="Google Sans"/>
              </a:rPr>
              <a:t> Best Case Complexity occurs when there is no need for sorting, i.e., the array has already been sorted. The time complexity of selection sort in worst or average </a:t>
            </a:r>
            <a:r>
              <a:rPr lang="en-US" dirty="0">
                <a:latin typeface="Google Sans"/>
              </a:rPr>
              <a:t>is almost high.</a:t>
            </a:r>
            <a:endParaRPr lang="en-US" b="0" i="0" dirty="0">
              <a:effectLst/>
              <a:latin typeface="Google Sans"/>
            </a:endParaRPr>
          </a:p>
          <a:p>
            <a:pPr>
              <a:lnSpc>
                <a:spcPct val="150000"/>
              </a:lnSpc>
            </a:pPr>
            <a:r>
              <a:rPr lang="en-US" i="1" dirty="0">
                <a:solidFill>
                  <a:srgbClr val="FFFFFF"/>
                </a:solidFill>
                <a:effectLst/>
                <a:latin typeface="Nunito" panose="020F0502020204030204" pitchFamily="2" charset="0"/>
              </a:rPr>
              <a:t>Bubble Sort </a:t>
            </a:r>
            <a:r>
              <a:rPr lang="en-US" b="0" i="1" dirty="0">
                <a:solidFill>
                  <a:srgbClr val="FFFFFF"/>
                </a:solidFill>
                <a:effectLst/>
                <a:latin typeface="Nunito" panose="020F0502020204030204" pitchFamily="2" charset="0"/>
              </a:rPr>
              <a:t>is the simplest sorting method that works by repeatedly swapping the adjacent elements if they are in the wrong order. This algorithm is not suitable for large data sets as its average and worst-case time complexity is quite high.</a:t>
            </a:r>
            <a:endParaRPr lang="en-US" i="1" dirty="0"/>
          </a:p>
        </p:txBody>
      </p:sp>
    </p:spTree>
    <p:extLst>
      <p:ext uri="{BB962C8B-B14F-4D97-AF65-F5344CB8AC3E}">
        <p14:creationId xmlns:p14="http://schemas.microsoft.com/office/powerpoint/2010/main" val="6272428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0DEFC-CFD7-7E05-0E8A-64BD6C5B1B4D}"/>
              </a:ext>
            </a:extLst>
          </p:cNvPr>
          <p:cNvSpPr>
            <a:spLocks noGrp="1"/>
          </p:cNvSpPr>
          <p:nvPr>
            <p:ph type="title"/>
          </p:nvPr>
        </p:nvSpPr>
        <p:spPr>
          <a:xfrm>
            <a:off x="651510" y="752943"/>
            <a:ext cx="10820400" cy="1293028"/>
          </a:xfrm>
        </p:spPr>
        <p:txBody>
          <a:bodyPr/>
          <a:lstStyle/>
          <a:p>
            <a:pPr algn="l"/>
            <a:r>
              <a:rPr lang="en-US" u="sng" dirty="0"/>
              <a:t>Insertion &amp; Quick Sort</a:t>
            </a:r>
            <a:r>
              <a:rPr lang="en-US" b="0" i="0" u="sng" dirty="0">
                <a:solidFill>
                  <a:srgbClr val="E2EEFF"/>
                </a:solidFill>
                <a:effectLst/>
                <a:latin typeface="Google Sans"/>
              </a:rPr>
              <a:t> </a:t>
            </a:r>
            <a:endParaRPr lang="en-US" u="sng" dirty="0"/>
          </a:p>
        </p:txBody>
      </p:sp>
      <p:sp>
        <p:nvSpPr>
          <p:cNvPr id="3" name="Content Placeholder 2">
            <a:extLst>
              <a:ext uri="{FF2B5EF4-FFF2-40B4-BE49-F238E27FC236}">
                <a16:creationId xmlns:a16="http://schemas.microsoft.com/office/drawing/2014/main" id="{40EBBDF3-B3D1-A728-6780-6E137EB0DA7F}"/>
              </a:ext>
            </a:extLst>
          </p:cNvPr>
          <p:cNvSpPr>
            <a:spLocks noGrp="1"/>
          </p:cNvSpPr>
          <p:nvPr>
            <p:ph idx="1"/>
          </p:nvPr>
        </p:nvSpPr>
        <p:spPr/>
        <p:txBody>
          <a:bodyPr>
            <a:normAutofit/>
          </a:bodyPr>
          <a:lstStyle/>
          <a:p>
            <a:pPr>
              <a:lnSpc>
                <a:spcPct val="110000"/>
              </a:lnSpc>
            </a:pPr>
            <a:r>
              <a:rPr lang="en-US" b="0" i="0" dirty="0">
                <a:effectLst/>
                <a:latin typeface="Google Sans"/>
              </a:rPr>
              <a:t>Insertion sort is a sorting method that works by shifting each element in the array one at a time. It iterates through the input elements, expanding the sorted array each time by comparing the current element to the sorted array's greatest value. In this method, we have to insert the new element in array to sort.</a:t>
            </a:r>
            <a:r>
              <a:rPr lang="en-US" b="0" i="0" dirty="0">
                <a:solidFill>
                  <a:srgbClr val="BDC1C6"/>
                </a:solidFill>
                <a:effectLst/>
                <a:latin typeface="Google Sans"/>
              </a:rPr>
              <a:t> </a:t>
            </a:r>
            <a:r>
              <a:rPr lang="en-US" dirty="0">
                <a:solidFill>
                  <a:srgbClr val="BDC1C6"/>
                </a:solidFill>
                <a:latin typeface="Google Sans"/>
              </a:rPr>
              <a:t>I</a:t>
            </a:r>
            <a:r>
              <a:rPr lang="en-US" b="0" i="0" dirty="0">
                <a:effectLst/>
                <a:latin typeface="Google Sans"/>
              </a:rPr>
              <a:t>nsertion sort has better time complexity as </a:t>
            </a:r>
            <a:r>
              <a:rPr lang="en-US" dirty="0">
                <a:latin typeface="Google Sans"/>
              </a:rPr>
              <a:t>selection in worst case.</a:t>
            </a:r>
          </a:p>
          <a:p>
            <a:pPr>
              <a:lnSpc>
                <a:spcPct val="110000"/>
              </a:lnSpc>
            </a:pPr>
            <a:r>
              <a:rPr lang="en-US" b="0" i="0" dirty="0">
                <a:effectLst/>
                <a:latin typeface="Google Sans"/>
              </a:rPr>
              <a:t>Quick sort algorithm starts by picking a pivot element and then subdivides the array. It then puts the smaller elements on the left side of the pivot and the larger ones on the right side. The partition of arrays continues until each array is left with a single element.</a:t>
            </a:r>
            <a:r>
              <a:rPr lang="en-US" dirty="0">
                <a:latin typeface="Google Sans"/>
              </a:rPr>
              <a:t> Quick</a:t>
            </a:r>
            <a:r>
              <a:rPr lang="en-US" b="0" i="0" dirty="0">
                <a:effectLst/>
                <a:latin typeface="Google Sans"/>
              </a:rPr>
              <a:t> sort has better time complexity than all methods</a:t>
            </a:r>
            <a:r>
              <a:rPr lang="en-US" dirty="0">
                <a:latin typeface="Google Sans"/>
              </a:rPr>
              <a:t> in worst case.</a:t>
            </a:r>
            <a:endParaRPr lang="en-US" dirty="0"/>
          </a:p>
        </p:txBody>
      </p:sp>
    </p:spTree>
    <p:extLst>
      <p:ext uri="{BB962C8B-B14F-4D97-AF65-F5344CB8AC3E}">
        <p14:creationId xmlns:p14="http://schemas.microsoft.com/office/powerpoint/2010/main" val="18436879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56269-9BC2-083E-A49C-9034BE228CA4}"/>
              </a:ext>
            </a:extLst>
          </p:cNvPr>
          <p:cNvSpPr>
            <a:spLocks noGrp="1"/>
          </p:cNvSpPr>
          <p:nvPr>
            <p:ph type="title"/>
          </p:nvPr>
        </p:nvSpPr>
        <p:spPr>
          <a:xfrm>
            <a:off x="685800" y="91441"/>
            <a:ext cx="10820400" cy="1143000"/>
          </a:xfrm>
        </p:spPr>
        <p:txBody>
          <a:bodyPr>
            <a:normAutofit/>
          </a:bodyPr>
          <a:lstStyle/>
          <a:p>
            <a:pPr algn="ctr">
              <a:lnSpc>
                <a:spcPct val="100000"/>
              </a:lnSpc>
            </a:pPr>
            <a:r>
              <a:rPr lang="en-US" sz="3200" b="1" dirty="0"/>
              <a:t>Selection sort program   </a:t>
            </a:r>
          </a:p>
        </p:txBody>
      </p:sp>
      <p:pic>
        <p:nvPicPr>
          <p:cNvPr id="5" name="Content Placeholder 4">
            <a:extLst>
              <a:ext uri="{FF2B5EF4-FFF2-40B4-BE49-F238E27FC236}">
                <a16:creationId xmlns:a16="http://schemas.microsoft.com/office/drawing/2014/main" id="{EDE6251B-CF1B-0901-FB36-3281E0F306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5790" y="999192"/>
            <a:ext cx="11132820" cy="5653068"/>
          </a:xfrm>
        </p:spPr>
      </p:pic>
    </p:spTree>
    <p:extLst>
      <p:ext uri="{BB962C8B-B14F-4D97-AF65-F5344CB8AC3E}">
        <p14:creationId xmlns:p14="http://schemas.microsoft.com/office/powerpoint/2010/main" val="25358761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5FF0C-D9CC-B461-BBF3-4653F51544BB}"/>
              </a:ext>
            </a:extLst>
          </p:cNvPr>
          <p:cNvSpPr>
            <a:spLocks noGrp="1"/>
          </p:cNvSpPr>
          <p:nvPr>
            <p:ph type="title"/>
          </p:nvPr>
        </p:nvSpPr>
        <p:spPr>
          <a:xfrm>
            <a:off x="262890" y="0"/>
            <a:ext cx="11243310" cy="994410"/>
          </a:xfrm>
        </p:spPr>
        <p:txBody>
          <a:bodyPr>
            <a:normAutofit/>
          </a:bodyPr>
          <a:lstStyle/>
          <a:p>
            <a:pPr algn="ctr"/>
            <a:r>
              <a:rPr lang="en-US" sz="4000" b="1" dirty="0"/>
              <a:t>Selection sort program output</a:t>
            </a:r>
            <a:endParaRPr lang="en-US" dirty="0"/>
          </a:p>
        </p:txBody>
      </p:sp>
      <p:pic>
        <p:nvPicPr>
          <p:cNvPr id="5" name="Content Placeholder 4">
            <a:extLst>
              <a:ext uri="{FF2B5EF4-FFF2-40B4-BE49-F238E27FC236}">
                <a16:creationId xmlns:a16="http://schemas.microsoft.com/office/drawing/2014/main" id="{ED6E6B62-363A-0C4D-6C61-DE2D575BFC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7360" y="1085850"/>
            <a:ext cx="8801100" cy="5006340"/>
          </a:xfrm>
        </p:spPr>
      </p:pic>
    </p:spTree>
    <p:extLst>
      <p:ext uri="{BB962C8B-B14F-4D97-AF65-F5344CB8AC3E}">
        <p14:creationId xmlns:p14="http://schemas.microsoft.com/office/powerpoint/2010/main" val="41075911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07F11-673B-ECAA-A1A7-5C98EEAA2D08}"/>
              </a:ext>
            </a:extLst>
          </p:cNvPr>
          <p:cNvSpPr>
            <a:spLocks noGrp="1"/>
          </p:cNvSpPr>
          <p:nvPr>
            <p:ph type="title"/>
          </p:nvPr>
        </p:nvSpPr>
        <p:spPr>
          <a:xfrm>
            <a:off x="594360" y="468631"/>
            <a:ext cx="10911840" cy="1291590"/>
          </a:xfrm>
        </p:spPr>
        <p:txBody>
          <a:bodyPr/>
          <a:lstStyle/>
          <a:p>
            <a:pPr algn="l"/>
            <a:r>
              <a:rPr lang="en-US" dirty="0"/>
              <a:t>Program Working</a:t>
            </a:r>
          </a:p>
        </p:txBody>
      </p:sp>
      <p:sp>
        <p:nvSpPr>
          <p:cNvPr id="3" name="Content Placeholder 2">
            <a:extLst>
              <a:ext uri="{FF2B5EF4-FFF2-40B4-BE49-F238E27FC236}">
                <a16:creationId xmlns:a16="http://schemas.microsoft.com/office/drawing/2014/main" id="{423075EE-7ED0-54A9-4AD6-54E15871EC50}"/>
              </a:ext>
            </a:extLst>
          </p:cNvPr>
          <p:cNvSpPr>
            <a:spLocks noGrp="1"/>
          </p:cNvSpPr>
          <p:nvPr>
            <p:ph idx="1"/>
          </p:nvPr>
        </p:nvSpPr>
        <p:spPr>
          <a:xfrm>
            <a:off x="685800" y="1427400"/>
            <a:ext cx="10911480" cy="4791285"/>
          </a:xfrm>
          <a:effectLst/>
        </p:spPr>
        <p:style>
          <a:lnRef idx="2">
            <a:schemeClr val="accent3">
              <a:shade val="15000"/>
            </a:schemeClr>
          </a:lnRef>
          <a:fillRef idx="1">
            <a:schemeClr val="accent3"/>
          </a:fillRef>
          <a:effectRef idx="0">
            <a:schemeClr val="accent3"/>
          </a:effectRef>
          <a:fontRef idx="minor">
            <a:schemeClr val="lt1"/>
          </a:fontRef>
        </p:style>
        <p:txBody>
          <a:bodyPr/>
          <a:lstStyle/>
          <a:p>
            <a:endParaRPr lang="en-US" dirty="0"/>
          </a:p>
        </p:txBody>
      </p:sp>
      <mc:AlternateContent xmlns:mc="http://schemas.openxmlformats.org/markup-compatibility/2006" xmlns:p14="http://schemas.microsoft.com/office/powerpoint/2010/main">
        <mc:Choice Requires="p14">
          <p:contentPart p14:bwMode="auto" r:id="rId2">
            <p14:nvContentPartPr>
              <p14:cNvPr id="411" name="Ink 410">
                <a:extLst>
                  <a:ext uri="{FF2B5EF4-FFF2-40B4-BE49-F238E27FC236}">
                    <a16:creationId xmlns:a16="http://schemas.microsoft.com/office/drawing/2014/main" id="{780C4ABE-A3B7-26C7-047F-F626F8ACAAA7}"/>
                  </a:ext>
                </a:extLst>
              </p14:cNvPr>
              <p14:cNvContentPartPr/>
              <p14:nvPr/>
            </p14:nvContentPartPr>
            <p14:xfrm>
              <a:off x="131310" y="2330280"/>
              <a:ext cx="305280" cy="39600"/>
            </p14:xfrm>
          </p:contentPart>
        </mc:Choice>
        <mc:Fallback xmlns="">
          <p:pic>
            <p:nvPicPr>
              <p:cNvPr id="411" name="Ink 410">
                <a:extLst>
                  <a:ext uri="{FF2B5EF4-FFF2-40B4-BE49-F238E27FC236}">
                    <a16:creationId xmlns:a16="http://schemas.microsoft.com/office/drawing/2014/main" id="{780C4ABE-A3B7-26C7-047F-F626F8ACAAA7}"/>
                  </a:ext>
                </a:extLst>
              </p:cNvPr>
              <p:cNvPicPr/>
              <p:nvPr/>
            </p:nvPicPr>
            <p:blipFill>
              <a:blip r:embed="rId3"/>
              <a:stretch>
                <a:fillRect/>
              </a:stretch>
            </p:blipFill>
            <p:spPr>
              <a:xfrm>
                <a:off x="113670" y="2312640"/>
                <a:ext cx="340920" cy="75240"/>
              </a:xfrm>
              <a:prstGeom prst="rect">
                <a:avLst/>
              </a:prstGeom>
            </p:spPr>
          </p:pic>
        </mc:Fallback>
      </mc:AlternateContent>
      <p:grpSp>
        <p:nvGrpSpPr>
          <p:cNvPr id="443" name="Group 442">
            <a:extLst>
              <a:ext uri="{FF2B5EF4-FFF2-40B4-BE49-F238E27FC236}">
                <a16:creationId xmlns:a16="http://schemas.microsoft.com/office/drawing/2014/main" id="{BFA12162-978D-6660-8A0C-B458677F302A}"/>
              </a:ext>
            </a:extLst>
          </p:cNvPr>
          <p:cNvGrpSpPr/>
          <p:nvPr/>
        </p:nvGrpSpPr>
        <p:grpSpPr>
          <a:xfrm>
            <a:off x="731430" y="1509120"/>
            <a:ext cx="3238560" cy="525600"/>
            <a:chOff x="731430" y="1509120"/>
            <a:chExt cx="3238560" cy="525600"/>
          </a:xfrm>
        </p:grpSpPr>
        <mc:AlternateContent xmlns:mc="http://schemas.openxmlformats.org/markup-compatibility/2006" xmlns:p14="http://schemas.microsoft.com/office/powerpoint/2010/main">
          <mc:Choice Requires="p14">
            <p:contentPart p14:bwMode="auto" r:id="rId4">
              <p14:nvContentPartPr>
                <p14:cNvPr id="413" name="Ink 412">
                  <a:extLst>
                    <a:ext uri="{FF2B5EF4-FFF2-40B4-BE49-F238E27FC236}">
                      <a16:creationId xmlns:a16="http://schemas.microsoft.com/office/drawing/2014/main" id="{A9BE3CE1-F2A4-9650-E51B-15ABE51155C4}"/>
                    </a:ext>
                  </a:extLst>
                </p14:cNvPr>
                <p14:cNvContentPartPr/>
                <p14:nvPr/>
              </p14:nvContentPartPr>
              <p14:xfrm>
                <a:off x="731430" y="1509120"/>
                <a:ext cx="3238560" cy="525600"/>
              </p14:xfrm>
            </p:contentPart>
          </mc:Choice>
          <mc:Fallback xmlns="">
            <p:pic>
              <p:nvPicPr>
                <p:cNvPr id="413" name="Ink 412">
                  <a:extLst>
                    <a:ext uri="{FF2B5EF4-FFF2-40B4-BE49-F238E27FC236}">
                      <a16:creationId xmlns:a16="http://schemas.microsoft.com/office/drawing/2014/main" id="{A9BE3CE1-F2A4-9650-E51B-15ABE51155C4}"/>
                    </a:ext>
                  </a:extLst>
                </p:cNvPr>
                <p:cNvPicPr/>
                <p:nvPr/>
              </p:nvPicPr>
              <p:blipFill>
                <a:blip r:embed="rId5"/>
                <a:stretch>
                  <a:fillRect/>
                </a:stretch>
              </p:blipFill>
              <p:spPr>
                <a:xfrm>
                  <a:off x="713790" y="1491120"/>
                  <a:ext cx="3274200" cy="561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14" name="Ink 413">
                  <a:extLst>
                    <a:ext uri="{FF2B5EF4-FFF2-40B4-BE49-F238E27FC236}">
                      <a16:creationId xmlns:a16="http://schemas.microsoft.com/office/drawing/2014/main" id="{F1BD6CA7-7D93-2B44-3C65-7D1EBDF8D812}"/>
                    </a:ext>
                  </a:extLst>
                </p14:cNvPr>
                <p14:cNvContentPartPr/>
                <p14:nvPr/>
              </p14:nvContentPartPr>
              <p14:xfrm>
                <a:off x="994230" y="1581120"/>
                <a:ext cx="65520" cy="385920"/>
              </p14:xfrm>
            </p:contentPart>
          </mc:Choice>
          <mc:Fallback xmlns="">
            <p:pic>
              <p:nvPicPr>
                <p:cNvPr id="414" name="Ink 413">
                  <a:extLst>
                    <a:ext uri="{FF2B5EF4-FFF2-40B4-BE49-F238E27FC236}">
                      <a16:creationId xmlns:a16="http://schemas.microsoft.com/office/drawing/2014/main" id="{F1BD6CA7-7D93-2B44-3C65-7D1EBDF8D812}"/>
                    </a:ext>
                  </a:extLst>
                </p:cNvPr>
                <p:cNvPicPr/>
                <p:nvPr/>
              </p:nvPicPr>
              <p:blipFill>
                <a:blip r:embed="rId7"/>
                <a:stretch>
                  <a:fillRect/>
                </a:stretch>
              </p:blipFill>
              <p:spPr>
                <a:xfrm>
                  <a:off x="976230" y="1563480"/>
                  <a:ext cx="101160" cy="421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15" name="Ink 414">
                  <a:extLst>
                    <a:ext uri="{FF2B5EF4-FFF2-40B4-BE49-F238E27FC236}">
                      <a16:creationId xmlns:a16="http://schemas.microsoft.com/office/drawing/2014/main" id="{AF6600AC-F820-6DBC-4A6A-A78D9981ABE2}"/>
                    </a:ext>
                  </a:extLst>
                </p14:cNvPr>
                <p14:cNvContentPartPr/>
                <p14:nvPr/>
              </p14:nvContentPartPr>
              <p14:xfrm>
                <a:off x="1161630" y="1565280"/>
                <a:ext cx="61920" cy="169200"/>
              </p14:xfrm>
            </p:contentPart>
          </mc:Choice>
          <mc:Fallback xmlns="">
            <p:pic>
              <p:nvPicPr>
                <p:cNvPr id="415" name="Ink 414">
                  <a:extLst>
                    <a:ext uri="{FF2B5EF4-FFF2-40B4-BE49-F238E27FC236}">
                      <a16:creationId xmlns:a16="http://schemas.microsoft.com/office/drawing/2014/main" id="{AF6600AC-F820-6DBC-4A6A-A78D9981ABE2}"/>
                    </a:ext>
                  </a:extLst>
                </p:cNvPr>
                <p:cNvPicPr/>
                <p:nvPr/>
              </p:nvPicPr>
              <p:blipFill>
                <a:blip r:embed="rId9"/>
                <a:stretch>
                  <a:fillRect/>
                </a:stretch>
              </p:blipFill>
              <p:spPr>
                <a:xfrm>
                  <a:off x="1143630" y="1547640"/>
                  <a:ext cx="9756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17" name="Ink 416">
                  <a:extLst>
                    <a:ext uri="{FF2B5EF4-FFF2-40B4-BE49-F238E27FC236}">
                      <a16:creationId xmlns:a16="http://schemas.microsoft.com/office/drawing/2014/main" id="{DFF1B1AD-B75B-613B-9662-DF41A233002D}"/>
                    </a:ext>
                  </a:extLst>
                </p14:cNvPr>
                <p14:cNvContentPartPr/>
                <p14:nvPr/>
              </p14:nvContentPartPr>
              <p14:xfrm>
                <a:off x="1325430" y="1554120"/>
                <a:ext cx="12600" cy="194040"/>
              </p14:xfrm>
            </p:contentPart>
          </mc:Choice>
          <mc:Fallback xmlns="">
            <p:pic>
              <p:nvPicPr>
                <p:cNvPr id="417" name="Ink 416">
                  <a:extLst>
                    <a:ext uri="{FF2B5EF4-FFF2-40B4-BE49-F238E27FC236}">
                      <a16:creationId xmlns:a16="http://schemas.microsoft.com/office/drawing/2014/main" id="{DFF1B1AD-B75B-613B-9662-DF41A233002D}"/>
                    </a:ext>
                  </a:extLst>
                </p:cNvPr>
                <p:cNvPicPr/>
                <p:nvPr/>
              </p:nvPicPr>
              <p:blipFill>
                <a:blip r:embed="rId11"/>
                <a:stretch>
                  <a:fillRect/>
                </a:stretch>
              </p:blipFill>
              <p:spPr>
                <a:xfrm>
                  <a:off x="1307790" y="1536120"/>
                  <a:ext cx="4824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19" name="Ink 418">
                  <a:extLst>
                    <a:ext uri="{FF2B5EF4-FFF2-40B4-BE49-F238E27FC236}">
                      <a16:creationId xmlns:a16="http://schemas.microsoft.com/office/drawing/2014/main" id="{3353AE79-0569-A566-CD53-810087167363}"/>
                    </a:ext>
                  </a:extLst>
                </p14:cNvPr>
                <p14:cNvContentPartPr/>
                <p14:nvPr/>
              </p14:nvContentPartPr>
              <p14:xfrm>
                <a:off x="1303110" y="1622160"/>
                <a:ext cx="85320" cy="69840"/>
              </p14:xfrm>
            </p:contentPart>
          </mc:Choice>
          <mc:Fallback xmlns="">
            <p:pic>
              <p:nvPicPr>
                <p:cNvPr id="419" name="Ink 418">
                  <a:extLst>
                    <a:ext uri="{FF2B5EF4-FFF2-40B4-BE49-F238E27FC236}">
                      <a16:creationId xmlns:a16="http://schemas.microsoft.com/office/drawing/2014/main" id="{3353AE79-0569-A566-CD53-810087167363}"/>
                    </a:ext>
                  </a:extLst>
                </p:cNvPr>
                <p:cNvPicPr/>
                <p:nvPr/>
              </p:nvPicPr>
              <p:blipFill>
                <a:blip r:embed="rId13"/>
                <a:stretch>
                  <a:fillRect/>
                </a:stretch>
              </p:blipFill>
              <p:spPr>
                <a:xfrm>
                  <a:off x="1285110" y="1604160"/>
                  <a:ext cx="12096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20" name="Ink 419">
                  <a:extLst>
                    <a:ext uri="{FF2B5EF4-FFF2-40B4-BE49-F238E27FC236}">
                      <a16:creationId xmlns:a16="http://schemas.microsoft.com/office/drawing/2014/main" id="{3BA3E896-A5B9-D919-F18A-DC7592C19333}"/>
                    </a:ext>
                  </a:extLst>
                </p14:cNvPr>
                <p14:cNvContentPartPr/>
                <p14:nvPr/>
              </p14:nvContentPartPr>
              <p14:xfrm>
                <a:off x="1610910" y="1611720"/>
                <a:ext cx="22680" cy="297360"/>
              </p14:xfrm>
            </p:contentPart>
          </mc:Choice>
          <mc:Fallback xmlns="">
            <p:pic>
              <p:nvPicPr>
                <p:cNvPr id="420" name="Ink 419">
                  <a:extLst>
                    <a:ext uri="{FF2B5EF4-FFF2-40B4-BE49-F238E27FC236}">
                      <a16:creationId xmlns:a16="http://schemas.microsoft.com/office/drawing/2014/main" id="{3BA3E896-A5B9-D919-F18A-DC7592C19333}"/>
                    </a:ext>
                  </a:extLst>
                </p:cNvPr>
                <p:cNvPicPr/>
                <p:nvPr/>
              </p:nvPicPr>
              <p:blipFill>
                <a:blip r:embed="rId15"/>
                <a:stretch>
                  <a:fillRect/>
                </a:stretch>
              </p:blipFill>
              <p:spPr>
                <a:xfrm>
                  <a:off x="1592910" y="1593720"/>
                  <a:ext cx="5832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21" name="Ink 420">
                  <a:extLst>
                    <a:ext uri="{FF2B5EF4-FFF2-40B4-BE49-F238E27FC236}">
                      <a16:creationId xmlns:a16="http://schemas.microsoft.com/office/drawing/2014/main" id="{DDB2BBCC-2821-403E-8865-31C7F30DD518}"/>
                    </a:ext>
                  </a:extLst>
                </p14:cNvPr>
                <p14:cNvContentPartPr/>
                <p14:nvPr/>
              </p14:nvContentPartPr>
              <p14:xfrm>
                <a:off x="1508670" y="1634400"/>
                <a:ext cx="264960" cy="360"/>
              </p14:xfrm>
            </p:contentPart>
          </mc:Choice>
          <mc:Fallback xmlns="">
            <p:pic>
              <p:nvPicPr>
                <p:cNvPr id="421" name="Ink 420">
                  <a:extLst>
                    <a:ext uri="{FF2B5EF4-FFF2-40B4-BE49-F238E27FC236}">
                      <a16:creationId xmlns:a16="http://schemas.microsoft.com/office/drawing/2014/main" id="{DDB2BBCC-2821-403E-8865-31C7F30DD518}"/>
                    </a:ext>
                  </a:extLst>
                </p:cNvPr>
                <p:cNvPicPr/>
                <p:nvPr/>
              </p:nvPicPr>
              <p:blipFill>
                <a:blip r:embed="rId17"/>
                <a:stretch>
                  <a:fillRect/>
                </a:stretch>
              </p:blipFill>
              <p:spPr>
                <a:xfrm>
                  <a:off x="1491030" y="1616760"/>
                  <a:ext cx="3006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23" name="Ink 422">
                  <a:extLst>
                    <a:ext uri="{FF2B5EF4-FFF2-40B4-BE49-F238E27FC236}">
                      <a16:creationId xmlns:a16="http://schemas.microsoft.com/office/drawing/2014/main" id="{8D20B153-0252-281F-A839-3A8B54972C15}"/>
                    </a:ext>
                  </a:extLst>
                </p14:cNvPr>
                <p14:cNvContentPartPr/>
                <p14:nvPr/>
              </p14:nvContentPartPr>
              <p14:xfrm>
                <a:off x="1519830" y="1903680"/>
                <a:ext cx="204480" cy="16560"/>
              </p14:xfrm>
            </p:contentPart>
          </mc:Choice>
          <mc:Fallback xmlns="">
            <p:pic>
              <p:nvPicPr>
                <p:cNvPr id="423" name="Ink 422">
                  <a:extLst>
                    <a:ext uri="{FF2B5EF4-FFF2-40B4-BE49-F238E27FC236}">
                      <a16:creationId xmlns:a16="http://schemas.microsoft.com/office/drawing/2014/main" id="{8D20B153-0252-281F-A839-3A8B54972C15}"/>
                    </a:ext>
                  </a:extLst>
                </p:cNvPr>
                <p:cNvPicPr/>
                <p:nvPr/>
              </p:nvPicPr>
              <p:blipFill>
                <a:blip r:embed="rId19"/>
                <a:stretch>
                  <a:fillRect/>
                </a:stretch>
              </p:blipFill>
              <p:spPr>
                <a:xfrm>
                  <a:off x="1502190" y="1886040"/>
                  <a:ext cx="24012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25" name="Ink 424">
                  <a:extLst>
                    <a:ext uri="{FF2B5EF4-FFF2-40B4-BE49-F238E27FC236}">
                      <a16:creationId xmlns:a16="http://schemas.microsoft.com/office/drawing/2014/main" id="{5D1D4418-FA0F-B98F-6B1F-45223326FF76}"/>
                    </a:ext>
                  </a:extLst>
                </p14:cNvPr>
                <p14:cNvContentPartPr/>
                <p14:nvPr/>
              </p14:nvContentPartPr>
              <p14:xfrm>
                <a:off x="1862550" y="1609560"/>
                <a:ext cx="12240" cy="208080"/>
              </p14:xfrm>
            </p:contentPart>
          </mc:Choice>
          <mc:Fallback xmlns="">
            <p:pic>
              <p:nvPicPr>
                <p:cNvPr id="425" name="Ink 424">
                  <a:extLst>
                    <a:ext uri="{FF2B5EF4-FFF2-40B4-BE49-F238E27FC236}">
                      <a16:creationId xmlns:a16="http://schemas.microsoft.com/office/drawing/2014/main" id="{5D1D4418-FA0F-B98F-6B1F-45223326FF76}"/>
                    </a:ext>
                  </a:extLst>
                </p:cNvPr>
                <p:cNvPicPr/>
                <p:nvPr/>
              </p:nvPicPr>
              <p:blipFill>
                <a:blip r:embed="rId21"/>
                <a:stretch>
                  <a:fillRect/>
                </a:stretch>
              </p:blipFill>
              <p:spPr>
                <a:xfrm>
                  <a:off x="1844550" y="1591920"/>
                  <a:ext cx="4788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26" name="Ink 425">
                  <a:extLst>
                    <a:ext uri="{FF2B5EF4-FFF2-40B4-BE49-F238E27FC236}">
                      <a16:creationId xmlns:a16="http://schemas.microsoft.com/office/drawing/2014/main" id="{8D9A942B-83E4-76A6-5D56-5DC54DF40E18}"/>
                    </a:ext>
                  </a:extLst>
                </p14:cNvPr>
                <p14:cNvContentPartPr/>
                <p14:nvPr/>
              </p14:nvContentPartPr>
              <p14:xfrm>
                <a:off x="1862910" y="1748520"/>
                <a:ext cx="360" cy="171000"/>
              </p14:xfrm>
            </p:contentPart>
          </mc:Choice>
          <mc:Fallback xmlns="">
            <p:pic>
              <p:nvPicPr>
                <p:cNvPr id="426" name="Ink 425">
                  <a:extLst>
                    <a:ext uri="{FF2B5EF4-FFF2-40B4-BE49-F238E27FC236}">
                      <a16:creationId xmlns:a16="http://schemas.microsoft.com/office/drawing/2014/main" id="{8D9A942B-83E4-76A6-5D56-5DC54DF40E18}"/>
                    </a:ext>
                  </a:extLst>
                </p:cNvPr>
                <p:cNvPicPr/>
                <p:nvPr/>
              </p:nvPicPr>
              <p:blipFill>
                <a:blip r:embed="rId23"/>
                <a:stretch>
                  <a:fillRect/>
                </a:stretch>
              </p:blipFill>
              <p:spPr>
                <a:xfrm>
                  <a:off x="1844910" y="1730520"/>
                  <a:ext cx="3600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28" name="Ink 427">
                  <a:extLst>
                    <a:ext uri="{FF2B5EF4-FFF2-40B4-BE49-F238E27FC236}">
                      <a16:creationId xmlns:a16="http://schemas.microsoft.com/office/drawing/2014/main" id="{5532FC3C-46C9-905E-5DB6-D0A25F0A3F47}"/>
                    </a:ext>
                  </a:extLst>
                </p14:cNvPr>
                <p14:cNvContentPartPr/>
                <p14:nvPr/>
              </p14:nvContentPartPr>
              <p14:xfrm>
                <a:off x="1782990" y="1739160"/>
                <a:ext cx="136800" cy="21240"/>
              </p14:xfrm>
            </p:contentPart>
          </mc:Choice>
          <mc:Fallback xmlns="">
            <p:pic>
              <p:nvPicPr>
                <p:cNvPr id="428" name="Ink 427">
                  <a:extLst>
                    <a:ext uri="{FF2B5EF4-FFF2-40B4-BE49-F238E27FC236}">
                      <a16:creationId xmlns:a16="http://schemas.microsoft.com/office/drawing/2014/main" id="{5532FC3C-46C9-905E-5DB6-D0A25F0A3F47}"/>
                    </a:ext>
                  </a:extLst>
                </p:cNvPr>
                <p:cNvPicPr/>
                <p:nvPr/>
              </p:nvPicPr>
              <p:blipFill>
                <a:blip r:embed="rId25"/>
                <a:stretch>
                  <a:fillRect/>
                </a:stretch>
              </p:blipFill>
              <p:spPr>
                <a:xfrm>
                  <a:off x="1764990" y="1721520"/>
                  <a:ext cx="17244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29" name="Ink 428">
                  <a:extLst>
                    <a:ext uri="{FF2B5EF4-FFF2-40B4-BE49-F238E27FC236}">
                      <a16:creationId xmlns:a16="http://schemas.microsoft.com/office/drawing/2014/main" id="{CB322E2C-8125-9633-AB39-6FB2CED7E390}"/>
                    </a:ext>
                  </a:extLst>
                </p14:cNvPr>
                <p14:cNvContentPartPr/>
                <p14:nvPr/>
              </p14:nvContentPartPr>
              <p14:xfrm>
                <a:off x="2011590" y="1622160"/>
                <a:ext cx="151200" cy="311760"/>
              </p14:xfrm>
            </p:contentPart>
          </mc:Choice>
          <mc:Fallback xmlns="">
            <p:pic>
              <p:nvPicPr>
                <p:cNvPr id="429" name="Ink 428">
                  <a:extLst>
                    <a:ext uri="{FF2B5EF4-FFF2-40B4-BE49-F238E27FC236}">
                      <a16:creationId xmlns:a16="http://schemas.microsoft.com/office/drawing/2014/main" id="{CB322E2C-8125-9633-AB39-6FB2CED7E390}"/>
                    </a:ext>
                  </a:extLst>
                </p:cNvPr>
                <p:cNvPicPr/>
                <p:nvPr/>
              </p:nvPicPr>
              <p:blipFill>
                <a:blip r:embed="rId27"/>
                <a:stretch>
                  <a:fillRect/>
                </a:stretch>
              </p:blipFill>
              <p:spPr>
                <a:xfrm>
                  <a:off x="1993590" y="1604520"/>
                  <a:ext cx="18684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30" name="Ink 429">
                  <a:extLst>
                    <a:ext uri="{FF2B5EF4-FFF2-40B4-BE49-F238E27FC236}">
                      <a16:creationId xmlns:a16="http://schemas.microsoft.com/office/drawing/2014/main" id="{8664898A-F42F-B3EF-9BC6-FF9AC8C9326F}"/>
                    </a:ext>
                  </a:extLst>
                </p14:cNvPr>
                <p14:cNvContentPartPr/>
                <p14:nvPr/>
              </p14:nvContentPartPr>
              <p14:xfrm>
                <a:off x="2245590" y="1645560"/>
                <a:ext cx="74160" cy="259200"/>
              </p14:xfrm>
            </p:contentPart>
          </mc:Choice>
          <mc:Fallback xmlns="">
            <p:pic>
              <p:nvPicPr>
                <p:cNvPr id="430" name="Ink 429">
                  <a:extLst>
                    <a:ext uri="{FF2B5EF4-FFF2-40B4-BE49-F238E27FC236}">
                      <a16:creationId xmlns:a16="http://schemas.microsoft.com/office/drawing/2014/main" id="{8664898A-F42F-B3EF-9BC6-FF9AC8C9326F}"/>
                    </a:ext>
                  </a:extLst>
                </p:cNvPr>
                <p:cNvPicPr/>
                <p:nvPr/>
              </p:nvPicPr>
              <p:blipFill>
                <a:blip r:embed="rId29"/>
                <a:stretch>
                  <a:fillRect/>
                </a:stretch>
              </p:blipFill>
              <p:spPr>
                <a:xfrm>
                  <a:off x="2227950" y="1627920"/>
                  <a:ext cx="10980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32" name="Ink 431">
                  <a:extLst>
                    <a:ext uri="{FF2B5EF4-FFF2-40B4-BE49-F238E27FC236}">
                      <a16:creationId xmlns:a16="http://schemas.microsoft.com/office/drawing/2014/main" id="{E7F5F980-8BA5-D645-1418-A21ADF31856B}"/>
                    </a:ext>
                  </a:extLst>
                </p14:cNvPr>
                <p14:cNvContentPartPr/>
                <p14:nvPr/>
              </p14:nvContentPartPr>
              <p14:xfrm>
                <a:off x="2442870" y="1645200"/>
                <a:ext cx="146520" cy="311040"/>
              </p14:xfrm>
            </p:contentPart>
          </mc:Choice>
          <mc:Fallback xmlns="">
            <p:pic>
              <p:nvPicPr>
                <p:cNvPr id="432" name="Ink 431">
                  <a:extLst>
                    <a:ext uri="{FF2B5EF4-FFF2-40B4-BE49-F238E27FC236}">
                      <a16:creationId xmlns:a16="http://schemas.microsoft.com/office/drawing/2014/main" id="{E7F5F980-8BA5-D645-1418-A21ADF31856B}"/>
                    </a:ext>
                  </a:extLst>
                </p:cNvPr>
                <p:cNvPicPr/>
                <p:nvPr/>
              </p:nvPicPr>
              <p:blipFill>
                <a:blip r:embed="rId31"/>
                <a:stretch>
                  <a:fillRect/>
                </a:stretch>
              </p:blipFill>
              <p:spPr>
                <a:xfrm>
                  <a:off x="2425230" y="1627560"/>
                  <a:ext cx="18216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33" name="Ink 432">
                  <a:extLst>
                    <a:ext uri="{FF2B5EF4-FFF2-40B4-BE49-F238E27FC236}">
                      <a16:creationId xmlns:a16="http://schemas.microsoft.com/office/drawing/2014/main" id="{9087F374-0CA0-810B-4C48-A6670333F654}"/>
                    </a:ext>
                  </a:extLst>
                </p14:cNvPr>
                <p14:cNvContentPartPr/>
                <p14:nvPr/>
              </p14:nvContentPartPr>
              <p14:xfrm>
                <a:off x="2754630" y="1554120"/>
                <a:ext cx="360" cy="320400"/>
              </p14:xfrm>
            </p:contentPart>
          </mc:Choice>
          <mc:Fallback xmlns="">
            <p:pic>
              <p:nvPicPr>
                <p:cNvPr id="433" name="Ink 432">
                  <a:extLst>
                    <a:ext uri="{FF2B5EF4-FFF2-40B4-BE49-F238E27FC236}">
                      <a16:creationId xmlns:a16="http://schemas.microsoft.com/office/drawing/2014/main" id="{9087F374-0CA0-810B-4C48-A6670333F654}"/>
                    </a:ext>
                  </a:extLst>
                </p:cNvPr>
                <p:cNvPicPr/>
                <p:nvPr/>
              </p:nvPicPr>
              <p:blipFill>
                <a:blip r:embed="rId33"/>
                <a:stretch>
                  <a:fillRect/>
                </a:stretch>
              </p:blipFill>
              <p:spPr>
                <a:xfrm>
                  <a:off x="2736630" y="1536120"/>
                  <a:ext cx="3600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34" name="Ink 433">
                  <a:extLst>
                    <a:ext uri="{FF2B5EF4-FFF2-40B4-BE49-F238E27FC236}">
                      <a16:creationId xmlns:a16="http://schemas.microsoft.com/office/drawing/2014/main" id="{3485B1F4-B503-9417-F85F-474959B88F90}"/>
                    </a:ext>
                  </a:extLst>
                </p14:cNvPr>
                <p14:cNvContentPartPr/>
                <p14:nvPr/>
              </p14:nvContentPartPr>
              <p14:xfrm>
                <a:off x="2685870" y="1685880"/>
                <a:ext cx="123840" cy="28800"/>
              </p14:xfrm>
            </p:contentPart>
          </mc:Choice>
          <mc:Fallback xmlns="">
            <p:pic>
              <p:nvPicPr>
                <p:cNvPr id="434" name="Ink 433">
                  <a:extLst>
                    <a:ext uri="{FF2B5EF4-FFF2-40B4-BE49-F238E27FC236}">
                      <a16:creationId xmlns:a16="http://schemas.microsoft.com/office/drawing/2014/main" id="{3485B1F4-B503-9417-F85F-474959B88F90}"/>
                    </a:ext>
                  </a:extLst>
                </p:cNvPr>
                <p:cNvPicPr/>
                <p:nvPr/>
              </p:nvPicPr>
              <p:blipFill>
                <a:blip r:embed="rId35"/>
                <a:stretch>
                  <a:fillRect/>
                </a:stretch>
              </p:blipFill>
              <p:spPr>
                <a:xfrm>
                  <a:off x="2667870" y="1668240"/>
                  <a:ext cx="15948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35" name="Ink 434">
                  <a:extLst>
                    <a:ext uri="{FF2B5EF4-FFF2-40B4-BE49-F238E27FC236}">
                      <a16:creationId xmlns:a16="http://schemas.microsoft.com/office/drawing/2014/main" id="{5B83EEE1-F4F8-C80D-9567-C1F345F5F644}"/>
                    </a:ext>
                  </a:extLst>
                </p14:cNvPr>
                <p14:cNvContentPartPr/>
                <p14:nvPr/>
              </p14:nvContentPartPr>
              <p14:xfrm>
                <a:off x="2949030" y="1737360"/>
                <a:ext cx="4680" cy="166320"/>
              </p14:xfrm>
            </p:contentPart>
          </mc:Choice>
          <mc:Fallback xmlns="">
            <p:pic>
              <p:nvPicPr>
                <p:cNvPr id="435" name="Ink 434">
                  <a:extLst>
                    <a:ext uri="{FF2B5EF4-FFF2-40B4-BE49-F238E27FC236}">
                      <a16:creationId xmlns:a16="http://schemas.microsoft.com/office/drawing/2014/main" id="{5B83EEE1-F4F8-C80D-9567-C1F345F5F644}"/>
                    </a:ext>
                  </a:extLst>
                </p:cNvPr>
                <p:cNvPicPr/>
                <p:nvPr/>
              </p:nvPicPr>
              <p:blipFill>
                <a:blip r:embed="rId37"/>
                <a:stretch>
                  <a:fillRect/>
                </a:stretch>
              </p:blipFill>
              <p:spPr>
                <a:xfrm>
                  <a:off x="2931030" y="1719360"/>
                  <a:ext cx="4032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36" name="Ink 435">
                  <a:extLst>
                    <a:ext uri="{FF2B5EF4-FFF2-40B4-BE49-F238E27FC236}">
                      <a16:creationId xmlns:a16="http://schemas.microsoft.com/office/drawing/2014/main" id="{12957248-2EBC-D266-50BF-5BEC63FE41FD}"/>
                    </a:ext>
                  </a:extLst>
                </p14:cNvPr>
                <p14:cNvContentPartPr/>
                <p14:nvPr/>
              </p14:nvContentPartPr>
              <p14:xfrm>
                <a:off x="2960190" y="1634400"/>
                <a:ext cx="360" cy="360"/>
              </p14:xfrm>
            </p:contentPart>
          </mc:Choice>
          <mc:Fallback xmlns="">
            <p:pic>
              <p:nvPicPr>
                <p:cNvPr id="436" name="Ink 435">
                  <a:extLst>
                    <a:ext uri="{FF2B5EF4-FFF2-40B4-BE49-F238E27FC236}">
                      <a16:creationId xmlns:a16="http://schemas.microsoft.com/office/drawing/2014/main" id="{12957248-2EBC-D266-50BF-5BEC63FE41FD}"/>
                    </a:ext>
                  </a:extLst>
                </p:cNvPr>
                <p:cNvPicPr/>
                <p:nvPr/>
              </p:nvPicPr>
              <p:blipFill>
                <a:blip r:embed="rId39"/>
                <a:stretch>
                  <a:fillRect/>
                </a:stretch>
              </p:blipFill>
              <p:spPr>
                <a:xfrm>
                  <a:off x="2942190" y="161676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37" name="Ink 436">
                  <a:extLst>
                    <a:ext uri="{FF2B5EF4-FFF2-40B4-BE49-F238E27FC236}">
                      <a16:creationId xmlns:a16="http://schemas.microsoft.com/office/drawing/2014/main" id="{A9ADAE61-9B4F-C3B9-712A-EDE4BA88A11A}"/>
                    </a:ext>
                  </a:extLst>
                </p14:cNvPr>
                <p14:cNvContentPartPr/>
                <p14:nvPr/>
              </p14:nvContentPartPr>
              <p14:xfrm>
                <a:off x="3096630" y="1748160"/>
                <a:ext cx="117360" cy="271800"/>
              </p14:xfrm>
            </p:contentPart>
          </mc:Choice>
          <mc:Fallback xmlns="">
            <p:pic>
              <p:nvPicPr>
                <p:cNvPr id="437" name="Ink 436">
                  <a:extLst>
                    <a:ext uri="{FF2B5EF4-FFF2-40B4-BE49-F238E27FC236}">
                      <a16:creationId xmlns:a16="http://schemas.microsoft.com/office/drawing/2014/main" id="{A9ADAE61-9B4F-C3B9-712A-EDE4BA88A11A}"/>
                    </a:ext>
                  </a:extLst>
                </p:cNvPr>
                <p:cNvPicPr/>
                <p:nvPr/>
              </p:nvPicPr>
              <p:blipFill>
                <a:blip r:embed="rId41"/>
                <a:stretch>
                  <a:fillRect/>
                </a:stretch>
              </p:blipFill>
              <p:spPr>
                <a:xfrm>
                  <a:off x="3078630" y="1730520"/>
                  <a:ext cx="15300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39" name="Ink 438">
                  <a:extLst>
                    <a:ext uri="{FF2B5EF4-FFF2-40B4-BE49-F238E27FC236}">
                      <a16:creationId xmlns:a16="http://schemas.microsoft.com/office/drawing/2014/main" id="{E7F8737A-D68D-22E3-0611-459EAA905B8E}"/>
                    </a:ext>
                  </a:extLst>
                </p14:cNvPr>
                <p14:cNvContentPartPr/>
                <p14:nvPr/>
              </p14:nvContentPartPr>
              <p14:xfrm>
                <a:off x="3096630" y="1812240"/>
                <a:ext cx="34560" cy="131400"/>
              </p14:xfrm>
            </p:contentPart>
          </mc:Choice>
          <mc:Fallback xmlns="">
            <p:pic>
              <p:nvPicPr>
                <p:cNvPr id="439" name="Ink 438">
                  <a:extLst>
                    <a:ext uri="{FF2B5EF4-FFF2-40B4-BE49-F238E27FC236}">
                      <a16:creationId xmlns:a16="http://schemas.microsoft.com/office/drawing/2014/main" id="{E7F8737A-D68D-22E3-0611-459EAA905B8E}"/>
                    </a:ext>
                  </a:extLst>
                </p:cNvPr>
                <p:cNvPicPr/>
                <p:nvPr/>
              </p:nvPicPr>
              <p:blipFill>
                <a:blip r:embed="rId43"/>
                <a:stretch>
                  <a:fillRect/>
                </a:stretch>
              </p:blipFill>
              <p:spPr>
                <a:xfrm>
                  <a:off x="3078630" y="1794240"/>
                  <a:ext cx="7020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40" name="Ink 439">
                  <a:extLst>
                    <a:ext uri="{FF2B5EF4-FFF2-40B4-BE49-F238E27FC236}">
                      <a16:creationId xmlns:a16="http://schemas.microsoft.com/office/drawing/2014/main" id="{31311988-A4ED-218E-5FB6-D9067C601C75}"/>
                    </a:ext>
                  </a:extLst>
                </p14:cNvPr>
                <p14:cNvContentPartPr/>
                <p14:nvPr/>
              </p14:nvContentPartPr>
              <p14:xfrm>
                <a:off x="3325230" y="1710720"/>
                <a:ext cx="195120" cy="181800"/>
              </p14:xfrm>
            </p:contentPart>
          </mc:Choice>
          <mc:Fallback xmlns="">
            <p:pic>
              <p:nvPicPr>
                <p:cNvPr id="440" name="Ink 439">
                  <a:extLst>
                    <a:ext uri="{FF2B5EF4-FFF2-40B4-BE49-F238E27FC236}">
                      <a16:creationId xmlns:a16="http://schemas.microsoft.com/office/drawing/2014/main" id="{31311988-A4ED-218E-5FB6-D9067C601C75}"/>
                    </a:ext>
                  </a:extLst>
                </p:cNvPr>
                <p:cNvPicPr/>
                <p:nvPr/>
              </p:nvPicPr>
              <p:blipFill>
                <a:blip r:embed="rId45"/>
                <a:stretch>
                  <a:fillRect/>
                </a:stretch>
              </p:blipFill>
              <p:spPr>
                <a:xfrm>
                  <a:off x="3307590" y="1692720"/>
                  <a:ext cx="23076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41" name="Ink 440">
                  <a:extLst>
                    <a:ext uri="{FF2B5EF4-FFF2-40B4-BE49-F238E27FC236}">
                      <a16:creationId xmlns:a16="http://schemas.microsoft.com/office/drawing/2014/main" id="{907304E4-0EB2-9874-89FF-0FC1000CFFB8}"/>
                    </a:ext>
                  </a:extLst>
                </p14:cNvPr>
                <p14:cNvContentPartPr/>
                <p14:nvPr/>
              </p14:nvContentPartPr>
              <p14:xfrm>
                <a:off x="3657510" y="1725480"/>
                <a:ext cx="360" cy="360"/>
              </p14:xfrm>
            </p:contentPart>
          </mc:Choice>
          <mc:Fallback xmlns="">
            <p:pic>
              <p:nvPicPr>
                <p:cNvPr id="441" name="Ink 440">
                  <a:extLst>
                    <a:ext uri="{FF2B5EF4-FFF2-40B4-BE49-F238E27FC236}">
                      <a16:creationId xmlns:a16="http://schemas.microsoft.com/office/drawing/2014/main" id="{907304E4-0EB2-9874-89FF-0FC1000CFFB8}"/>
                    </a:ext>
                  </a:extLst>
                </p:cNvPr>
                <p:cNvPicPr/>
                <p:nvPr/>
              </p:nvPicPr>
              <p:blipFill>
                <a:blip r:embed="rId39"/>
                <a:stretch>
                  <a:fillRect/>
                </a:stretch>
              </p:blipFill>
              <p:spPr>
                <a:xfrm>
                  <a:off x="3639510" y="170784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42" name="Ink 441">
                  <a:extLst>
                    <a:ext uri="{FF2B5EF4-FFF2-40B4-BE49-F238E27FC236}">
                      <a16:creationId xmlns:a16="http://schemas.microsoft.com/office/drawing/2014/main" id="{DE9651DB-A12D-07C0-20E9-98975CFA88DF}"/>
                    </a:ext>
                  </a:extLst>
                </p14:cNvPr>
                <p14:cNvContentPartPr/>
                <p14:nvPr/>
              </p14:nvContentPartPr>
              <p14:xfrm>
                <a:off x="3646350" y="1828440"/>
                <a:ext cx="360" cy="360"/>
              </p14:xfrm>
            </p:contentPart>
          </mc:Choice>
          <mc:Fallback xmlns="">
            <p:pic>
              <p:nvPicPr>
                <p:cNvPr id="442" name="Ink 441">
                  <a:extLst>
                    <a:ext uri="{FF2B5EF4-FFF2-40B4-BE49-F238E27FC236}">
                      <a16:creationId xmlns:a16="http://schemas.microsoft.com/office/drawing/2014/main" id="{DE9651DB-A12D-07C0-20E9-98975CFA88DF}"/>
                    </a:ext>
                  </a:extLst>
                </p:cNvPr>
                <p:cNvPicPr/>
                <p:nvPr/>
              </p:nvPicPr>
              <p:blipFill>
                <a:blip r:embed="rId39"/>
                <a:stretch>
                  <a:fillRect/>
                </a:stretch>
              </p:blipFill>
              <p:spPr>
                <a:xfrm>
                  <a:off x="3628350" y="1810440"/>
                  <a:ext cx="36000" cy="36000"/>
                </a:xfrm>
                <a:prstGeom prst="rect">
                  <a:avLst/>
                </a:prstGeom>
              </p:spPr>
            </p:pic>
          </mc:Fallback>
        </mc:AlternateContent>
      </p:grpSp>
      <p:grpSp>
        <p:nvGrpSpPr>
          <p:cNvPr id="460" name="Group 459">
            <a:extLst>
              <a:ext uri="{FF2B5EF4-FFF2-40B4-BE49-F238E27FC236}">
                <a16:creationId xmlns:a16="http://schemas.microsoft.com/office/drawing/2014/main" id="{60FF3969-764C-6DF6-7270-228D35A4FD56}"/>
              </a:ext>
            </a:extLst>
          </p:cNvPr>
          <p:cNvGrpSpPr/>
          <p:nvPr/>
        </p:nvGrpSpPr>
        <p:grpSpPr>
          <a:xfrm>
            <a:off x="1141470" y="2319840"/>
            <a:ext cx="2646000" cy="653400"/>
            <a:chOff x="1141470" y="2319840"/>
            <a:chExt cx="2646000" cy="653400"/>
          </a:xfrm>
        </p:grpSpPr>
        <mc:AlternateContent xmlns:mc="http://schemas.openxmlformats.org/markup-compatibility/2006" xmlns:p14="http://schemas.microsoft.com/office/powerpoint/2010/main">
          <mc:Choice Requires="p14">
            <p:contentPart p14:bwMode="auto" r:id="rId48">
              <p14:nvContentPartPr>
                <p14:cNvPr id="444" name="Ink 443">
                  <a:extLst>
                    <a:ext uri="{FF2B5EF4-FFF2-40B4-BE49-F238E27FC236}">
                      <a16:creationId xmlns:a16="http://schemas.microsoft.com/office/drawing/2014/main" id="{6D7C0519-E25F-DAC4-D68B-70F42A4FC597}"/>
                    </a:ext>
                  </a:extLst>
                </p14:cNvPr>
                <p14:cNvContentPartPr/>
                <p14:nvPr/>
              </p14:nvContentPartPr>
              <p14:xfrm>
                <a:off x="1141470" y="2319840"/>
                <a:ext cx="2646000" cy="401760"/>
              </p14:xfrm>
            </p:contentPart>
          </mc:Choice>
          <mc:Fallback xmlns="">
            <p:pic>
              <p:nvPicPr>
                <p:cNvPr id="444" name="Ink 443">
                  <a:extLst>
                    <a:ext uri="{FF2B5EF4-FFF2-40B4-BE49-F238E27FC236}">
                      <a16:creationId xmlns:a16="http://schemas.microsoft.com/office/drawing/2014/main" id="{6D7C0519-E25F-DAC4-D68B-70F42A4FC597}"/>
                    </a:ext>
                  </a:extLst>
                </p:cNvPr>
                <p:cNvPicPr/>
                <p:nvPr/>
              </p:nvPicPr>
              <p:blipFill>
                <a:blip r:embed="rId49"/>
                <a:stretch>
                  <a:fillRect/>
                </a:stretch>
              </p:blipFill>
              <p:spPr>
                <a:xfrm>
                  <a:off x="1123830" y="2302200"/>
                  <a:ext cx="2681640" cy="4374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45" name="Ink 444">
                  <a:extLst>
                    <a:ext uri="{FF2B5EF4-FFF2-40B4-BE49-F238E27FC236}">
                      <a16:creationId xmlns:a16="http://schemas.microsoft.com/office/drawing/2014/main" id="{ED958FEB-C11F-D048-C931-CA0D64C67BEA}"/>
                    </a:ext>
                  </a:extLst>
                </p14:cNvPr>
                <p14:cNvContentPartPr/>
                <p14:nvPr/>
              </p14:nvContentPartPr>
              <p14:xfrm>
                <a:off x="1519830" y="2342880"/>
                <a:ext cx="360" cy="343440"/>
              </p14:xfrm>
            </p:contentPart>
          </mc:Choice>
          <mc:Fallback xmlns="">
            <p:pic>
              <p:nvPicPr>
                <p:cNvPr id="445" name="Ink 444">
                  <a:extLst>
                    <a:ext uri="{FF2B5EF4-FFF2-40B4-BE49-F238E27FC236}">
                      <a16:creationId xmlns:a16="http://schemas.microsoft.com/office/drawing/2014/main" id="{ED958FEB-C11F-D048-C931-CA0D64C67BEA}"/>
                    </a:ext>
                  </a:extLst>
                </p:cNvPr>
                <p:cNvPicPr/>
                <p:nvPr/>
              </p:nvPicPr>
              <p:blipFill>
                <a:blip r:embed="rId51"/>
                <a:stretch>
                  <a:fillRect/>
                </a:stretch>
              </p:blipFill>
              <p:spPr>
                <a:xfrm>
                  <a:off x="1502190" y="2325240"/>
                  <a:ext cx="3600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47" name="Ink 446">
                  <a:extLst>
                    <a:ext uri="{FF2B5EF4-FFF2-40B4-BE49-F238E27FC236}">
                      <a16:creationId xmlns:a16="http://schemas.microsoft.com/office/drawing/2014/main" id="{16F23A79-E868-6154-DA6C-69E038A2F9E8}"/>
                    </a:ext>
                  </a:extLst>
                </p14:cNvPr>
                <p14:cNvContentPartPr/>
                <p14:nvPr/>
              </p14:nvContentPartPr>
              <p14:xfrm>
                <a:off x="1280070" y="2468160"/>
                <a:ext cx="170640" cy="217080"/>
              </p14:xfrm>
            </p:contentPart>
          </mc:Choice>
          <mc:Fallback xmlns="">
            <p:pic>
              <p:nvPicPr>
                <p:cNvPr id="447" name="Ink 446">
                  <a:extLst>
                    <a:ext uri="{FF2B5EF4-FFF2-40B4-BE49-F238E27FC236}">
                      <a16:creationId xmlns:a16="http://schemas.microsoft.com/office/drawing/2014/main" id="{16F23A79-E868-6154-DA6C-69E038A2F9E8}"/>
                    </a:ext>
                  </a:extLst>
                </p:cNvPr>
                <p:cNvPicPr/>
                <p:nvPr/>
              </p:nvPicPr>
              <p:blipFill>
                <a:blip r:embed="rId53"/>
                <a:stretch>
                  <a:fillRect/>
                </a:stretch>
              </p:blipFill>
              <p:spPr>
                <a:xfrm>
                  <a:off x="1262430" y="2450160"/>
                  <a:ext cx="20628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49" name="Ink 448">
                  <a:extLst>
                    <a:ext uri="{FF2B5EF4-FFF2-40B4-BE49-F238E27FC236}">
                      <a16:creationId xmlns:a16="http://schemas.microsoft.com/office/drawing/2014/main" id="{0E23282E-4CB0-727A-DFC0-6BCAFCBB4EC3}"/>
                    </a:ext>
                  </a:extLst>
                </p14:cNvPr>
                <p14:cNvContentPartPr/>
                <p14:nvPr/>
              </p14:nvContentPartPr>
              <p14:xfrm>
                <a:off x="1931670" y="2342880"/>
                <a:ext cx="12600" cy="318960"/>
              </p14:xfrm>
            </p:contentPart>
          </mc:Choice>
          <mc:Fallback xmlns="">
            <p:pic>
              <p:nvPicPr>
                <p:cNvPr id="449" name="Ink 448">
                  <a:extLst>
                    <a:ext uri="{FF2B5EF4-FFF2-40B4-BE49-F238E27FC236}">
                      <a16:creationId xmlns:a16="http://schemas.microsoft.com/office/drawing/2014/main" id="{0E23282E-4CB0-727A-DFC0-6BCAFCBB4EC3}"/>
                    </a:ext>
                  </a:extLst>
                </p:cNvPr>
                <p:cNvPicPr/>
                <p:nvPr/>
              </p:nvPicPr>
              <p:blipFill>
                <a:blip r:embed="rId55"/>
                <a:stretch>
                  <a:fillRect/>
                </a:stretch>
              </p:blipFill>
              <p:spPr>
                <a:xfrm>
                  <a:off x="1913670" y="2325240"/>
                  <a:ext cx="4824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50" name="Ink 449">
                  <a:extLst>
                    <a:ext uri="{FF2B5EF4-FFF2-40B4-BE49-F238E27FC236}">
                      <a16:creationId xmlns:a16="http://schemas.microsoft.com/office/drawing/2014/main" id="{50D9A093-9802-2C91-E125-D3160864529A}"/>
                    </a:ext>
                  </a:extLst>
                </p14:cNvPr>
                <p14:cNvContentPartPr/>
                <p14:nvPr/>
              </p14:nvContentPartPr>
              <p14:xfrm>
                <a:off x="1691550" y="2411640"/>
                <a:ext cx="104400" cy="9360"/>
              </p14:xfrm>
            </p:contentPart>
          </mc:Choice>
          <mc:Fallback xmlns="">
            <p:pic>
              <p:nvPicPr>
                <p:cNvPr id="450" name="Ink 449">
                  <a:extLst>
                    <a:ext uri="{FF2B5EF4-FFF2-40B4-BE49-F238E27FC236}">
                      <a16:creationId xmlns:a16="http://schemas.microsoft.com/office/drawing/2014/main" id="{50D9A093-9802-2C91-E125-D3160864529A}"/>
                    </a:ext>
                  </a:extLst>
                </p:cNvPr>
                <p:cNvPicPr/>
                <p:nvPr/>
              </p:nvPicPr>
              <p:blipFill>
                <a:blip r:embed="rId57"/>
                <a:stretch>
                  <a:fillRect/>
                </a:stretch>
              </p:blipFill>
              <p:spPr>
                <a:xfrm>
                  <a:off x="1673550" y="2394000"/>
                  <a:ext cx="14004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51" name="Ink 450">
                  <a:extLst>
                    <a:ext uri="{FF2B5EF4-FFF2-40B4-BE49-F238E27FC236}">
                      <a16:creationId xmlns:a16="http://schemas.microsoft.com/office/drawing/2014/main" id="{CC7E67F6-0DF1-ACF7-0F65-EDD84FC6F697}"/>
                    </a:ext>
                  </a:extLst>
                </p14:cNvPr>
                <p14:cNvContentPartPr/>
                <p14:nvPr/>
              </p14:nvContentPartPr>
              <p14:xfrm>
                <a:off x="1690830" y="2411640"/>
                <a:ext cx="140760" cy="253440"/>
              </p14:xfrm>
            </p:contentPart>
          </mc:Choice>
          <mc:Fallback xmlns="">
            <p:pic>
              <p:nvPicPr>
                <p:cNvPr id="451" name="Ink 450">
                  <a:extLst>
                    <a:ext uri="{FF2B5EF4-FFF2-40B4-BE49-F238E27FC236}">
                      <a16:creationId xmlns:a16="http://schemas.microsoft.com/office/drawing/2014/main" id="{CC7E67F6-0DF1-ACF7-0F65-EDD84FC6F697}"/>
                    </a:ext>
                  </a:extLst>
                </p:cNvPr>
                <p:cNvPicPr/>
                <p:nvPr/>
              </p:nvPicPr>
              <p:blipFill>
                <a:blip r:embed="rId59"/>
                <a:stretch>
                  <a:fillRect/>
                </a:stretch>
              </p:blipFill>
              <p:spPr>
                <a:xfrm>
                  <a:off x="1673190" y="2394000"/>
                  <a:ext cx="17640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53" name="Ink 452">
                  <a:extLst>
                    <a:ext uri="{FF2B5EF4-FFF2-40B4-BE49-F238E27FC236}">
                      <a16:creationId xmlns:a16="http://schemas.microsoft.com/office/drawing/2014/main" id="{B6258122-38DD-8737-D6EE-DDCB449964AF}"/>
                    </a:ext>
                  </a:extLst>
                </p14:cNvPr>
                <p14:cNvContentPartPr/>
                <p14:nvPr/>
              </p14:nvContentPartPr>
              <p14:xfrm>
                <a:off x="2320110" y="2377080"/>
                <a:ext cx="360" cy="378360"/>
              </p14:xfrm>
            </p:contentPart>
          </mc:Choice>
          <mc:Fallback xmlns="">
            <p:pic>
              <p:nvPicPr>
                <p:cNvPr id="453" name="Ink 452">
                  <a:extLst>
                    <a:ext uri="{FF2B5EF4-FFF2-40B4-BE49-F238E27FC236}">
                      <a16:creationId xmlns:a16="http://schemas.microsoft.com/office/drawing/2014/main" id="{B6258122-38DD-8737-D6EE-DDCB449964AF}"/>
                    </a:ext>
                  </a:extLst>
                </p:cNvPr>
                <p:cNvPicPr/>
                <p:nvPr/>
              </p:nvPicPr>
              <p:blipFill>
                <a:blip r:embed="rId61"/>
                <a:stretch>
                  <a:fillRect/>
                </a:stretch>
              </p:blipFill>
              <p:spPr>
                <a:xfrm>
                  <a:off x="2302110" y="2359440"/>
                  <a:ext cx="36000" cy="414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54" name="Ink 453">
                  <a:extLst>
                    <a:ext uri="{FF2B5EF4-FFF2-40B4-BE49-F238E27FC236}">
                      <a16:creationId xmlns:a16="http://schemas.microsoft.com/office/drawing/2014/main" id="{D163A9DE-5B4F-EAFE-4838-F1536C4F0BB2}"/>
                    </a:ext>
                  </a:extLst>
                </p14:cNvPr>
                <p14:cNvContentPartPr/>
                <p14:nvPr/>
              </p14:nvContentPartPr>
              <p14:xfrm>
                <a:off x="2930310" y="2331720"/>
                <a:ext cx="7200" cy="346320"/>
              </p14:xfrm>
            </p:contentPart>
          </mc:Choice>
          <mc:Fallback xmlns="">
            <p:pic>
              <p:nvPicPr>
                <p:cNvPr id="454" name="Ink 453">
                  <a:extLst>
                    <a:ext uri="{FF2B5EF4-FFF2-40B4-BE49-F238E27FC236}">
                      <a16:creationId xmlns:a16="http://schemas.microsoft.com/office/drawing/2014/main" id="{D163A9DE-5B4F-EAFE-4838-F1536C4F0BB2}"/>
                    </a:ext>
                  </a:extLst>
                </p:cNvPr>
                <p:cNvPicPr/>
                <p:nvPr/>
              </p:nvPicPr>
              <p:blipFill>
                <a:blip r:embed="rId63"/>
                <a:stretch>
                  <a:fillRect/>
                </a:stretch>
              </p:blipFill>
              <p:spPr>
                <a:xfrm>
                  <a:off x="2912670" y="2314080"/>
                  <a:ext cx="42840" cy="3819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55" name="Ink 454">
                  <a:extLst>
                    <a:ext uri="{FF2B5EF4-FFF2-40B4-BE49-F238E27FC236}">
                      <a16:creationId xmlns:a16="http://schemas.microsoft.com/office/drawing/2014/main" id="{BC6F6443-5FCB-38A9-EA0A-0C10C288A0B3}"/>
                    </a:ext>
                  </a:extLst>
                </p14:cNvPr>
                <p14:cNvContentPartPr/>
                <p14:nvPr/>
              </p14:nvContentPartPr>
              <p14:xfrm>
                <a:off x="2034270" y="2377080"/>
                <a:ext cx="201960" cy="314280"/>
              </p14:xfrm>
            </p:contentPart>
          </mc:Choice>
          <mc:Fallback xmlns="">
            <p:pic>
              <p:nvPicPr>
                <p:cNvPr id="455" name="Ink 454">
                  <a:extLst>
                    <a:ext uri="{FF2B5EF4-FFF2-40B4-BE49-F238E27FC236}">
                      <a16:creationId xmlns:a16="http://schemas.microsoft.com/office/drawing/2014/main" id="{BC6F6443-5FCB-38A9-EA0A-0C10C288A0B3}"/>
                    </a:ext>
                  </a:extLst>
                </p:cNvPr>
                <p:cNvPicPr/>
                <p:nvPr/>
              </p:nvPicPr>
              <p:blipFill>
                <a:blip r:embed="rId65"/>
                <a:stretch>
                  <a:fillRect/>
                </a:stretch>
              </p:blipFill>
              <p:spPr>
                <a:xfrm>
                  <a:off x="2016270" y="2359440"/>
                  <a:ext cx="23760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56" name="Ink 455">
                  <a:extLst>
                    <a:ext uri="{FF2B5EF4-FFF2-40B4-BE49-F238E27FC236}">
                      <a16:creationId xmlns:a16="http://schemas.microsoft.com/office/drawing/2014/main" id="{33FD590A-56F0-6294-4972-72E4C777DBBD}"/>
                    </a:ext>
                  </a:extLst>
                </p14:cNvPr>
                <p14:cNvContentPartPr/>
                <p14:nvPr/>
              </p14:nvContentPartPr>
              <p14:xfrm>
                <a:off x="2457630" y="2434680"/>
                <a:ext cx="345960" cy="288720"/>
              </p14:xfrm>
            </p:contentPart>
          </mc:Choice>
          <mc:Fallback xmlns="">
            <p:pic>
              <p:nvPicPr>
                <p:cNvPr id="456" name="Ink 455">
                  <a:extLst>
                    <a:ext uri="{FF2B5EF4-FFF2-40B4-BE49-F238E27FC236}">
                      <a16:creationId xmlns:a16="http://schemas.microsoft.com/office/drawing/2014/main" id="{33FD590A-56F0-6294-4972-72E4C777DBBD}"/>
                    </a:ext>
                  </a:extLst>
                </p:cNvPr>
                <p:cNvPicPr/>
                <p:nvPr/>
              </p:nvPicPr>
              <p:blipFill>
                <a:blip r:embed="rId67"/>
                <a:stretch>
                  <a:fillRect/>
                </a:stretch>
              </p:blipFill>
              <p:spPr>
                <a:xfrm>
                  <a:off x="2439630" y="2416680"/>
                  <a:ext cx="38160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57" name="Ink 456">
                  <a:extLst>
                    <a:ext uri="{FF2B5EF4-FFF2-40B4-BE49-F238E27FC236}">
                      <a16:creationId xmlns:a16="http://schemas.microsoft.com/office/drawing/2014/main" id="{06F59D1A-5034-B43A-47D3-91B04597FAA6}"/>
                    </a:ext>
                  </a:extLst>
                </p14:cNvPr>
                <p14:cNvContentPartPr/>
                <p14:nvPr/>
              </p14:nvContentPartPr>
              <p14:xfrm>
                <a:off x="3302550" y="2425320"/>
                <a:ext cx="235800" cy="226080"/>
              </p14:xfrm>
            </p:contentPart>
          </mc:Choice>
          <mc:Fallback xmlns="">
            <p:pic>
              <p:nvPicPr>
                <p:cNvPr id="457" name="Ink 456">
                  <a:extLst>
                    <a:ext uri="{FF2B5EF4-FFF2-40B4-BE49-F238E27FC236}">
                      <a16:creationId xmlns:a16="http://schemas.microsoft.com/office/drawing/2014/main" id="{06F59D1A-5034-B43A-47D3-91B04597FAA6}"/>
                    </a:ext>
                  </a:extLst>
                </p:cNvPr>
                <p:cNvPicPr/>
                <p:nvPr/>
              </p:nvPicPr>
              <p:blipFill>
                <a:blip r:embed="rId69"/>
                <a:stretch>
                  <a:fillRect/>
                </a:stretch>
              </p:blipFill>
              <p:spPr>
                <a:xfrm>
                  <a:off x="3284550" y="2407680"/>
                  <a:ext cx="27144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59" name="Ink 458">
                  <a:extLst>
                    <a:ext uri="{FF2B5EF4-FFF2-40B4-BE49-F238E27FC236}">
                      <a16:creationId xmlns:a16="http://schemas.microsoft.com/office/drawing/2014/main" id="{7E74646A-F900-A059-B7D9-3F184F6D061F}"/>
                    </a:ext>
                  </a:extLst>
                </p14:cNvPr>
                <p14:cNvContentPartPr/>
                <p14:nvPr/>
              </p14:nvContentPartPr>
              <p14:xfrm>
                <a:off x="1394190" y="2777040"/>
                <a:ext cx="437400" cy="196200"/>
              </p14:xfrm>
            </p:contentPart>
          </mc:Choice>
          <mc:Fallback xmlns="">
            <p:pic>
              <p:nvPicPr>
                <p:cNvPr id="459" name="Ink 458">
                  <a:extLst>
                    <a:ext uri="{FF2B5EF4-FFF2-40B4-BE49-F238E27FC236}">
                      <a16:creationId xmlns:a16="http://schemas.microsoft.com/office/drawing/2014/main" id="{7E74646A-F900-A059-B7D9-3F184F6D061F}"/>
                    </a:ext>
                  </a:extLst>
                </p:cNvPr>
                <p:cNvPicPr/>
                <p:nvPr/>
              </p:nvPicPr>
              <p:blipFill>
                <a:blip r:embed="rId71"/>
                <a:stretch>
                  <a:fillRect/>
                </a:stretch>
              </p:blipFill>
              <p:spPr>
                <a:xfrm>
                  <a:off x="1376190" y="2759400"/>
                  <a:ext cx="473040" cy="231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2">
            <p14:nvContentPartPr>
              <p14:cNvPr id="461" name="Ink 460">
                <a:extLst>
                  <a:ext uri="{FF2B5EF4-FFF2-40B4-BE49-F238E27FC236}">
                    <a16:creationId xmlns:a16="http://schemas.microsoft.com/office/drawing/2014/main" id="{84AA2648-5A15-416F-3C85-31F2E79A2DBF}"/>
                  </a:ext>
                </a:extLst>
              </p14:cNvPr>
              <p14:cNvContentPartPr/>
              <p14:nvPr/>
            </p14:nvContentPartPr>
            <p14:xfrm>
              <a:off x="1208790" y="3164760"/>
              <a:ext cx="2555280" cy="413280"/>
            </p14:xfrm>
          </p:contentPart>
        </mc:Choice>
        <mc:Fallback xmlns="">
          <p:pic>
            <p:nvPicPr>
              <p:cNvPr id="461" name="Ink 460">
                <a:extLst>
                  <a:ext uri="{FF2B5EF4-FFF2-40B4-BE49-F238E27FC236}">
                    <a16:creationId xmlns:a16="http://schemas.microsoft.com/office/drawing/2014/main" id="{84AA2648-5A15-416F-3C85-31F2E79A2DBF}"/>
                  </a:ext>
                </a:extLst>
              </p:cNvPr>
              <p:cNvPicPr/>
              <p:nvPr/>
            </p:nvPicPr>
            <p:blipFill>
              <a:blip r:embed="rId73"/>
              <a:stretch>
                <a:fillRect/>
              </a:stretch>
            </p:blipFill>
            <p:spPr>
              <a:xfrm>
                <a:off x="1191150" y="3146760"/>
                <a:ext cx="2590920" cy="4489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68" name="Ink 467">
                <a:extLst>
                  <a:ext uri="{FF2B5EF4-FFF2-40B4-BE49-F238E27FC236}">
                    <a16:creationId xmlns:a16="http://schemas.microsoft.com/office/drawing/2014/main" id="{3717B339-85F4-E95F-E38E-A7115DF63A0A}"/>
                  </a:ext>
                </a:extLst>
              </p14:cNvPr>
              <p14:cNvContentPartPr/>
              <p14:nvPr/>
            </p14:nvContentPartPr>
            <p14:xfrm>
              <a:off x="4057470" y="2464200"/>
              <a:ext cx="215280" cy="209880"/>
            </p14:xfrm>
          </p:contentPart>
        </mc:Choice>
        <mc:Fallback xmlns="">
          <p:pic>
            <p:nvPicPr>
              <p:cNvPr id="468" name="Ink 467">
                <a:extLst>
                  <a:ext uri="{FF2B5EF4-FFF2-40B4-BE49-F238E27FC236}">
                    <a16:creationId xmlns:a16="http://schemas.microsoft.com/office/drawing/2014/main" id="{3717B339-85F4-E95F-E38E-A7115DF63A0A}"/>
                  </a:ext>
                </a:extLst>
              </p:cNvPr>
              <p:cNvPicPr/>
              <p:nvPr/>
            </p:nvPicPr>
            <p:blipFill>
              <a:blip r:embed="rId75"/>
              <a:stretch>
                <a:fillRect/>
              </a:stretch>
            </p:blipFill>
            <p:spPr>
              <a:xfrm>
                <a:off x="4039470" y="2446200"/>
                <a:ext cx="25092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69" name="Ink 468">
                <a:extLst>
                  <a:ext uri="{FF2B5EF4-FFF2-40B4-BE49-F238E27FC236}">
                    <a16:creationId xmlns:a16="http://schemas.microsoft.com/office/drawing/2014/main" id="{ABA48643-0F10-AAA8-ABBD-A5EBBEF2170B}"/>
                  </a:ext>
                </a:extLst>
              </p14:cNvPr>
              <p14:cNvContentPartPr/>
              <p14:nvPr/>
            </p14:nvContentPartPr>
            <p14:xfrm>
              <a:off x="4480470" y="2411640"/>
              <a:ext cx="360" cy="185400"/>
            </p14:xfrm>
          </p:contentPart>
        </mc:Choice>
        <mc:Fallback xmlns="">
          <p:pic>
            <p:nvPicPr>
              <p:cNvPr id="469" name="Ink 468">
                <a:extLst>
                  <a:ext uri="{FF2B5EF4-FFF2-40B4-BE49-F238E27FC236}">
                    <a16:creationId xmlns:a16="http://schemas.microsoft.com/office/drawing/2014/main" id="{ABA48643-0F10-AAA8-ABBD-A5EBBEF2170B}"/>
                  </a:ext>
                </a:extLst>
              </p:cNvPr>
              <p:cNvPicPr/>
              <p:nvPr/>
            </p:nvPicPr>
            <p:blipFill>
              <a:blip r:embed="rId77"/>
              <a:stretch>
                <a:fillRect/>
              </a:stretch>
            </p:blipFill>
            <p:spPr>
              <a:xfrm>
                <a:off x="4462470" y="2394000"/>
                <a:ext cx="3600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70" name="Ink 469">
                <a:extLst>
                  <a:ext uri="{FF2B5EF4-FFF2-40B4-BE49-F238E27FC236}">
                    <a16:creationId xmlns:a16="http://schemas.microsoft.com/office/drawing/2014/main" id="{F8376D63-FB87-1F30-EBD0-14E8658C8667}"/>
                  </a:ext>
                </a:extLst>
              </p14:cNvPr>
              <p14:cNvContentPartPr/>
              <p14:nvPr/>
            </p14:nvContentPartPr>
            <p14:xfrm>
              <a:off x="4480470" y="2206080"/>
              <a:ext cx="360" cy="360"/>
            </p14:xfrm>
          </p:contentPart>
        </mc:Choice>
        <mc:Fallback xmlns="">
          <p:pic>
            <p:nvPicPr>
              <p:cNvPr id="470" name="Ink 469">
                <a:extLst>
                  <a:ext uri="{FF2B5EF4-FFF2-40B4-BE49-F238E27FC236}">
                    <a16:creationId xmlns:a16="http://schemas.microsoft.com/office/drawing/2014/main" id="{F8376D63-FB87-1F30-EBD0-14E8658C8667}"/>
                  </a:ext>
                </a:extLst>
              </p:cNvPr>
              <p:cNvPicPr/>
              <p:nvPr/>
            </p:nvPicPr>
            <p:blipFill>
              <a:blip r:embed="rId39"/>
              <a:stretch>
                <a:fillRect/>
              </a:stretch>
            </p:blipFill>
            <p:spPr>
              <a:xfrm>
                <a:off x="4462470" y="218808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71" name="Ink 470">
                <a:extLst>
                  <a:ext uri="{FF2B5EF4-FFF2-40B4-BE49-F238E27FC236}">
                    <a16:creationId xmlns:a16="http://schemas.microsoft.com/office/drawing/2014/main" id="{AAB3CEF9-087C-594D-4B6D-47792588905A}"/>
                  </a:ext>
                </a:extLst>
              </p14:cNvPr>
              <p14:cNvContentPartPr/>
              <p14:nvPr/>
            </p14:nvContentPartPr>
            <p14:xfrm>
              <a:off x="4617270" y="2411640"/>
              <a:ext cx="237960" cy="23400"/>
            </p14:xfrm>
          </p:contentPart>
        </mc:Choice>
        <mc:Fallback xmlns="">
          <p:pic>
            <p:nvPicPr>
              <p:cNvPr id="471" name="Ink 470">
                <a:extLst>
                  <a:ext uri="{FF2B5EF4-FFF2-40B4-BE49-F238E27FC236}">
                    <a16:creationId xmlns:a16="http://schemas.microsoft.com/office/drawing/2014/main" id="{AAB3CEF9-087C-594D-4B6D-47792588905A}"/>
                  </a:ext>
                </a:extLst>
              </p:cNvPr>
              <p:cNvPicPr/>
              <p:nvPr/>
            </p:nvPicPr>
            <p:blipFill>
              <a:blip r:embed="rId80"/>
              <a:stretch>
                <a:fillRect/>
              </a:stretch>
            </p:blipFill>
            <p:spPr>
              <a:xfrm>
                <a:off x="4599630" y="2393640"/>
                <a:ext cx="27360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72" name="Ink 471">
                <a:extLst>
                  <a:ext uri="{FF2B5EF4-FFF2-40B4-BE49-F238E27FC236}">
                    <a16:creationId xmlns:a16="http://schemas.microsoft.com/office/drawing/2014/main" id="{B794875A-F897-17DE-76C0-0E7EF655F1FD}"/>
                  </a:ext>
                </a:extLst>
              </p14:cNvPr>
              <p14:cNvContentPartPr/>
              <p14:nvPr/>
            </p14:nvContentPartPr>
            <p14:xfrm>
              <a:off x="4629150" y="2509200"/>
              <a:ext cx="243720" cy="27360"/>
            </p14:xfrm>
          </p:contentPart>
        </mc:Choice>
        <mc:Fallback xmlns="">
          <p:pic>
            <p:nvPicPr>
              <p:cNvPr id="472" name="Ink 471">
                <a:extLst>
                  <a:ext uri="{FF2B5EF4-FFF2-40B4-BE49-F238E27FC236}">
                    <a16:creationId xmlns:a16="http://schemas.microsoft.com/office/drawing/2014/main" id="{B794875A-F897-17DE-76C0-0E7EF655F1FD}"/>
                  </a:ext>
                </a:extLst>
              </p:cNvPr>
              <p:cNvPicPr/>
              <p:nvPr/>
            </p:nvPicPr>
            <p:blipFill>
              <a:blip r:embed="rId82"/>
              <a:stretch>
                <a:fillRect/>
              </a:stretch>
            </p:blipFill>
            <p:spPr>
              <a:xfrm>
                <a:off x="4611150" y="2491560"/>
                <a:ext cx="27936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473" name="Ink 472">
                <a:extLst>
                  <a:ext uri="{FF2B5EF4-FFF2-40B4-BE49-F238E27FC236}">
                    <a16:creationId xmlns:a16="http://schemas.microsoft.com/office/drawing/2014/main" id="{2CA289AB-3E40-D7C9-7F56-90143A8C2067}"/>
                  </a:ext>
                </a:extLst>
              </p14:cNvPr>
              <p14:cNvContentPartPr/>
              <p14:nvPr/>
            </p14:nvContentPartPr>
            <p14:xfrm>
              <a:off x="4981590" y="2327040"/>
              <a:ext cx="119880" cy="268560"/>
            </p14:xfrm>
          </p:contentPart>
        </mc:Choice>
        <mc:Fallback xmlns="">
          <p:pic>
            <p:nvPicPr>
              <p:cNvPr id="473" name="Ink 472">
                <a:extLst>
                  <a:ext uri="{FF2B5EF4-FFF2-40B4-BE49-F238E27FC236}">
                    <a16:creationId xmlns:a16="http://schemas.microsoft.com/office/drawing/2014/main" id="{2CA289AB-3E40-D7C9-7F56-90143A8C2067}"/>
                  </a:ext>
                </a:extLst>
              </p:cNvPr>
              <p:cNvPicPr/>
              <p:nvPr/>
            </p:nvPicPr>
            <p:blipFill>
              <a:blip r:embed="rId84"/>
              <a:stretch>
                <a:fillRect/>
              </a:stretch>
            </p:blipFill>
            <p:spPr>
              <a:xfrm>
                <a:off x="4963590" y="2309040"/>
                <a:ext cx="15552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479" name="Ink 478">
                <a:extLst>
                  <a:ext uri="{FF2B5EF4-FFF2-40B4-BE49-F238E27FC236}">
                    <a16:creationId xmlns:a16="http://schemas.microsoft.com/office/drawing/2014/main" id="{0A807F5E-40A2-030F-64FA-C44CAB7B3270}"/>
                  </a:ext>
                </a:extLst>
              </p14:cNvPr>
              <p14:cNvContentPartPr/>
              <p14:nvPr/>
            </p14:nvContentPartPr>
            <p14:xfrm>
              <a:off x="5190750" y="2468520"/>
              <a:ext cx="67680" cy="297000"/>
            </p14:xfrm>
          </p:contentPart>
        </mc:Choice>
        <mc:Fallback xmlns="">
          <p:pic>
            <p:nvPicPr>
              <p:cNvPr id="479" name="Ink 478">
                <a:extLst>
                  <a:ext uri="{FF2B5EF4-FFF2-40B4-BE49-F238E27FC236}">
                    <a16:creationId xmlns:a16="http://schemas.microsoft.com/office/drawing/2014/main" id="{0A807F5E-40A2-030F-64FA-C44CAB7B3270}"/>
                  </a:ext>
                </a:extLst>
              </p:cNvPr>
              <p:cNvPicPr/>
              <p:nvPr/>
            </p:nvPicPr>
            <p:blipFill>
              <a:blip r:embed="rId86"/>
              <a:stretch>
                <a:fillRect/>
              </a:stretch>
            </p:blipFill>
            <p:spPr>
              <a:xfrm>
                <a:off x="5172750" y="2450880"/>
                <a:ext cx="103320" cy="332640"/>
              </a:xfrm>
              <a:prstGeom prst="rect">
                <a:avLst/>
              </a:prstGeom>
            </p:spPr>
          </p:pic>
        </mc:Fallback>
      </mc:AlternateContent>
      <p:grpSp>
        <p:nvGrpSpPr>
          <p:cNvPr id="489" name="Group 488">
            <a:extLst>
              <a:ext uri="{FF2B5EF4-FFF2-40B4-BE49-F238E27FC236}">
                <a16:creationId xmlns:a16="http://schemas.microsoft.com/office/drawing/2014/main" id="{7C8E0D00-628B-F1B0-F94D-EBAC8705D8A6}"/>
              </a:ext>
            </a:extLst>
          </p:cNvPr>
          <p:cNvGrpSpPr/>
          <p:nvPr/>
        </p:nvGrpSpPr>
        <p:grpSpPr>
          <a:xfrm>
            <a:off x="5439870" y="2171520"/>
            <a:ext cx="869760" cy="547560"/>
            <a:chOff x="5439870" y="2171520"/>
            <a:chExt cx="869760" cy="547560"/>
          </a:xfrm>
        </p:grpSpPr>
        <mc:AlternateContent xmlns:mc="http://schemas.openxmlformats.org/markup-compatibility/2006" xmlns:p14="http://schemas.microsoft.com/office/powerpoint/2010/main">
          <mc:Choice Requires="p14">
            <p:contentPart p14:bwMode="auto" r:id="rId87">
              <p14:nvContentPartPr>
                <p14:cNvPr id="481" name="Ink 480">
                  <a:extLst>
                    <a:ext uri="{FF2B5EF4-FFF2-40B4-BE49-F238E27FC236}">
                      <a16:creationId xmlns:a16="http://schemas.microsoft.com/office/drawing/2014/main" id="{EF59B8E9-882B-8D6F-9338-F68F6FC4845A}"/>
                    </a:ext>
                  </a:extLst>
                </p14:cNvPr>
                <p14:cNvContentPartPr/>
                <p14:nvPr/>
              </p14:nvContentPartPr>
              <p14:xfrm>
                <a:off x="5566590" y="2262960"/>
                <a:ext cx="360" cy="360"/>
              </p14:xfrm>
            </p:contentPart>
          </mc:Choice>
          <mc:Fallback xmlns="">
            <p:pic>
              <p:nvPicPr>
                <p:cNvPr id="481" name="Ink 480">
                  <a:extLst>
                    <a:ext uri="{FF2B5EF4-FFF2-40B4-BE49-F238E27FC236}">
                      <a16:creationId xmlns:a16="http://schemas.microsoft.com/office/drawing/2014/main" id="{EF59B8E9-882B-8D6F-9338-F68F6FC4845A}"/>
                    </a:ext>
                  </a:extLst>
                </p:cNvPr>
                <p:cNvPicPr/>
                <p:nvPr/>
              </p:nvPicPr>
              <p:blipFill>
                <a:blip r:embed="rId39"/>
                <a:stretch>
                  <a:fillRect/>
                </a:stretch>
              </p:blipFill>
              <p:spPr>
                <a:xfrm>
                  <a:off x="5548590" y="22453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80" name="Ink 479">
                  <a:extLst>
                    <a:ext uri="{FF2B5EF4-FFF2-40B4-BE49-F238E27FC236}">
                      <a16:creationId xmlns:a16="http://schemas.microsoft.com/office/drawing/2014/main" id="{63A5D75C-5DB7-AEFA-394E-003A58D992CB}"/>
                    </a:ext>
                  </a:extLst>
                </p14:cNvPr>
                <p14:cNvContentPartPr/>
                <p14:nvPr/>
              </p14:nvContentPartPr>
              <p14:xfrm>
                <a:off x="5439870" y="2377080"/>
                <a:ext cx="138240" cy="342000"/>
              </p14:xfrm>
            </p:contentPart>
          </mc:Choice>
          <mc:Fallback xmlns="">
            <p:pic>
              <p:nvPicPr>
                <p:cNvPr id="480" name="Ink 479">
                  <a:extLst>
                    <a:ext uri="{FF2B5EF4-FFF2-40B4-BE49-F238E27FC236}">
                      <a16:creationId xmlns:a16="http://schemas.microsoft.com/office/drawing/2014/main" id="{63A5D75C-5DB7-AEFA-394E-003A58D992CB}"/>
                    </a:ext>
                  </a:extLst>
                </p:cNvPr>
                <p:cNvPicPr/>
                <p:nvPr/>
              </p:nvPicPr>
              <p:blipFill>
                <a:blip r:embed="rId89"/>
                <a:stretch>
                  <a:fillRect/>
                </a:stretch>
              </p:blipFill>
              <p:spPr>
                <a:xfrm>
                  <a:off x="5421870" y="2359440"/>
                  <a:ext cx="173880"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82" name="Ink 481">
                  <a:extLst>
                    <a:ext uri="{FF2B5EF4-FFF2-40B4-BE49-F238E27FC236}">
                      <a16:creationId xmlns:a16="http://schemas.microsoft.com/office/drawing/2014/main" id="{B2BF8BD8-7736-6C88-1F01-DEFF8AAC6E39}"/>
                    </a:ext>
                  </a:extLst>
                </p14:cNvPr>
                <p14:cNvContentPartPr/>
                <p14:nvPr/>
              </p14:nvContentPartPr>
              <p14:xfrm>
                <a:off x="5680350" y="2445840"/>
                <a:ext cx="78120" cy="360"/>
              </p14:xfrm>
            </p:contentPart>
          </mc:Choice>
          <mc:Fallback xmlns="">
            <p:pic>
              <p:nvPicPr>
                <p:cNvPr id="482" name="Ink 481">
                  <a:extLst>
                    <a:ext uri="{FF2B5EF4-FFF2-40B4-BE49-F238E27FC236}">
                      <a16:creationId xmlns:a16="http://schemas.microsoft.com/office/drawing/2014/main" id="{B2BF8BD8-7736-6C88-1F01-DEFF8AAC6E39}"/>
                    </a:ext>
                  </a:extLst>
                </p:cNvPr>
                <p:cNvPicPr/>
                <p:nvPr/>
              </p:nvPicPr>
              <p:blipFill>
                <a:blip r:embed="rId91"/>
                <a:stretch>
                  <a:fillRect/>
                </a:stretch>
              </p:blipFill>
              <p:spPr>
                <a:xfrm>
                  <a:off x="5662710" y="2427840"/>
                  <a:ext cx="1137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83" name="Ink 482">
                  <a:extLst>
                    <a:ext uri="{FF2B5EF4-FFF2-40B4-BE49-F238E27FC236}">
                      <a16:creationId xmlns:a16="http://schemas.microsoft.com/office/drawing/2014/main" id="{A2E95DF0-8F7F-891D-82E0-17BCE143C5A4}"/>
                    </a:ext>
                  </a:extLst>
                </p14:cNvPr>
                <p14:cNvContentPartPr/>
                <p14:nvPr/>
              </p14:nvContentPartPr>
              <p14:xfrm>
                <a:off x="5669190" y="2537280"/>
                <a:ext cx="77760" cy="32760"/>
              </p14:xfrm>
            </p:contentPart>
          </mc:Choice>
          <mc:Fallback xmlns="">
            <p:pic>
              <p:nvPicPr>
                <p:cNvPr id="483" name="Ink 482">
                  <a:extLst>
                    <a:ext uri="{FF2B5EF4-FFF2-40B4-BE49-F238E27FC236}">
                      <a16:creationId xmlns:a16="http://schemas.microsoft.com/office/drawing/2014/main" id="{A2E95DF0-8F7F-891D-82E0-17BCE143C5A4}"/>
                    </a:ext>
                  </a:extLst>
                </p:cNvPr>
                <p:cNvPicPr/>
                <p:nvPr/>
              </p:nvPicPr>
              <p:blipFill>
                <a:blip r:embed="rId93"/>
                <a:stretch>
                  <a:fillRect/>
                </a:stretch>
              </p:blipFill>
              <p:spPr>
                <a:xfrm>
                  <a:off x="5651550" y="2519640"/>
                  <a:ext cx="11340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485" name="Ink 484">
                  <a:extLst>
                    <a:ext uri="{FF2B5EF4-FFF2-40B4-BE49-F238E27FC236}">
                      <a16:creationId xmlns:a16="http://schemas.microsoft.com/office/drawing/2014/main" id="{CE8C82F7-079C-21CB-0650-C9ADF552C56D}"/>
                    </a:ext>
                  </a:extLst>
                </p14:cNvPr>
                <p14:cNvContentPartPr/>
                <p14:nvPr/>
              </p14:nvContentPartPr>
              <p14:xfrm>
                <a:off x="5872590" y="2343960"/>
                <a:ext cx="61560" cy="162000"/>
              </p14:xfrm>
            </p:contentPart>
          </mc:Choice>
          <mc:Fallback xmlns="">
            <p:pic>
              <p:nvPicPr>
                <p:cNvPr id="485" name="Ink 484">
                  <a:extLst>
                    <a:ext uri="{FF2B5EF4-FFF2-40B4-BE49-F238E27FC236}">
                      <a16:creationId xmlns:a16="http://schemas.microsoft.com/office/drawing/2014/main" id="{CE8C82F7-079C-21CB-0650-C9ADF552C56D}"/>
                    </a:ext>
                  </a:extLst>
                </p:cNvPr>
                <p:cNvPicPr/>
                <p:nvPr/>
              </p:nvPicPr>
              <p:blipFill>
                <a:blip r:embed="rId95"/>
                <a:stretch>
                  <a:fillRect/>
                </a:stretch>
              </p:blipFill>
              <p:spPr>
                <a:xfrm>
                  <a:off x="5854950" y="2326320"/>
                  <a:ext cx="9720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86" name="Ink 485">
                  <a:extLst>
                    <a:ext uri="{FF2B5EF4-FFF2-40B4-BE49-F238E27FC236}">
                      <a16:creationId xmlns:a16="http://schemas.microsoft.com/office/drawing/2014/main" id="{DAE849BF-EA7D-78EA-8520-CDE572028413}"/>
                    </a:ext>
                  </a:extLst>
                </p14:cNvPr>
                <p14:cNvContentPartPr/>
                <p14:nvPr/>
              </p14:nvContentPartPr>
              <p14:xfrm>
                <a:off x="6079950" y="2320200"/>
                <a:ext cx="12600" cy="159480"/>
              </p14:xfrm>
            </p:contentPart>
          </mc:Choice>
          <mc:Fallback xmlns="">
            <p:pic>
              <p:nvPicPr>
                <p:cNvPr id="486" name="Ink 485">
                  <a:extLst>
                    <a:ext uri="{FF2B5EF4-FFF2-40B4-BE49-F238E27FC236}">
                      <a16:creationId xmlns:a16="http://schemas.microsoft.com/office/drawing/2014/main" id="{DAE849BF-EA7D-78EA-8520-CDE572028413}"/>
                    </a:ext>
                  </a:extLst>
                </p:cNvPr>
                <p:cNvPicPr/>
                <p:nvPr/>
              </p:nvPicPr>
              <p:blipFill>
                <a:blip r:embed="rId97"/>
                <a:stretch>
                  <a:fillRect/>
                </a:stretch>
              </p:blipFill>
              <p:spPr>
                <a:xfrm>
                  <a:off x="6062310" y="2302200"/>
                  <a:ext cx="4824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487" name="Ink 486">
                  <a:extLst>
                    <a:ext uri="{FF2B5EF4-FFF2-40B4-BE49-F238E27FC236}">
                      <a16:creationId xmlns:a16="http://schemas.microsoft.com/office/drawing/2014/main" id="{E0E53DBA-0A0C-C185-D980-20E9760136BB}"/>
                    </a:ext>
                  </a:extLst>
                </p14:cNvPr>
                <p14:cNvContentPartPr/>
                <p14:nvPr/>
              </p14:nvContentPartPr>
              <p14:xfrm>
                <a:off x="6023430" y="2381760"/>
                <a:ext cx="125280" cy="18720"/>
              </p14:xfrm>
            </p:contentPart>
          </mc:Choice>
          <mc:Fallback xmlns="">
            <p:pic>
              <p:nvPicPr>
                <p:cNvPr id="487" name="Ink 486">
                  <a:extLst>
                    <a:ext uri="{FF2B5EF4-FFF2-40B4-BE49-F238E27FC236}">
                      <a16:creationId xmlns:a16="http://schemas.microsoft.com/office/drawing/2014/main" id="{E0E53DBA-0A0C-C185-D980-20E9760136BB}"/>
                    </a:ext>
                  </a:extLst>
                </p:cNvPr>
                <p:cNvPicPr/>
                <p:nvPr/>
              </p:nvPicPr>
              <p:blipFill>
                <a:blip r:embed="rId99"/>
                <a:stretch>
                  <a:fillRect/>
                </a:stretch>
              </p:blipFill>
              <p:spPr>
                <a:xfrm>
                  <a:off x="6005790" y="2364120"/>
                  <a:ext cx="16092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88" name="Ink 487">
                  <a:extLst>
                    <a:ext uri="{FF2B5EF4-FFF2-40B4-BE49-F238E27FC236}">
                      <a16:creationId xmlns:a16="http://schemas.microsoft.com/office/drawing/2014/main" id="{82D01040-AAD9-209C-6ACC-917FDF48CA04}"/>
                    </a:ext>
                  </a:extLst>
                </p14:cNvPr>
                <p14:cNvContentPartPr/>
                <p14:nvPr/>
              </p14:nvContentPartPr>
              <p14:xfrm>
                <a:off x="6276150" y="2171520"/>
                <a:ext cx="33480" cy="343080"/>
              </p14:xfrm>
            </p:contentPart>
          </mc:Choice>
          <mc:Fallback xmlns="">
            <p:pic>
              <p:nvPicPr>
                <p:cNvPr id="488" name="Ink 487">
                  <a:extLst>
                    <a:ext uri="{FF2B5EF4-FFF2-40B4-BE49-F238E27FC236}">
                      <a16:creationId xmlns:a16="http://schemas.microsoft.com/office/drawing/2014/main" id="{82D01040-AAD9-209C-6ACC-917FDF48CA04}"/>
                    </a:ext>
                  </a:extLst>
                </p:cNvPr>
                <p:cNvPicPr/>
                <p:nvPr/>
              </p:nvPicPr>
              <p:blipFill>
                <a:blip r:embed="rId101"/>
                <a:stretch>
                  <a:fillRect/>
                </a:stretch>
              </p:blipFill>
              <p:spPr>
                <a:xfrm>
                  <a:off x="6258150" y="2153520"/>
                  <a:ext cx="69120" cy="378720"/>
                </a:xfrm>
                <a:prstGeom prst="rect">
                  <a:avLst/>
                </a:prstGeom>
              </p:spPr>
            </p:pic>
          </mc:Fallback>
        </mc:AlternateContent>
      </p:grpSp>
      <p:grpSp>
        <p:nvGrpSpPr>
          <p:cNvPr id="493" name="Group 492">
            <a:extLst>
              <a:ext uri="{FF2B5EF4-FFF2-40B4-BE49-F238E27FC236}">
                <a16:creationId xmlns:a16="http://schemas.microsoft.com/office/drawing/2014/main" id="{C72B85C9-6D21-7AC9-AC25-03D5B01F8EE6}"/>
              </a:ext>
            </a:extLst>
          </p:cNvPr>
          <p:cNvGrpSpPr/>
          <p:nvPr/>
        </p:nvGrpSpPr>
        <p:grpSpPr>
          <a:xfrm>
            <a:off x="6480630" y="2151000"/>
            <a:ext cx="478800" cy="365040"/>
            <a:chOff x="6480630" y="2151000"/>
            <a:chExt cx="478800" cy="365040"/>
          </a:xfrm>
        </p:grpSpPr>
        <mc:AlternateContent xmlns:mc="http://schemas.openxmlformats.org/markup-compatibility/2006" xmlns:p14="http://schemas.microsoft.com/office/powerpoint/2010/main">
          <mc:Choice Requires="p14">
            <p:contentPart p14:bwMode="auto" r:id="rId102">
              <p14:nvContentPartPr>
                <p14:cNvPr id="490" name="Ink 489">
                  <a:extLst>
                    <a:ext uri="{FF2B5EF4-FFF2-40B4-BE49-F238E27FC236}">
                      <a16:creationId xmlns:a16="http://schemas.microsoft.com/office/drawing/2014/main" id="{7677CF12-1B4C-17B9-F727-C991045F8E6F}"/>
                    </a:ext>
                  </a:extLst>
                </p14:cNvPr>
                <p14:cNvContentPartPr/>
                <p14:nvPr/>
              </p14:nvContentPartPr>
              <p14:xfrm>
                <a:off x="6480630" y="2345040"/>
                <a:ext cx="81000" cy="21240"/>
              </p14:xfrm>
            </p:contentPart>
          </mc:Choice>
          <mc:Fallback xmlns="">
            <p:pic>
              <p:nvPicPr>
                <p:cNvPr id="490" name="Ink 489">
                  <a:extLst>
                    <a:ext uri="{FF2B5EF4-FFF2-40B4-BE49-F238E27FC236}">
                      <a16:creationId xmlns:a16="http://schemas.microsoft.com/office/drawing/2014/main" id="{7677CF12-1B4C-17B9-F727-C991045F8E6F}"/>
                    </a:ext>
                  </a:extLst>
                </p:cNvPr>
                <p:cNvPicPr/>
                <p:nvPr/>
              </p:nvPicPr>
              <p:blipFill>
                <a:blip r:embed="rId103"/>
                <a:stretch>
                  <a:fillRect/>
                </a:stretch>
              </p:blipFill>
              <p:spPr>
                <a:xfrm>
                  <a:off x="6462630" y="2327040"/>
                  <a:ext cx="11664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491" name="Ink 490">
                  <a:extLst>
                    <a:ext uri="{FF2B5EF4-FFF2-40B4-BE49-F238E27FC236}">
                      <a16:creationId xmlns:a16="http://schemas.microsoft.com/office/drawing/2014/main" id="{2A21555A-4C9A-481D-0CDA-43AC0DF5D1FE}"/>
                    </a:ext>
                  </a:extLst>
                </p14:cNvPr>
                <p14:cNvContentPartPr/>
                <p14:nvPr/>
              </p14:nvContentPartPr>
              <p14:xfrm>
                <a:off x="6515190" y="2446560"/>
                <a:ext cx="155520" cy="34200"/>
              </p14:xfrm>
            </p:contentPart>
          </mc:Choice>
          <mc:Fallback xmlns="">
            <p:pic>
              <p:nvPicPr>
                <p:cNvPr id="491" name="Ink 490">
                  <a:extLst>
                    <a:ext uri="{FF2B5EF4-FFF2-40B4-BE49-F238E27FC236}">
                      <a16:creationId xmlns:a16="http://schemas.microsoft.com/office/drawing/2014/main" id="{2A21555A-4C9A-481D-0CDA-43AC0DF5D1FE}"/>
                    </a:ext>
                  </a:extLst>
                </p:cNvPr>
                <p:cNvPicPr/>
                <p:nvPr/>
              </p:nvPicPr>
              <p:blipFill>
                <a:blip r:embed="rId105"/>
                <a:stretch>
                  <a:fillRect/>
                </a:stretch>
              </p:blipFill>
              <p:spPr>
                <a:xfrm>
                  <a:off x="6497190" y="2428920"/>
                  <a:ext cx="19116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492" name="Ink 491">
                  <a:extLst>
                    <a:ext uri="{FF2B5EF4-FFF2-40B4-BE49-F238E27FC236}">
                      <a16:creationId xmlns:a16="http://schemas.microsoft.com/office/drawing/2014/main" id="{2071C9DC-C94D-4405-B458-D9BCE196E5EA}"/>
                    </a:ext>
                  </a:extLst>
                </p14:cNvPr>
                <p14:cNvContentPartPr/>
                <p14:nvPr/>
              </p14:nvContentPartPr>
              <p14:xfrm>
                <a:off x="6834870" y="2151000"/>
                <a:ext cx="124560" cy="365040"/>
              </p14:xfrm>
            </p:contentPart>
          </mc:Choice>
          <mc:Fallback xmlns="">
            <p:pic>
              <p:nvPicPr>
                <p:cNvPr id="492" name="Ink 491">
                  <a:extLst>
                    <a:ext uri="{FF2B5EF4-FFF2-40B4-BE49-F238E27FC236}">
                      <a16:creationId xmlns:a16="http://schemas.microsoft.com/office/drawing/2014/main" id="{2071C9DC-C94D-4405-B458-D9BCE196E5EA}"/>
                    </a:ext>
                  </a:extLst>
                </p:cNvPr>
                <p:cNvPicPr/>
                <p:nvPr/>
              </p:nvPicPr>
              <p:blipFill>
                <a:blip r:embed="rId107"/>
                <a:stretch>
                  <a:fillRect/>
                </a:stretch>
              </p:blipFill>
              <p:spPr>
                <a:xfrm>
                  <a:off x="6816870" y="2133360"/>
                  <a:ext cx="160200" cy="400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8">
            <p14:nvContentPartPr>
              <p14:cNvPr id="494" name="Ink 493">
                <a:extLst>
                  <a:ext uri="{FF2B5EF4-FFF2-40B4-BE49-F238E27FC236}">
                    <a16:creationId xmlns:a16="http://schemas.microsoft.com/office/drawing/2014/main" id="{73CE11E3-C0C8-ED2F-1129-382AE46FC41B}"/>
                  </a:ext>
                </a:extLst>
              </p14:cNvPr>
              <p14:cNvContentPartPr/>
              <p14:nvPr/>
            </p14:nvContentPartPr>
            <p14:xfrm>
              <a:off x="7088310" y="2377080"/>
              <a:ext cx="45000" cy="284040"/>
            </p14:xfrm>
          </p:contentPart>
        </mc:Choice>
        <mc:Fallback xmlns="">
          <p:pic>
            <p:nvPicPr>
              <p:cNvPr id="494" name="Ink 493">
                <a:extLst>
                  <a:ext uri="{FF2B5EF4-FFF2-40B4-BE49-F238E27FC236}">
                    <a16:creationId xmlns:a16="http://schemas.microsoft.com/office/drawing/2014/main" id="{73CE11E3-C0C8-ED2F-1129-382AE46FC41B}"/>
                  </a:ext>
                </a:extLst>
              </p:cNvPr>
              <p:cNvPicPr/>
              <p:nvPr/>
            </p:nvPicPr>
            <p:blipFill>
              <a:blip r:embed="rId109"/>
              <a:stretch>
                <a:fillRect/>
              </a:stretch>
            </p:blipFill>
            <p:spPr>
              <a:xfrm>
                <a:off x="7070670" y="2359440"/>
                <a:ext cx="80640" cy="319680"/>
              </a:xfrm>
              <a:prstGeom prst="rect">
                <a:avLst/>
              </a:prstGeom>
            </p:spPr>
          </p:pic>
        </mc:Fallback>
      </mc:AlternateContent>
      <p:grpSp>
        <p:nvGrpSpPr>
          <p:cNvPr id="501" name="Group 500">
            <a:extLst>
              <a:ext uri="{FF2B5EF4-FFF2-40B4-BE49-F238E27FC236}">
                <a16:creationId xmlns:a16="http://schemas.microsoft.com/office/drawing/2014/main" id="{2ED0EA6B-EDE8-B282-A1C5-EA1F55E7A6B5}"/>
              </a:ext>
            </a:extLst>
          </p:cNvPr>
          <p:cNvGrpSpPr/>
          <p:nvPr/>
        </p:nvGrpSpPr>
        <p:grpSpPr>
          <a:xfrm>
            <a:off x="7486830" y="2228400"/>
            <a:ext cx="45720" cy="274320"/>
            <a:chOff x="7486830" y="2228400"/>
            <a:chExt cx="45720" cy="274320"/>
          </a:xfrm>
        </p:grpSpPr>
        <mc:AlternateContent xmlns:mc="http://schemas.openxmlformats.org/markup-compatibility/2006" xmlns:p14="http://schemas.microsoft.com/office/powerpoint/2010/main">
          <mc:Choice Requires="p14">
            <p:contentPart p14:bwMode="auto" r:id="rId110">
              <p14:nvContentPartPr>
                <p14:cNvPr id="495" name="Ink 494">
                  <a:extLst>
                    <a:ext uri="{FF2B5EF4-FFF2-40B4-BE49-F238E27FC236}">
                      <a16:creationId xmlns:a16="http://schemas.microsoft.com/office/drawing/2014/main" id="{A670D489-05E1-1CFA-050E-C03E6BE87009}"/>
                    </a:ext>
                  </a:extLst>
                </p14:cNvPr>
                <p14:cNvContentPartPr/>
                <p14:nvPr/>
              </p14:nvContentPartPr>
              <p14:xfrm>
                <a:off x="7532190" y="2331720"/>
                <a:ext cx="360" cy="171000"/>
              </p14:xfrm>
            </p:contentPart>
          </mc:Choice>
          <mc:Fallback xmlns="">
            <p:pic>
              <p:nvPicPr>
                <p:cNvPr id="495" name="Ink 494">
                  <a:extLst>
                    <a:ext uri="{FF2B5EF4-FFF2-40B4-BE49-F238E27FC236}">
                      <a16:creationId xmlns:a16="http://schemas.microsoft.com/office/drawing/2014/main" id="{A670D489-05E1-1CFA-050E-C03E6BE87009}"/>
                    </a:ext>
                  </a:extLst>
                </p:cNvPr>
                <p:cNvPicPr/>
                <p:nvPr/>
              </p:nvPicPr>
              <p:blipFill>
                <a:blip r:embed="rId23"/>
                <a:stretch>
                  <a:fillRect/>
                </a:stretch>
              </p:blipFill>
              <p:spPr>
                <a:xfrm>
                  <a:off x="7514190" y="2314080"/>
                  <a:ext cx="3600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96" name="Ink 495">
                  <a:extLst>
                    <a:ext uri="{FF2B5EF4-FFF2-40B4-BE49-F238E27FC236}">
                      <a16:creationId xmlns:a16="http://schemas.microsoft.com/office/drawing/2014/main" id="{6AAEAB49-F235-4002-FB4D-0E6ED41E11A7}"/>
                    </a:ext>
                  </a:extLst>
                </p14:cNvPr>
                <p14:cNvContentPartPr/>
                <p14:nvPr/>
              </p14:nvContentPartPr>
              <p14:xfrm>
                <a:off x="7486830" y="2228400"/>
                <a:ext cx="360" cy="360"/>
              </p14:xfrm>
            </p:contentPart>
          </mc:Choice>
          <mc:Fallback xmlns="">
            <p:pic>
              <p:nvPicPr>
                <p:cNvPr id="496" name="Ink 495">
                  <a:extLst>
                    <a:ext uri="{FF2B5EF4-FFF2-40B4-BE49-F238E27FC236}">
                      <a16:creationId xmlns:a16="http://schemas.microsoft.com/office/drawing/2014/main" id="{6AAEAB49-F235-4002-FB4D-0E6ED41E11A7}"/>
                    </a:ext>
                  </a:extLst>
                </p:cNvPr>
                <p:cNvPicPr/>
                <p:nvPr/>
              </p:nvPicPr>
              <p:blipFill>
                <a:blip r:embed="rId39"/>
                <a:stretch>
                  <a:fillRect/>
                </a:stretch>
              </p:blipFill>
              <p:spPr>
                <a:xfrm>
                  <a:off x="7468830" y="2210760"/>
                  <a:ext cx="36000" cy="36000"/>
                </a:xfrm>
                <a:prstGeom prst="rect">
                  <a:avLst/>
                </a:prstGeom>
              </p:spPr>
            </p:pic>
          </mc:Fallback>
        </mc:AlternateContent>
      </p:grpSp>
      <p:grpSp>
        <p:nvGrpSpPr>
          <p:cNvPr id="500" name="Group 499">
            <a:extLst>
              <a:ext uri="{FF2B5EF4-FFF2-40B4-BE49-F238E27FC236}">
                <a16:creationId xmlns:a16="http://schemas.microsoft.com/office/drawing/2014/main" id="{38B990D3-A8B4-9FBA-B0BC-7846C75ADFA7}"/>
              </a:ext>
            </a:extLst>
          </p:cNvPr>
          <p:cNvGrpSpPr/>
          <p:nvPr/>
        </p:nvGrpSpPr>
        <p:grpSpPr>
          <a:xfrm>
            <a:off x="7715070" y="2057040"/>
            <a:ext cx="160200" cy="503280"/>
            <a:chOff x="7715070" y="2057040"/>
            <a:chExt cx="160200" cy="503280"/>
          </a:xfrm>
        </p:grpSpPr>
        <mc:AlternateContent xmlns:mc="http://schemas.openxmlformats.org/markup-compatibility/2006" xmlns:p14="http://schemas.microsoft.com/office/powerpoint/2010/main">
          <mc:Choice Requires="p14">
            <p:contentPart p14:bwMode="auto" r:id="rId112">
              <p14:nvContentPartPr>
                <p14:cNvPr id="497" name="Ink 496">
                  <a:extLst>
                    <a:ext uri="{FF2B5EF4-FFF2-40B4-BE49-F238E27FC236}">
                      <a16:creationId xmlns:a16="http://schemas.microsoft.com/office/drawing/2014/main" id="{83D5890C-46D9-061B-A285-8606995B8FD4}"/>
                    </a:ext>
                  </a:extLst>
                </p14:cNvPr>
                <p14:cNvContentPartPr/>
                <p14:nvPr/>
              </p14:nvContentPartPr>
              <p14:xfrm>
                <a:off x="7760790" y="2057040"/>
                <a:ext cx="114480" cy="503280"/>
              </p14:xfrm>
            </p:contentPart>
          </mc:Choice>
          <mc:Fallback xmlns="">
            <p:pic>
              <p:nvPicPr>
                <p:cNvPr id="497" name="Ink 496">
                  <a:extLst>
                    <a:ext uri="{FF2B5EF4-FFF2-40B4-BE49-F238E27FC236}">
                      <a16:creationId xmlns:a16="http://schemas.microsoft.com/office/drawing/2014/main" id="{83D5890C-46D9-061B-A285-8606995B8FD4}"/>
                    </a:ext>
                  </a:extLst>
                </p:cNvPr>
                <p:cNvPicPr/>
                <p:nvPr/>
              </p:nvPicPr>
              <p:blipFill>
                <a:blip r:embed="rId113"/>
                <a:stretch>
                  <a:fillRect/>
                </a:stretch>
              </p:blipFill>
              <p:spPr>
                <a:xfrm>
                  <a:off x="7742790" y="2039400"/>
                  <a:ext cx="150120" cy="5389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498" name="Ink 497">
                  <a:extLst>
                    <a:ext uri="{FF2B5EF4-FFF2-40B4-BE49-F238E27FC236}">
                      <a16:creationId xmlns:a16="http://schemas.microsoft.com/office/drawing/2014/main" id="{82A58216-AEB5-2346-080B-FEF21EA261FF}"/>
                    </a:ext>
                  </a:extLst>
                </p14:cNvPr>
                <p14:cNvContentPartPr/>
                <p14:nvPr/>
              </p14:nvContentPartPr>
              <p14:xfrm>
                <a:off x="7715070" y="2365560"/>
                <a:ext cx="136080" cy="34560"/>
              </p14:xfrm>
            </p:contentPart>
          </mc:Choice>
          <mc:Fallback xmlns="">
            <p:pic>
              <p:nvPicPr>
                <p:cNvPr id="498" name="Ink 497">
                  <a:extLst>
                    <a:ext uri="{FF2B5EF4-FFF2-40B4-BE49-F238E27FC236}">
                      <a16:creationId xmlns:a16="http://schemas.microsoft.com/office/drawing/2014/main" id="{82A58216-AEB5-2346-080B-FEF21EA261FF}"/>
                    </a:ext>
                  </a:extLst>
                </p:cNvPr>
                <p:cNvPicPr/>
                <p:nvPr/>
              </p:nvPicPr>
              <p:blipFill>
                <a:blip r:embed="rId115"/>
                <a:stretch>
                  <a:fillRect/>
                </a:stretch>
              </p:blipFill>
              <p:spPr>
                <a:xfrm>
                  <a:off x="7697430" y="2347920"/>
                  <a:ext cx="171720" cy="70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6">
            <p14:nvContentPartPr>
              <p14:cNvPr id="499" name="Ink 498">
                <a:extLst>
                  <a:ext uri="{FF2B5EF4-FFF2-40B4-BE49-F238E27FC236}">
                    <a16:creationId xmlns:a16="http://schemas.microsoft.com/office/drawing/2014/main" id="{C6803CDF-CA9E-D033-ECD6-8C4FAC6B1F12}"/>
                  </a:ext>
                </a:extLst>
              </p14:cNvPr>
              <p14:cNvContentPartPr/>
              <p14:nvPr/>
            </p14:nvContentPartPr>
            <p14:xfrm>
              <a:off x="8080110" y="1960200"/>
              <a:ext cx="81360" cy="667800"/>
            </p14:xfrm>
          </p:contentPart>
        </mc:Choice>
        <mc:Fallback xmlns="">
          <p:pic>
            <p:nvPicPr>
              <p:cNvPr id="499" name="Ink 498">
                <a:extLst>
                  <a:ext uri="{FF2B5EF4-FFF2-40B4-BE49-F238E27FC236}">
                    <a16:creationId xmlns:a16="http://schemas.microsoft.com/office/drawing/2014/main" id="{C6803CDF-CA9E-D033-ECD6-8C4FAC6B1F12}"/>
                  </a:ext>
                </a:extLst>
              </p:cNvPr>
              <p:cNvPicPr/>
              <p:nvPr/>
            </p:nvPicPr>
            <p:blipFill>
              <a:blip r:embed="rId117"/>
              <a:stretch>
                <a:fillRect/>
              </a:stretch>
            </p:blipFill>
            <p:spPr>
              <a:xfrm>
                <a:off x="8062110" y="1942560"/>
                <a:ext cx="117000" cy="703440"/>
              </a:xfrm>
              <a:prstGeom prst="rect">
                <a:avLst/>
              </a:prstGeom>
            </p:spPr>
          </p:pic>
        </mc:Fallback>
      </mc:AlternateContent>
      <p:grpSp>
        <p:nvGrpSpPr>
          <p:cNvPr id="511" name="Group 510">
            <a:extLst>
              <a:ext uri="{FF2B5EF4-FFF2-40B4-BE49-F238E27FC236}">
                <a16:creationId xmlns:a16="http://schemas.microsoft.com/office/drawing/2014/main" id="{15D8FF0C-92C3-2BD3-8F6C-220EEF07C1A4}"/>
              </a:ext>
            </a:extLst>
          </p:cNvPr>
          <p:cNvGrpSpPr/>
          <p:nvPr/>
        </p:nvGrpSpPr>
        <p:grpSpPr>
          <a:xfrm>
            <a:off x="8263710" y="1874160"/>
            <a:ext cx="1423440" cy="845640"/>
            <a:chOff x="8263710" y="1874160"/>
            <a:chExt cx="1423440" cy="845640"/>
          </a:xfrm>
        </p:grpSpPr>
        <mc:AlternateContent xmlns:mc="http://schemas.openxmlformats.org/markup-compatibility/2006" xmlns:p14="http://schemas.microsoft.com/office/powerpoint/2010/main">
          <mc:Choice Requires="p14">
            <p:contentPart p14:bwMode="auto" r:id="rId118">
              <p14:nvContentPartPr>
                <p14:cNvPr id="502" name="Ink 501">
                  <a:extLst>
                    <a:ext uri="{FF2B5EF4-FFF2-40B4-BE49-F238E27FC236}">
                      <a16:creationId xmlns:a16="http://schemas.microsoft.com/office/drawing/2014/main" id="{FEC55EA6-44B0-B10C-868C-AFA9F671E6E4}"/>
                    </a:ext>
                  </a:extLst>
                </p14:cNvPr>
                <p14:cNvContentPartPr/>
                <p14:nvPr/>
              </p14:nvContentPartPr>
              <p14:xfrm>
                <a:off x="8263710" y="2123640"/>
                <a:ext cx="211320" cy="397080"/>
              </p14:xfrm>
            </p:contentPart>
          </mc:Choice>
          <mc:Fallback xmlns="">
            <p:pic>
              <p:nvPicPr>
                <p:cNvPr id="502" name="Ink 501">
                  <a:extLst>
                    <a:ext uri="{FF2B5EF4-FFF2-40B4-BE49-F238E27FC236}">
                      <a16:creationId xmlns:a16="http://schemas.microsoft.com/office/drawing/2014/main" id="{FEC55EA6-44B0-B10C-868C-AFA9F671E6E4}"/>
                    </a:ext>
                  </a:extLst>
                </p:cNvPr>
                <p:cNvPicPr/>
                <p:nvPr/>
              </p:nvPicPr>
              <p:blipFill>
                <a:blip r:embed="rId119"/>
                <a:stretch>
                  <a:fillRect/>
                </a:stretch>
              </p:blipFill>
              <p:spPr>
                <a:xfrm>
                  <a:off x="8246070" y="2106000"/>
                  <a:ext cx="246960" cy="4327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503" name="Ink 502">
                  <a:extLst>
                    <a:ext uri="{FF2B5EF4-FFF2-40B4-BE49-F238E27FC236}">
                      <a16:creationId xmlns:a16="http://schemas.microsoft.com/office/drawing/2014/main" id="{B749BD8E-A549-13F6-EF66-F36C4A63F92D}"/>
                    </a:ext>
                  </a:extLst>
                </p14:cNvPr>
                <p14:cNvContentPartPr/>
                <p14:nvPr/>
              </p14:nvContentPartPr>
              <p14:xfrm>
                <a:off x="8623710" y="2171520"/>
                <a:ext cx="97200" cy="231840"/>
              </p14:xfrm>
            </p:contentPart>
          </mc:Choice>
          <mc:Fallback xmlns="">
            <p:pic>
              <p:nvPicPr>
                <p:cNvPr id="503" name="Ink 502">
                  <a:extLst>
                    <a:ext uri="{FF2B5EF4-FFF2-40B4-BE49-F238E27FC236}">
                      <a16:creationId xmlns:a16="http://schemas.microsoft.com/office/drawing/2014/main" id="{B749BD8E-A549-13F6-EF66-F36C4A63F92D}"/>
                    </a:ext>
                  </a:extLst>
                </p:cNvPr>
                <p:cNvPicPr/>
                <p:nvPr/>
              </p:nvPicPr>
              <p:blipFill>
                <a:blip r:embed="rId121"/>
                <a:stretch>
                  <a:fillRect/>
                </a:stretch>
              </p:blipFill>
              <p:spPr>
                <a:xfrm>
                  <a:off x="8605710" y="2153520"/>
                  <a:ext cx="13284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504" name="Ink 503">
                  <a:extLst>
                    <a:ext uri="{FF2B5EF4-FFF2-40B4-BE49-F238E27FC236}">
                      <a16:creationId xmlns:a16="http://schemas.microsoft.com/office/drawing/2014/main" id="{41C8721F-5B61-28FC-91B4-A628309FF4B6}"/>
                    </a:ext>
                  </a:extLst>
                </p14:cNvPr>
                <p14:cNvContentPartPr/>
                <p14:nvPr/>
              </p14:nvContentPartPr>
              <p14:xfrm>
                <a:off x="8903790" y="2045880"/>
                <a:ext cx="64800" cy="22680"/>
              </p14:xfrm>
            </p:contentPart>
          </mc:Choice>
          <mc:Fallback xmlns="">
            <p:pic>
              <p:nvPicPr>
                <p:cNvPr id="504" name="Ink 503">
                  <a:extLst>
                    <a:ext uri="{FF2B5EF4-FFF2-40B4-BE49-F238E27FC236}">
                      <a16:creationId xmlns:a16="http://schemas.microsoft.com/office/drawing/2014/main" id="{41C8721F-5B61-28FC-91B4-A628309FF4B6}"/>
                    </a:ext>
                  </a:extLst>
                </p:cNvPr>
                <p:cNvPicPr/>
                <p:nvPr/>
              </p:nvPicPr>
              <p:blipFill>
                <a:blip r:embed="rId123"/>
                <a:stretch>
                  <a:fillRect/>
                </a:stretch>
              </p:blipFill>
              <p:spPr>
                <a:xfrm>
                  <a:off x="8885790" y="2027880"/>
                  <a:ext cx="10044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505" name="Ink 504">
                  <a:extLst>
                    <a:ext uri="{FF2B5EF4-FFF2-40B4-BE49-F238E27FC236}">
                      <a16:creationId xmlns:a16="http://schemas.microsoft.com/office/drawing/2014/main" id="{289E04A2-179E-A677-3A0E-FFD002008BCF}"/>
                    </a:ext>
                  </a:extLst>
                </p14:cNvPr>
                <p14:cNvContentPartPr/>
                <p14:nvPr/>
              </p14:nvContentPartPr>
              <p14:xfrm>
                <a:off x="8867790" y="2080440"/>
                <a:ext cx="141840" cy="461880"/>
              </p14:xfrm>
            </p:contentPart>
          </mc:Choice>
          <mc:Fallback xmlns="">
            <p:pic>
              <p:nvPicPr>
                <p:cNvPr id="505" name="Ink 504">
                  <a:extLst>
                    <a:ext uri="{FF2B5EF4-FFF2-40B4-BE49-F238E27FC236}">
                      <a16:creationId xmlns:a16="http://schemas.microsoft.com/office/drawing/2014/main" id="{289E04A2-179E-A677-3A0E-FFD002008BCF}"/>
                    </a:ext>
                  </a:extLst>
                </p:cNvPr>
                <p:cNvPicPr/>
                <p:nvPr/>
              </p:nvPicPr>
              <p:blipFill>
                <a:blip r:embed="rId125"/>
                <a:stretch>
                  <a:fillRect/>
                </a:stretch>
              </p:blipFill>
              <p:spPr>
                <a:xfrm>
                  <a:off x="8850150" y="2062440"/>
                  <a:ext cx="177480" cy="4975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507" name="Ink 506">
                  <a:extLst>
                    <a:ext uri="{FF2B5EF4-FFF2-40B4-BE49-F238E27FC236}">
                      <a16:creationId xmlns:a16="http://schemas.microsoft.com/office/drawing/2014/main" id="{02EDC965-8914-035D-2E49-9BF8D588A313}"/>
                    </a:ext>
                  </a:extLst>
                </p14:cNvPr>
                <p14:cNvContentPartPr/>
                <p14:nvPr/>
              </p14:nvContentPartPr>
              <p14:xfrm>
                <a:off x="9033390" y="1874160"/>
                <a:ext cx="101520" cy="845640"/>
              </p14:xfrm>
            </p:contentPart>
          </mc:Choice>
          <mc:Fallback xmlns="">
            <p:pic>
              <p:nvPicPr>
                <p:cNvPr id="507" name="Ink 506">
                  <a:extLst>
                    <a:ext uri="{FF2B5EF4-FFF2-40B4-BE49-F238E27FC236}">
                      <a16:creationId xmlns:a16="http://schemas.microsoft.com/office/drawing/2014/main" id="{02EDC965-8914-035D-2E49-9BF8D588A313}"/>
                    </a:ext>
                  </a:extLst>
                </p:cNvPr>
                <p:cNvPicPr/>
                <p:nvPr/>
              </p:nvPicPr>
              <p:blipFill>
                <a:blip r:embed="rId127"/>
                <a:stretch>
                  <a:fillRect/>
                </a:stretch>
              </p:blipFill>
              <p:spPr>
                <a:xfrm>
                  <a:off x="9015750" y="1856520"/>
                  <a:ext cx="137160" cy="8812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509" name="Ink 508">
                  <a:extLst>
                    <a:ext uri="{FF2B5EF4-FFF2-40B4-BE49-F238E27FC236}">
                      <a16:creationId xmlns:a16="http://schemas.microsoft.com/office/drawing/2014/main" id="{68FDCA57-9152-28C4-50B6-56C7A992F9E4}"/>
                    </a:ext>
                  </a:extLst>
                </p14:cNvPr>
                <p14:cNvContentPartPr/>
                <p14:nvPr/>
              </p14:nvContentPartPr>
              <p14:xfrm>
                <a:off x="9496710" y="2091600"/>
                <a:ext cx="13320" cy="390240"/>
              </p14:xfrm>
            </p:contentPart>
          </mc:Choice>
          <mc:Fallback xmlns="">
            <p:pic>
              <p:nvPicPr>
                <p:cNvPr id="509" name="Ink 508">
                  <a:extLst>
                    <a:ext uri="{FF2B5EF4-FFF2-40B4-BE49-F238E27FC236}">
                      <a16:creationId xmlns:a16="http://schemas.microsoft.com/office/drawing/2014/main" id="{68FDCA57-9152-28C4-50B6-56C7A992F9E4}"/>
                    </a:ext>
                  </a:extLst>
                </p:cNvPr>
                <p:cNvPicPr/>
                <p:nvPr/>
              </p:nvPicPr>
              <p:blipFill>
                <a:blip r:embed="rId129"/>
                <a:stretch>
                  <a:fillRect/>
                </a:stretch>
              </p:blipFill>
              <p:spPr>
                <a:xfrm>
                  <a:off x="9479070" y="2073600"/>
                  <a:ext cx="48960" cy="4258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510" name="Ink 509">
                  <a:extLst>
                    <a:ext uri="{FF2B5EF4-FFF2-40B4-BE49-F238E27FC236}">
                      <a16:creationId xmlns:a16="http://schemas.microsoft.com/office/drawing/2014/main" id="{F2BC6399-D0DD-F888-F3AD-EA4A78952D9C}"/>
                    </a:ext>
                  </a:extLst>
                </p14:cNvPr>
                <p14:cNvContentPartPr/>
                <p14:nvPr/>
              </p14:nvContentPartPr>
              <p14:xfrm>
                <a:off x="9292590" y="2068560"/>
                <a:ext cx="394560" cy="58680"/>
              </p14:xfrm>
            </p:contentPart>
          </mc:Choice>
          <mc:Fallback xmlns="">
            <p:pic>
              <p:nvPicPr>
                <p:cNvPr id="510" name="Ink 509">
                  <a:extLst>
                    <a:ext uri="{FF2B5EF4-FFF2-40B4-BE49-F238E27FC236}">
                      <a16:creationId xmlns:a16="http://schemas.microsoft.com/office/drawing/2014/main" id="{F2BC6399-D0DD-F888-F3AD-EA4A78952D9C}"/>
                    </a:ext>
                  </a:extLst>
                </p:cNvPr>
                <p:cNvPicPr/>
                <p:nvPr/>
              </p:nvPicPr>
              <p:blipFill>
                <a:blip r:embed="rId131"/>
                <a:stretch>
                  <a:fillRect/>
                </a:stretch>
              </p:blipFill>
              <p:spPr>
                <a:xfrm>
                  <a:off x="9274590" y="2050920"/>
                  <a:ext cx="430200" cy="94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2">
            <p14:nvContentPartPr>
              <p14:cNvPr id="512" name="Ink 511">
                <a:extLst>
                  <a:ext uri="{FF2B5EF4-FFF2-40B4-BE49-F238E27FC236}">
                    <a16:creationId xmlns:a16="http://schemas.microsoft.com/office/drawing/2014/main" id="{3D8854C2-D93B-3779-BD2D-6B1FB86FDA8A}"/>
                  </a:ext>
                </a:extLst>
              </p14:cNvPr>
              <p14:cNvContentPartPr/>
              <p14:nvPr/>
            </p14:nvContentPartPr>
            <p14:xfrm>
              <a:off x="3966030" y="3219840"/>
              <a:ext cx="398880" cy="247680"/>
            </p14:xfrm>
          </p:contentPart>
        </mc:Choice>
        <mc:Fallback xmlns="">
          <p:pic>
            <p:nvPicPr>
              <p:cNvPr id="512" name="Ink 511">
                <a:extLst>
                  <a:ext uri="{FF2B5EF4-FFF2-40B4-BE49-F238E27FC236}">
                    <a16:creationId xmlns:a16="http://schemas.microsoft.com/office/drawing/2014/main" id="{3D8854C2-D93B-3779-BD2D-6B1FB86FDA8A}"/>
                  </a:ext>
                </a:extLst>
              </p:cNvPr>
              <p:cNvPicPr/>
              <p:nvPr/>
            </p:nvPicPr>
            <p:blipFill>
              <a:blip r:embed="rId133"/>
              <a:stretch>
                <a:fillRect/>
              </a:stretch>
            </p:blipFill>
            <p:spPr>
              <a:xfrm>
                <a:off x="3948030" y="3201840"/>
                <a:ext cx="43452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521" name="Ink 520">
                <a:extLst>
                  <a:ext uri="{FF2B5EF4-FFF2-40B4-BE49-F238E27FC236}">
                    <a16:creationId xmlns:a16="http://schemas.microsoft.com/office/drawing/2014/main" id="{13B5FDBF-0D13-B178-9D72-4BE1252777BF}"/>
                  </a:ext>
                </a:extLst>
              </p14:cNvPr>
              <p14:cNvContentPartPr/>
              <p14:nvPr/>
            </p14:nvContentPartPr>
            <p14:xfrm>
              <a:off x="2182590" y="3234600"/>
              <a:ext cx="188640" cy="308880"/>
            </p14:xfrm>
          </p:contentPart>
        </mc:Choice>
        <mc:Fallback xmlns="">
          <p:pic>
            <p:nvPicPr>
              <p:cNvPr id="521" name="Ink 520">
                <a:extLst>
                  <a:ext uri="{FF2B5EF4-FFF2-40B4-BE49-F238E27FC236}">
                    <a16:creationId xmlns:a16="http://schemas.microsoft.com/office/drawing/2014/main" id="{13B5FDBF-0D13-B178-9D72-4BE1252777BF}"/>
                  </a:ext>
                </a:extLst>
              </p:cNvPr>
              <p:cNvPicPr/>
              <p:nvPr/>
            </p:nvPicPr>
            <p:blipFill>
              <a:blip r:embed="rId135"/>
              <a:stretch>
                <a:fillRect/>
              </a:stretch>
            </p:blipFill>
            <p:spPr>
              <a:xfrm>
                <a:off x="2164590" y="3216960"/>
                <a:ext cx="224280" cy="344520"/>
              </a:xfrm>
              <a:prstGeom prst="rect">
                <a:avLst/>
              </a:prstGeom>
            </p:spPr>
          </p:pic>
        </mc:Fallback>
      </mc:AlternateContent>
      <p:grpSp>
        <p:nvGrpSpPr>
          <p:cNvPr id="526" name="Group 525">
            <a:extLst>
              <a:ext uri="{FF2B5EF4-FFF2-40B4-BE49-F238E27FC236}">
                <a16:creationId xmlns:a16="http://schemas.microsoft.com/office/drawing/2014/main" id="{119A4738-8D9F-441C-294F-F11B0BB11608}"/>
              </a:ext>
            </a:extLst>
          </p:cNvPr>
          <p:cNvGrpSpPr/>
          <p:nvPr/>
        </p:nvGrpSpPr>
        <p:grpSpPr>
          <a:xfrm>
            <a:off x="2697030" y="3200040"/>
            <a:ext cx="784080" cy="356760"/>
            <a:chOff x="2697030" y="3200040"/>
            <a:chExt cx="784080" cy="356760"/>
          </a:xfrm>
        </p:grpSpPr>
        <mc:AlternateContent xmlns:mc="http://schemas.openxmlformats.org/markup-compatibility/2006" xmlns:p14="http://schemas.microsoft.com/office/powerpoint/2010/main">
          <mc:Choice Requires="p14">
            <p:contentPart p14:bwMode="auto" r:id="rId136">
              <p14:nvContentPartPr>
                <p14:cNvPr id="522" name="Ink 521">
                  <a:extLst>
                    <a:ext uri="{FF2B5EF4-FFF2-40B4-BE49-F238E27FC236}">
                      <a16:creationId xmlns:a16="http://schemas.microsoft.com/office/drawing/2014/main" id="{130BA7DB-3B80-D7A9-DC47-2F7BDC1881A0}"/>
                    </a:ext>
                  </a:extLst>
                </p14:cNvPr>
                <p14:cNvContentPartPr/>
                <p14:nvPr/>
              </p14:nvContentPartPr>
              <p14:xfrm>
                <a:off x="2697030" y="3200040"/>
                <a:ext cx="360" cy="321120"/>
              </p14:xfrm>
            </p:contentPart>
          </mc:Choice>
          <mc:Fallback xmlns="">
            <p:pic>
              <p:nvPicPr>
                <p:cNvPr id="522" name="Ink 521">
                  <a:extLst>
                    <a:ext uri="{FF2B5EF4-FFF2-40B4-BE49-F238E27FC236}">
                      <a16:creationId xmlns:a16="http://schemas.microsoft.com/office/drawing/2014/main" id="{130BA7DB-3B80-D7A9-DC47-2F7BDC1881A0}"/>
                    </a:ext>
                  </a:extLst>
                </p:cNvPr>
                <p:cNvPicPr/>
                <p:nvPr/>
              </p:nvPicPr>
              <p:blipFill>
                <a:blip r:embed="rId33"/>
                <a:stretch>
                  <a:fillRect/>
                </a:stretch>
              </p:blipFill>
              <p:spPr>
                <a:xfrm>
                  <a:off x="2679390" y="3182400"/>
                  <a:ext cx="3600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523" name="Ink 522">
                  <a:extLst>
                    <a:ext uri="{FF2B5EF4-FFF2-40B4-BE49-F238E27FC236}">
                      <a16:creationId xmlns:a16="http://schemas.microsoft.com/office/drawing/2014/main" id="{1C4B035F-183D-7BBA-727B-3A154852D055}"/>
                    </a:ext>
                  </a:extLst>
                </p14:cNvPr>
                <p14:cNvContentPartPr/>
                <p14:nvPr/>
              </p14:nvContentPartPr>
              <p14:xfrm>
                <a:off x="2821590" y="3291480"/>
                <a:ext cx="175680" cy="265320"/>
              </p14:xfrm>
            </p:contentPart>
          </mc:Choice>
          <mc:Fallback xmlns="">
            <p:pic>
              <p:nvPicPr>
                <p:cNvPr id="523" name="Ink 522">
                  <a:extLst>
                    <a:ext uri="{FF2B5EF4-FFF2-40B4-BE49-F238E27FC236}">
                      <a16:creationId xmlns:a16="http://schemas.microsoft.com/office/drawing/2014/main" id="{1C4B035F-183D-7BBA-727B-3A154852D055}"/>
                    </a:ext>
                  </a:extLst>
                </p:cNvPr>
                <p:cNvPicPr/>
                <p:nvPr/>
              </p:nvPicPr>
              <p:blipFill>
                <a:blip r:embed="rId138"/>
                <a:stretch>
                  <a:fillRect/>
                </a:stretch>
              </p:blipFill>
              <p:spPr>
                <a:xfrm>
                  <a:off x="2803590" y="3273840"/>
                  <a:ext cx="21132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524" name="Ink 523">
                  <a:extLst>
                    <a:ext uri="{FF2B5EF4-FFF2-40B4-BE49-F238E27FC236}">
                      <a16:creationId xmlns:a16="http://schemas.microsoft.com/office/drawing/2014/main" id="{0CF39392-CF63-24C6-76B1-4F0DB5B9D6B5}"/>
                    </a:ext>
                  </a:extLst>
                </p14:cNvPr>
                <p14:cNvContentPartPr/>
                <p14:nvPr/>
              </p14:nvContentPartPr>
              <p14:xfrm>
                <a:off x="3177630" y="3211560"/>
                <a:ext cx="360" cy="274320"/>
              </p14:xfrm>
            </p:contentPart>
          </mc:Choice>
          <mc:Fallback xmlns="">
            <p:pic>
              <p:nvPicPr>
                <p:cNvPr id="524" name="Ink 523">
                  <a:extLst>
                    <a:ext uri="{FF2B5EF4-FFF2-40B4-BE49-F238E27FC236}">
                      <a16:creationId xmlns:a16="http://schemas.microsoft.com/office/drawing/2014/main" id="{0CF39392-CF63-24C6-76B1-4F0DB5B9D6B5}"/>
                    </a:ext>
                  </a:extLst>
                </p:cNvPr>
                <p:cNvPicPr/>
                <p:nvPr/>
              </p:nvPicPr>
              <p:blipFill>
                <a:blip r:embed="rId140"/>
                <a:stretch>
                  <a:fillRect/>
                </a:stretch>
              </p:blipFill>
              <p:spPr>
                <a:xfrm>
                  <a:off x="3159630" y="3193920"/>
                  <a:ext cx="3600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525" name="Ink 524">
                  <a:extLst>
                    <a:ext uri="{FF2B5EF4-FFF2-40B4-BE49-F238E27FC236}">
                      <a16:creationId xmlns:a16="http://schemas.microsoft.com/office/drawing/2014/main" id="{53E7B13A-186D-3D58-B403-2D1D86B26AE1}"/>
                    </a:ext>
                  </a:extLst>
                </p14:cNvPr>
                <p14:cNvContentPartPr/>
                <p14:nvPr/>
              </p14:nvContentPartPr>
              <p14:xfrm>
                <a:off x="3325950" y="3280320"/>
                <a:ext cx="155160" cy="243720"/>
              </p14:xfrm>
            </p:contentPart>
          </mc:Choice>
          <mc:Fallback xmlns="">
            <p:pic>
              <p:nvPicPr>
                <p:cNvPr id="525" name="Ink 524">
                  <a:extLst>
                    <a:ext uri="{FF2B5EF4-FFF2-40B4-BE49-F238E27FC236}">
                      <a16:creationId xmlns:a16="http://schemas.microsoft.com/office/drawing/2014/main" id="{53E7B13A-186D-3D58-B403-2D1D86B26AE1}"/>
                    </a:ext>
                  </a:extLst>
                </p:cNvPr>
                <p:cNvPicPr/>
                <p:nvPr/>
              </p:nvPicPr>
              <p:blipFill>
                <a:blip r:embed="rId142"/>
                <a:stretch>
                  <a:fillRect/>
                </a:stretch>
              </p:blipFill>
              <p:spPr>
                <a:xfrm>
                  <a:off x="3308310" y="3262680"/>
                  <a:ext cx="190800" cy="279360"/>
                </a:xfrm>
                <a:prstGeom prst="rect">
                  <a:avLst/>
                </a:prstGeom>
              </p:spPr>
            </p:pic>
          </mc:Fallback>
        </mc:AlternateContent>
      </p:grpSp>
      <p:grpSp>
        <p:nvGrpSpPr>
          <p:cNvPr id="529" name="Group 528">
            <a:extLst>
              <a:ext uri="{FF2B5EF4-FFF2-40B4-BE49-F238E27FC236}">
                <a16:creationId xmlns:a16="http://schemas.microsoft.com/office/drawing/2014/main" id="{0FB490A6-E50F-2151-86F4-1C4702634202}"/>
              </a:ext>
            </a:extLst>
          </p:cNvPr>
          <p:cNvGrpSpPr/>
          <p:nvPr/>
        </p:nvGrpSpPr>
        <p:grpSpPr>
          <a:xfrm>
            <a:off x="1329030" y="3211560"/>
            <a:ext cx="959760" cy="652320"/>
            <a:chOff x="1329030" y="3211560"/>
            <a:chExt cx="959760" cy="652320"/>
          </a:xfrm>
        </p:grpSpPr>
        <mc:AlternateContent xmlns:mc="http://schemas.openxmlformats.org/markup-compatibility/2006" xmlns:p14="http://schemas.microsoft.com/office/powerpoint/2010/main">
          <mc:Choice Requires="p14">
            <p:contentPart p14:bwMode="auto" r:id="rId143">
              <p14:nvContentPartPr>
                <p14:cNvPr id="513" name="Ink 512">
                  <a:extLst>
                    <a:ext uri="{FF2B5EF4-FFF2-40B4-BE49-F238E27FC236}">
                      <a16:creationId xmlns:a16="http://schemas.microsoft.com/office/drawing/2014/main" id="{86BC28E9-BB0D-B572-8598-D06E66261D4D}"/>
                    </a:ext>
                  </a:extLst>
                </p14:cNvPr>
                <p14:cNvContentPartPr/>
                <p14:nvPr/>
              </p14:nvContentPartPr>
              <p14:xfrm>
                <a:off x="1622790" y="3211560"/>
                <a:ext cx="360" cy="330480"/>
              </p14:xfrm>
            </p:contentPart>
          </mc:Choice>
          <mc:Fallback xmlns="">
            <p:pic>
              <p:nvPicPr>
                <p:cNvPr id="513" name="Ink 512">
                  <a:extLst>
                    <a:ext uri="{FF2B5EF4-FFF2-40B4-BE49-F238E27FC236}">
                      <a16:creationId xmlns:a16="http://schemas.microsoft.com/office/drawing/2014/main" id="{86BC28E9-BB0D-B572-8598-D06E66261D4D}"/>
                    </a:ext>
                  </a:extLst>
                </p:cNvPr>
                <p:cNvPicPr/>
                <p:nvPr/>
              </p:nvPicPr>
              <p:blipFill>
                <a:blip r:embed="rId144"/>
                <a:stretch>
                  <a:fillRect/>
                </a:stretch>
              </p:blipFill>
              <p:spPr>
                <a:xfrm>
                  <a:off x="1604790" y="3193920"/>
                  <a:ext cx="3600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514" name="Ink 513">
                  <a:extLst>
                    <a:ext uri="{FF2B5EF4-FFF2-40B4-BE49-F238E27FC236}">
                      <a16:creationId xmlns:a16="http://schemas.microsoft.com/office/drawing/2014/main" id="{BF519BA3-C3AF-C20F-C853-DABFDA400072}"/>
                    </a:ext>
                  </a:extLst>
                </p14:cNvPr>
                <p14:cNvContentPartPr/>
                <p14:nvPr/>
              </p14:nvContentPartPr>
              <p14:xfrm>
                <a:off x="1383030" y="3256920"/>
                <a:ext cx="77760" cy="12240"/>
              </p14:xfrm>
            </p:contentPart>
          </mc:Choice>
          <mc:Fallback xmlns="">
            <p:pic>
              <p:nvPicPr>
                <p:cNvPr id="514" name="Ink 513">
                  <a:extLst>
                    <a:ext uri="{FF2B5EF4-FFF2-40B4-BE49-F238E27FC236}">
                      <a16:creationId xmlns:a16="http://schemas.microsoft.com/office/drawing/2014/main" id="{BF519BA3-C3AF-C20F-C853-DABFDA400072}"/>
                    </a:ext>
                  </a:extLst>
                </p:cNvPr>
                <p:cNvPicPr/>
                <p:nvPr/>
              </p:nvPicPr>
              <p:blipFill>
                <a:blip r:embed="rId146"/>
                <a:stretch>
                  <a:fillRect/>
                </a:stretch>
              </p:blipFill>
              <p:spPr>
                <a:xfrm>
                  <a:off x="1365030" y="3239280"/>
                  <a:ext cx="11340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515" name="Ink 514">
                  <a:extLst>
                    <a:ext uri="{FF2B5EF4-FFF2-40B4-BE49-F238E27FC236}">
                      <a16:creationId xmlns:a16="http://schemas.microsoft.com/office/drawing/2014/main" id="{D9C1D14C-DD4B-A360-AD96-06C1BF0DEDAC}"/>
                    </a:ext>
                  </a:extLst>
                </p14:cNvPr>
                <p14:cNvContentPartPr/>
                <p14:nvPr/>
              </p14:nvContentPartPr>
              <p14:xfrm>
                <a:off x="1329030" y="3280320"/>
                <a:ext cx="183240" cy="253800"/>
              </p14:xfrm>
            </p:contentPart>
          </mc:Choice>
          <mc:Fallback xmlns="">
            <p:pic>
              <p:nvPicPr>
                <p:cNvPr id="515" name="Ink 514">
                  <a:extLst>
                    <a:ext uri="{FF2B5EF4-FFF2-40B4-BE49-F238E27FC236}">
                      <a16:creationId xmlns:a16="http://schemas.microsoft.com/office/drawing/2014/main" id="{D9C1D14C-DD4B-A360-AD96-06C1BF0DEDAC}"/>
                    </a:ext>
                  </a:extLst>
                </p:cNvPr>
                <p:cNvPicPr/>
                <p:nvPr/>
              </p:nvPicPr>
              <p:blipFill>
                <a:blip r:embed="rId148"/>
                <a:stretch>
                  <a:fillRect/>
                </a:stretch>
              </p:blipFill>
              <p:spPr>
                <a:xfrm>
                  <a:off x="1311030" y="3262680"/>
                  <a:ext cx="21888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517" name="Ink 516">
                  <a:extLst>
                    <a:ext uri="{FF2B5EF4-FFF2-40B4-BE49-F238E27FC236}">
                      <a16:creationId xmlns:a16="http://schemas.microsoft.com/office/drawing/2014/main" id="{A9705E2A-B38C-3168-96FE-26AB6A048045}"/>
                    </a:ext>
                  </a:extLst>
                </p14:cNvPr>
                <p14:cNvContentPartPr/>
                <p14:nvPr/>
              </p14:nvContentPartPr>
              <p14:xfrm>
                <a:off x="1977390" y="3211560"/>
                <a:ext cx="24480" cy="342000"/>
              </p14:xfrm>
            </p:contentPart>
          </mc:Choice>
          <mc:Fallback xmlns="">
            <p:pic>
              <p:nvPicPr>
                <p:cNvPr id="517" name="Ink 516">
                  <a:extLst>
                    <a:ext uri="{FF2B5EF4-FFF2-40B4-BE49-F238E27FC236}">
                      <a16:creationId xmlns:a16="http://schemas.microsoft.com/office/drawing/2014/main" id="{A9705E2A-B38C-3168-96FE-26AB6A048045}"/>
                    </a:ext>
                  </a:extLst>
                </p:cNvPr>
                <p:cNvPicPr/>
                <p:nvPr/>
              </p:nvPicPr>
              <p:blipFill>
                <a:blip r:embed="rId150"/>
                <a:stretch>
                  <a:fillRect/>
                </a:stretch>
              </p:blipFill>
              <p:spPr>
                <a:xfrm>
                  <a:off x="1959750" y="3193920"/>
                  <a:ext cx="60120"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518" name="Ink 517">
                  <a:extLst>
                    <a:ext uri="{FF2B5EF4-FFF2-40B4-BE49-F238E27FC236}">
                      <a16:creationId xmlns:a16="http://schemas.microsoft.com/office/drawing/2014/main" id="{82B740AF-0782-9786-5153-99B38D0EB45D}"/>
                    </a:ext>
                  </a:extLst>
                </p14:cNvPr>
                <p14:cNvContentPartPr/>
                <p14:nvPr/>
              </p14:nvContentPartPr>
              <p14:xfrm>
                <a:off x="1748430" y="3268080"/>
                <a:ext cx="116640" cy="302040"/>
              </p14:xfrm>
            </p:contentPart>
          </mc:Choice>
          <mc:Fallback xmlns="">
            <p:pic>
              <p:nvPicPr>
                <p:cNvPr id="518" name="Ink 517">
                  <a:extLst>
                    <a:ext uri="{FF2B5EF4-FFF2-40B4-BE49-F238E27FC236}">
                      <a16:creationId xmlns:a16="http://schemas.microsoft.com/office/drawing/2014/main" id="{82B740AF-0782-9786-5153-99B38D0EB45D}"/>
                    </a:ext>
                  </a:extLst>
                </p:cNvPr>
                <p:cNvPicPr/>
                <p:nvPr/>
              </p:nvPicPr>
              <p:blipFill>
                <a:blip r:embed="rId152"/>
                <a:stretch>
                  <a:fillRect/>
                </a:stretch>
              </p:blipFill>
              <p:spPr>
                <a:xfrm>
                  <a:off x="1730790" y="3250080"/>
                  <a:ext cx="15228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528" name="Ink 527">
                  <a:extLst>
                    <a:ext uri="{FF2B5EF4-FFF2-40B4-BE49-F238E27FC236}">
                      <a16:creationId xmlns:a16="http://schemas.microsoft.com/office/drawing/2014/main" id="{CF2E7683-EFF5-7D31-FD15-788FE3D0C513}"/>
                    </a:ext>
                  </a:extLst>
                </p14:cNvPr>
                <p14:cNvContentPartPr/>
                <p14:nvPr/>
              </p14:nvContentPartPr>
              <p14:xfrm>
                <a:off x="1451790" y="3680280"/>
                <a:ext cx="837000" cy="183600"/>
              </p14:xfrm>
            </p:contentPart>
          </mc:Choice>
          <mc:Fallback xmlns="">
            <p:pic>
              <p:nvPicPr>
                <p:cNvPr id="528" name="Ink 527">
                  <a:extLst>
                    <a:ext uri="{FF2B5EF4-FFF2-40B4-BE49-F238E27FC236}">
                      <a16:creationId xmlns:a16="http://schemas.microsoft.com/office/drawing/2014/main" id="{CF2E7683-EFF5-7D31-FD15-788FE3D0C513}"/>
                    </a:ext>
                  </a:extLst>
                </p:cNvPr>
                <p:cNvPicPr/>
                <p:nvPr/>
              </p:nvPicPr>
              <p:blipFill>
                <a:blip r:embed="rId154"/>
                <a:stretch>
                  <a:fillRect/>
                </a:stretch>
              </p:blipFill>
              <p:spPr>
                <a:xfrm>
                  <a:off x="1433790" y="3662640"/>
                  <a:ext cx="872640" cy="219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5">
            <p14:nvContentPartPr>
              <p14:cNvPr id="530" name="Ink 529">
                <a:extLst>
                  <a:ext uri="{FF2B5EF4-FFF2-40B4-BE49-F238E27FC236}">
                    <a16:creationId xmlns:a16="http://schemas.microsoft.com/office/drawing/2014/main" id="{23A1DC7D-59A0-71FF-D592-6CE9D19E4379}"/>
                  </a:ext>
                </a:extLst>
              </p14:cNvPr>
              <p14:cNvContentPartPr/>
              <p14:nvPr/>
            </p14:nvContentPartPr>
            <p14:xfrm>
              <a:off x="4662990" y="3154680"/>
              <a:ext cx="360" cy="147600"/>
            </p14:xfrm>
          </p:contentPart>
        </mc:Choice>
        <mc:Fallback xmlns="">
          <p:pic>
            <p:nvPicPr>
              <p:cNvPr id="530" name="Ink 529">
                <a:extLst>
                  <a:ext uri="{FF2B5EF4-FFF2-40B4-BE49-F238E27FC236}">
                    <a16:creationId xmlns:a16="http://schemas.microsoft.com/office/drawing/2014/main" id="{23A1DC7D-59A0-71FF-D592-6CE9D19E4379}"/>
                  </a:ext>
                </a:extLst>
              </p:cNvPr>
              <p:cNvPicPr/>
              <p:nvPr/>
            </p:nvPicPr>
            <p:blipFill>
              <a:blip r:embed="rId156"/>
              <a:stretch>
                <a:fillRect/>
              </a:stretch>
            </p:blipFill>
            <p:spPr>
              <a:xfrm>
                <a:off x="4645350" y="3137040"/>
                <a:ext cx="3600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531" name="Ink 530">
                <a:extLst>
                  <a:ext uri="{FF2B5EF4-FFF2-40B4-BE49-F238E27FC236}">
                    <a16:creationId xmlns:a16="http://schemas.microsoft.com/office/drawing/2014/main" id="{D0124C0C-57F1-6038-24DE-590CF43D7375}"/>
                  </a:ext>
                </a:extLst>
              </p14:cNvPr>
              <p14:cNvContentPartPr/>
              <p14:nvPr/>
            </p14:nvContentPartPr>
            <p14:xfrm>
              <a:off x="4674870" y="2960280"/>
              <a:ext cx="360" cy="360"/>
            </p14:xfrm>
          </p:contentPart>
        </mc:Choice>
        <mc:Fallback xmlns="">
          <p:pic>
            <p:nvPicPr>
              <p:cNvPr id="531" name="Ink 530">
                <a:extLst>
                  <a:ext uri="{FF2B5EF4-FFF2-40B4-BE49-F238E27FC236}">
                    <a16:creationId xmlns:a16="http://schemas.microsoft.com/office/drawing/2014/main" id="{D0124C0C-57F1-6038-24DE-590CF43D7375}"/>
                  </a:ext>
                </a:extLst>
              </p:cNvPr>
              <p:cNvPicPr/>
              <p:nvPr/>
            </p:nvPicPr>
            <p:blipFill>
              <a:blip r:embed="rId39"/>
              <a:stretch>
                <a:fillRect/>
              </a:stretch>
            </p:blipFill>
            <p:spPr>
              <a:xfrm>
                <a:off x="4656870" y="2942640"/>
                <a:ext cx="36000" cy="36000"/>
              </a:xfrm>
              <a:prstGeom prst="rect">
                <a:avLst/>
              </a:prstGeom>
            </p:spPr>
          </p:pic>
        </mc:Fallback>
      </mc:AlternateContent>
      <p:grpSp>
        <p:nvGrpSpPr>
          <p:cNvPr id="548" name="Group 547">
            <a:extLst>
              <a:ext uri="{FF2B5EF4-FFF2-40B4-BE49-F238E27FC236}">
                <a16:creationId xmlns:a16="http://schemas.microsoft.com/office/drawing/2014/main" id="{4FB06E4C-3D15-6F52-BAD4-4E41DFBE2039}"/>
              </a:ext>
            </a:extLst>
          </p:cNvPr>
          <p:cNvGrpSpPr/>
          <p:nvPr/>
        </p:nvGrpSpPr>
        <p:grpSpPr>
          <a:xfrm>
            <a:off x="4869270" y="3029040"/>
            <a:ext cx="423360" cy="318240"/>
            <a:chOff x="4869270" y="3029040"/>
            <a:chExt cx="423360" cy="318240"/>
          </a:xfrm>
        </p:grpSpPr>
        <mc:AlternateContent xmlns:mc="http://schemas.openxmlformats.org/markup-compatibility/2006" xmlns:p14="http://schemas.microsoft.com/office/powerpoint/2010/main">
          <mc:Choice Requires="p14">
            <p:contentPart p14:bwMode="auto" r:id="rId158">
              <p14:nvContentPartPr>
                <p14:cNvPr id="532" name="Ink 531">
                  <a:extLst>
                    <a:ext uri="{FF2B5EF4-FFF2-40B4-BE49-F238E27FC236}">
                      <a16:creationId xmlns:a16="http://schemas.microsoft.com/office/drawing/2014/main" id="{24F1A467-7C85-60F8-FE69-CA214C601998}"/>
                    </a:ext>
                  </a:extLst>
                </p14:cNvPr>
                <p14:cNvContentPartPr/>
                <p14:nvPr/>
              </p14:nvContentPartPr>
              <p14:xfrm>
                <a:off x="4869270" y="3120120"/>
                <a:ext cx="42480" cy="360"/>
              </p14:xfrm>
            </p:contentPart>
          </mc:Choice>
          <mc:Fallback xmlns="">
            <p:pic>
              <p:nvPicPr>
                <p:cNvPr id="532" name="Ink 531">
                  <a:extLst>
                    <a:ext uri="{FF2B5EF4-FFF2-40B4-BE49-F238E27FC236}">
                      <a16:creationId xmlns:a16="http://schemas.microsoft.com/office/drawing/2014/main" id="{24F1A467-7C85-60F8-FE69-CA214C601998}"/>
                    </a:ext>
                  </a:extLst>
                </p:cNvPr>
                <p:cNvPicPr/>
                <p:nvPr/>
              </p:nvPicPr>
              <p:blipFill>
                <a:blip r:embed="rId159"/>
                <a:stretch>
                  <a:fillRect/>
                </a:stretch>
              </p:blipFill>
              <p:spPr>
                <a:xfrm>
                  <a:off x="4851270" y="3102480"/>
                  <a:ext cx="781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533" name="Ink 532">
                  <a:extLst>
                    <a:ext uri="{FF2B5EF4-FFF2-40B4-BE49-F238E27FC236}">
                      <a16:creationId xmlns:a16="http://schemas.microsoft.com/office/drawing/2014/main" id="{CE1E3C95-C4B4-FA5E-F1E2-CAAB2DD92C3B}"/>
                    </a:ext>
                  </a:extLst>
                </p14:cNvPr>
                <p14:cNvContentPartPr/>
                <p14:nvPr/>
              </p14:nvContentPartPr>
              <p14:xfrm>
                <a:off x="4880430" y="3223080"/>
                <a:ext cx="87120" cy="360"/>
              </p14:xfrm>
            </p:contentPart>
          </mc:Choice>
          <mc:Fallback xmlns="">
            <p:pic>
              <p:nvPicPr>
                <p:cNvPr id="533" name="Ink 532">
                  <a:extLst>
                    <a:ext uri="{FF2B5EF4-FFF2-40B4-BE49-F238E27FC236}">
                      <a16:creationId xmlns:a16="http://schemas.microsoft.com/office/drawing/2014/main" id="{CE1E3C95-C4B4-FA5E-F1E2-CAAB2DD92C3B}"/>
                    </a:ext>
                  </a:extLst>
                </p:cNvPr>
                <p:cNvPicPr/>
                <p:nvPr/>
              </p:nvPicPr>
              <p:blipFill>
                <a:blip r:embed="rId161"/>
                <a:stretch>
                  <a:fillRect/>
                </a:stretch>
              </p:blipFill>
              <p:spPr>
                <a:xfrm>
                  <a:off x="4862430" y="3205080"/>
                  <a:ext cx="1227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534" name="Ink 533">
                  <a:extLst>
                    <a:ext uri="{FF2B5EF4-FFF2-40B4-BE49-F238E27FC236}">
                      <a16:creationId xmlns:a16="http://schemas.microsoft.com/office/drawing/2014/main" id="{CD440222-25D7-FE2E-488A-695E76A6083C}"/>
                    </a:ext>
                  </a:extLst>
                </p14:cNvPr>
                <p14:cNvContentPartPr/>
                <p14:nvPr/>
              </p14:nvContentPartPr>
              <p14:xfrm>
                <a:off x="5087790" y="3051360"/>
                <a:ext cx="70200" cy="164520"/>
              </p14:xfrm>
            </p:contentPart>
          </mc:Choice>
          <mc:Fallback xmlns="">
            <p:pic>
              <p:nvPicPr>
                <p:cNvPr id="534" name="Ink 533">
                  <a:extLst>
                    <a:ext uri="{FF2B5EF4-FFF2-40B4-BE49-F238E27FC236}">
                      <a16:creationId xmlns:a16="http://schemas.microsoft.com/office/drawing/2014/main" id="{CD440222-25D7-FE2E-488A-695E76A6083C}"/>
                    </a:ext>
                  </a:extLst>
                </p:cNvPr>
                <p:cNvPicPr/>
                <p:nvPr/>
              </p:nvPicPr>
              <p:blipFill>
                <a:blip r:embed="rId163"/>
                <a:stretch>
                  <a:fillRect/>
                </a:stretch>
              </p:blipFill>
              <p:spPr>
                <a:xfrm>
                  <a:off x="5070150" y="3033720"/>
                  <a:ext cx="10584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537" name="Ink 536">
                  <a:extLst>
                    <a:ext uri="{FF2B5EF4-FFF2-40B4-BE49-F238E27FC236}">
                      <a16:creationId xmlns:a16="http://schemas.microsoft.com/office/drawing/2014/main" id="{E6FB422B-F7CB-CE66-3901-60F9EDA4A6F2}"/>
                    </a:ext>
                  </a:extLst>
                </p14:cNvPr>
                <p14:cNvContentPartPr/>
                <p14:nvPr/>
              </p14:nvContentPartPr>
              <p14:xfrm>
                <a:off x="5073390" y="3044520"/>
                <a:ext cx="58680" cy="150480"/>
              </p14:xfrm>
            </p:contentPart>
          </mc:Choice>
          <mc:Fallback xmlns="">
            <p:pic>
              <p:nvPicPr>
                <p:cNvPr id="537" name="Ink 536">
                  <a:extLst>
                    <a:ext uri="{FF2B5EF4-FFF2-40B4-BE49-F238E27FC236}">
                      <a16:creationId xmlns:a16="http://schemas.microsoft.com/office/drawing/2014/main" id="{E6FB422B-F7CB-CE66-3901-60F9EDA4A6F2}"/>
                    </a:ext>
                  </a:extLst>
                </p:cNvPr>
                <p:cNvPicPr/>
                <p:nvPr/>
              </p:nvPicPr>
              <p:blipFill>
                <a:blip r:embed="rId165"/>
                <a:stretch>
                  <a:fillRect/>
                </a:stretch>
              </p:blipFill>
              <p:spPr>
                <a:xfrm>
                  <a:off x="5055750" y="3026880"/>
                  <a:ext cx="9432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539" name="Ink 538">
                  <a:extLst>
                    <a:ext uri="{FF2B5EF4-FFF2-40B4-BE49-F238E27FC236}">
                      <a16:creationId xmlns:a16="http://schemas.microsoft.com/office/drawing/2014/main" id="{1EB3123A-5DE4-C4BB-FB26-533759B536BC}"/>
                    </a:ext>
                  </a:extLst>
                </p14:cNvPr>
                <p14:cNvContentPartPr/>
                <p14:nvPr/>
              </p14:nvContentPartPr>
              <p14:xfrm>
                <a:off x="5292270" y="3029040"/>
                <a:ext cx="360" cy="360"/>
              </p14:xfrm>
            </p:contentPart>
          </mc:Choice>
          <mc:Fallback xmlns="">
            <p:pic>
              <p:nvPicPr>
                <p:cNvPr id="539" name="Ink 538">
                  <a:extLst>
                    <a:ext uri="{FF2B5EF4-FFF2-40B4-BE49-F238E27FC236}">
                      <a16:creationId xmlns:a16="http://schemas.microsoft.com/office/drawing/2014/main" id="{1EB3123A-5DE4-C4BB-FB26-533759B536BC}"/>
                    </a:ext>
                  </a:extLst>
                </p:cNvPr>
                <p:cNvPicPr/>
                <p:nvPr/>
              </p:nvPicPr>
              <p:blipFill>
                <a:blip r:embed="rId39"/>
                <a:stretch>
                  <a:fillRect/>
                </a:stretch>
              </p:blipFill>
              <p:spPr>
                <a:xfrm>
                  <a:off x="5274270" y="301104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541" name="Ink 540">
                  <a:extLst>
                    <a:ext uri="{FF2B5EF4-FFF2-40B4-BE49-F238E27FC236}">
                      <a16:creationId xmlns:a16="http://schemas.microsoft.com/office/drawing/2014/main" id="{22100FD5-9FDA-21DC-B686-2E9F9D73B632}"/>
                    </a:ext>
                  </a:extLst>
                </p14:cNvPr>
                <p14:cNvContentPartPr/>
                <p14:nvPr/>
              </p14:nvContentPartPr>
              <p14:xfrm>
                <a:off x="5209470" y="3040200"/>
                <a:ext cx="71280" cy="307080"/>
              </p14:xfrm>
            </p:contentPart>
          </mc:Choice>
          <mc:Fallback xmlns="">
            <p:pic>
              <p:nvPicPr>
                <p:cNvPr id="541" name="Ink 540">
                  <a:extLst>
                    <a:ext uri="{FF2B5EF4-FFF2-40B4-BE49-F238E27FC236}">
                      <a16:creationId xmlns:a16="http://schemas.microsoft.com/office/drawing/2014/main" id="{22100FD5-9FDA-21DC-B686-2E9F9D73B632}"/>
                    </a:ext>
                  </a:extLst>
                </p:cNvPr>
                <p:cNvPicPr/>
                <p:nvPr/>
              </p:nvPicPr>
              <p:blipFill>
                <a:blip r:embed="rId168"/>
                <a:stretch>
                  <a:fillRect/>
                </a:stretch>
              </p:blipFill>
              <p:spPr>
                <a:xfrm>
                  <a:off x="5191830" y="3022560"/>
                  <a:ext cx="106920" cy="342720"/>
                </a:xfrm>
                <a:prstGeom prst="rect">
                  <a:avLst/>
                </a:prstGeom>
              </p:spPr>
            </p:pic>
          </mc:Fallback>
        </mc:AlternateContent>
      </p:grpSp>
      <p:grpSp>
        <p:nvGrpSpPr>
          <p:cNvPr id="547" name="Group 546">
            <a:extLst>
              <a:ext uri="{FF2B5EF4-FFF2-40B4-BE49-F238E27FC236}">
                <a16:creationId xmlns:a16="http://schemas.microsoft.com/office/drawing/2014/main" id="{941D7BC2-9157-69CB-D900-D4D72C90473D}"/>
              </a:ext>
            </a:extLst>
          </p:cNvPr>
          <p:cNvGrpSpPr/>
          <p:nvPr/>
        </p:nvGrpSpPr>
        <p:grpSpPr>
          <a:xfrm>
            <a:off x="5482350" y="2903040"/>
            <a:ext cx="509040" cy="490680"/>
            <a:chOff x="5482350" y="2903040"/>
            <a:chExt cx="509040" cy="490680"/>
          </a:xfrm>
        </p:grpSpPr>
        <mc:AlternateContent xmlns:mc="http://schemas.openxmlformats.org/markup-compatibility/2006" xmlns:p14="http://schemas.microsoft.com/office/powerpoint/2010/main">
          <mc:Choice Requires="p14">
            <p:contentPart p14:bwMode="auto" r:id="rId169">
              <p14:nvContentPartPr>
                <p14:cNvPr id="542" name="Ink 541">
                  <a:extLst>
                    <a:ext uri="{FF2B5EF4-FFF2-40B4-BE49-F238E27FC236}">
                      <a16:creationId xmlns:a16="http://schemas.microsoft.com/office/drawing/2014/main" id="{616FD3F1-3ABB-AA5B-8B9A-A33E8F9CE69A}"/>
                    </a:ext>
                  </a:extLst>
                </p14:cNvPr>
                <p14:cNvContentPartPr/>
                <p14:nvPr/>
              </p14:nvContentPartPr>
              <p14:xfrm>
                <a:off x="5482350" y="3063240"/>
                <a:ext cx="84960" cy="330480"/>
              </p14:xfrm>
            </p:contentPart>
          </mc:Choice>
          <mc:Fallback xmlns="">
            <p:pic>
              <p:nvPicPr>
                <p:cNvPr id="542" name="Ink 541">
                  <a:extLst>
                    <a:ext uri="{FF2B5EF4-FFF2-40B4-BE49-F238E27FC236}">
                      <a16:creationId xmlns:a16="http://schemas.microsoft.com/office/drawing/2014/main" id="{616FD3F1-3ABB-AA5B-8B9A-A33E8F9CE69A}"/>
                    </a:ext>
                  </a:extLst>
                </p:cNvPr>
                <p:cNvPicPr/>
                <p:nvPr/>
              </p:nvPicPr>
              <p:blipFill>
                <a:blip r:embed="rId170"/>
                <a:stretch>
                  <a:fillRect/>
                </a:stretch>
              </p:blipFill>
              <p:spPr>
                <a:xfrm>
                  <a:off x="5464710" y="3045240"/>
                  <a:ext cx="12060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543" name="Ink 542">
                  <a:extLst>
                    <a:ext uri="{FF2B5EF4-FFF2-40B4-BE49-F238E27FC236}">
                      <a16:creationId xmlns:a16="http://schemas.microsoft.com/office/drawing/2014/main" id="{C5CC1CE2-2853-DF0F-4359-9A28B750B738}"/>
                    </a:ext>
                  </a:extLst>
                </p14:cNvPr>
                <p14:cNvContentPartPr/>
                <p14:nvPr/>
              </p14:nvContentPartPr>
              <p14:xfrm>
                <a:off x="5554710" y="2958480"/>
                <a:ext cx="360" cy="2520"/>
              </p14:xfrm>
            </p:contentPart>
          </mc:Choice>
          <mc:Fallback xmlns="">
            <p:pic>
              <p:nvPicPr>
                <p:cNvPr id="543" name="Ink 542">
                  <a:extLst>
                    <a:ext uri="{FF2B5EF4-FFF2-40B4-BE49-F238E27FC236}">
                      <a16:creationId xmlns:a16="http://schemas.microsoft.com/office/drawing/2014/main" id="{C5CC1CE2-2853-DF0F-4359-9A28B750B738}"/>
                    </a:ext>
                  </a:extLst>
                </p:cNvPr>
                <p:cNvPicPr/>
                <p:nvPr/>
              </p:nvPicPr>
              <p:blipFill>
                <a:blip r:embed="rId172"/>
                <a:stretch>
                  <a:fillRect/>
                </a:stretch>
              </p:blipFill>
              <p:spPr>
                <a:xfrm>
                  <a:off x="5537070" y="2940480"/>
                  <a:ext cx="3600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544" name="Ink 543">
                  <a:extLst>
                    <a:ext uri="{FF2B5EF4-FFF2-40B4-BE49-F238E27FC236}">
                      <a16:creationId xmlns:a16="http://schemas.microsoft.com/office/drawing/2014/main" id="{F6645CCF-67BB-E47A-9186-5106FD234937}"/>
                    </a:ext>
                  </a:extLst>
                </p14:cNvPr>
                <p14:cNvContentPartPr/>
                <p14:nvPr/>
              </p14:nvContentPartPr>
              <p14:xfrm>
                <a:off x="5680350" y="3097080"/>
                <a:ext cx="101520" cy="360"/>
              </p14:xfrm>
            </p:contentPart>
          </mc:Choice>
          <mc:Fallback xmlns="">
            <p:pic>
              <p:nvPicPr>
                <p:cNvPr id="544" name="Ink 543">
                  <a:extLst>
                    <a:ext uri="{FF2B5EF4-FFF2-40B4-BE49-F238E27FC236}">
                      <a16:creationId xmlns:a16="http://schemas.microsoft.com/office/drawing/2014/main" id="{F6645CCF-67BB-E47A-9186-5106FD234937}"/>
                    </a:ext>
                  </a:extLst>
                </p:cNvPr>
                <p:cNvPicPr/>
                <p:nvPr/>
              </p:nvPicPr>
              <p:blipFill>
                <a:blip r:embed="rId174"/>
                <a:stretch>
                  <a:fillRect/>
                </a:stretch>
              </p:blipFill>
              <p:spPr>
                <a:xfrm>
                  <a:off x="5662710" y="3079440"/>
                  <a:ext cx="1371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545" name="Ink 544">
                  <a:extLst>
                    <a:ext uri="{FF2B5EF4-FFF2-40B4-BE49-F238E27FC236}">
                      <a16:creationId xmlns:a16="http://schemas.microsoft.com/office/drawing/2014/main" id="{3F7FD2D1-640A-C5B1-4D01-5057C30F6A7B}"/>
                    </a:ext>
                  </a:extLst>
                </p14:cNvPr>
                <p14:cNvContentPartPr/>
                <p14:nvPr/>
              </p14:nvContentPartPr>
              <p14:xfrm>
                <a:off x="5703390" y="3154680"/>
                <a:ext cx="101160" cy="23760"/>
              </p14:xfrm>
            </p:contentPart>
          </mc:Choice>
          <mc:Fallback xmlns="">
            <p:pic>
              <p:nvPicPr>
                <p:cNvPr id="545" name="Ink 544">
                  <a:extLst>
                    <a:ext uri="{FF2B5EF4-FFF2-40B4-BE49-F238E27FC236}">
                      <a16:creationId xmlns:a16="http://schemas.microsoft.com/office/drawing/2014/main" id="{3F7FD2D1-640A-C5B1-4D01-5057C30F6A7B}"/>
                    </a:ext>
                  </a:extLst>
                </p:cNvPr>
                <p:cNvPicPr/>
                <p:nvPr/>
              </p:nvPicPr>
              <p:blipFill>
                <a:blip r:embed="rId176"/>
                <a:stretch>
                  <a:fillRect/>
                </a:stretch>
              </p:blipFill>
              <p:spPr>
                <a:xfrm>
                  <a:off x="5685750" y="3137040"/>
                  <a:ext cx="13680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546" name="Ink 545">
                  <a:extLst>
                    <a:ext uri="{FF2B5EF4-FFF2-40B4-BE49-F238E27FC236}">
                      <a16:creationId xmlns:a16="http://schemas.microsoft.com/office/drawing/2014/main" id="{B330AAA8-D7F5-4B38-3884-E85C23BA1478}"/>
                    </a:ext>
                  </a:extLst>
                </p14:cNvPr>
                <p14:cNvContentPartPr/>
                <p14:nvPr/>
              </p14:nvContentPartPr>
              <p14:xfrm>
                <a:off x="5887710" y="2903040"/>
                <a:ext cx="103680" cy="333720"/>
              </p14:xfrm>
            </p:contentPart>
          </mc:Choice>
          <mc:Fallback xmlns="">
            <p:pic>
              <p:nvPicPr>
                <p:cNvPr id="546" name="Ink 545">
                  <a:extLst>
                    <a:ext uri="{FF2B5EF4-FFF2-40B4-BE49-F238E27FC236}">
                      <a16:creationId xmlns:a16="http://schemas.microsoft.com/office/drawing/2014/main" id="{B330AAA8-D7F5-4B38-3884-E85C23BA1478}"/>
                    </a:ext>
                  </a:extLst>
                </p:cNvPr>
                <p:cNvPicPr/>
                <p:nvPr/>
              </p:nvPicPr>
              <p:blipFill>
                <a:blip r:embed="rId178"/>
                <a:stretch>
                  <a:fillRect/>
                </a:stretch>
              </p:blipFill>
              <p:spPr>
                <a:xfrm>
                  <a:off x="5870070" y="2885400"/>
                  <a:ext cx="139320" cy="369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9">
            <p14:nvContentPartPr>
              <p14:cNvPr id="549" name="Ink 548">
                <a:extLst>
                  <a:ext uri="{FF2B5EF4-FFF2-40B4-BE49-F238E27FC236}">
                    <a16:creationId xmlns:a16="http://schemas.microsoft.com/office/drawing/2014/main" id="{56C80819-019D-EF99-1FD5-DCD622109B81}"/>
                  </a:ext>
                </a:extLst>
              </p14:cNvPr>
              <p14:cNvContentPartPr/>
              <p14:nvPr/>
            </p14:nvContentPartPr>
            <p14:xfrm>
              <a:off x="6186510" y="3120120"/>
              <a:ext cx="42840" cy="170640"/>
            </p14:xfrm>
          </p:contentPart>
        </mc:Choice>
        <mc:Fallback xmlns="">
          <p:pic>
            <p:nvPicPr>
              <p:cNvPr id="549" name="Ink 548">
                <a:extLst>
                  <a:ext uri="{FF2B5EF4-FFF2-40B4-BE49-F238E27FC236}">
                    <a16:creationId xmlns:a16="http://schemas.microsoft.com/office/drawing/2014/main" id="{56C80819-019D-EF99-1FD5-DCD622109B81}"/>
                  </a:ext>
                </a:extLst>
              </p:cNvPr>
              <p:cNvPicPr/>
              <p:nvPr/>
            </p:nvPicPr>
            <p:blipFill>
              <a:blip r:embed="rId180"/>
              <a:stretch>
                <a:fillRect/>
              </a:stretch>
            </p:blipFill>
            <p:spPr>
              <a:xfrm>
                <a:off x="6168870" y="3102480"/>
                <a:ext cx="78480" cy="206280"/>
              </a:xfrm>
              <a:prstGeom prst="rect">
                <a:avLst/>
              </a:prstGeom>
            </p:spPr>
          </p:pic>
        </mc:Fallback>
      </mc:AlternateContent>
      <p:grpSp>
        <p:nvGrpSpPr>
          <p:cNvPr id="555" name="Group 554">
            <a:extLst>
              <a:ext uri="{FF2B5EF4-FFF2-40B4-BE49-F238E27FC236}">
                <a16:creationId xmlns:a16="http://schemas.microsoft.com/office/drawing/2014/main" id="{6484897F-A1D6-E66D-954D-373E3F5F7FC4}"/>
              </a:ext>
            </a:extLst>
          </p:cNvPr>
          <p:cNvGrpSpPr/>
          <p:nvPr/>
        </p:nvGrpSpPr>
        <p:grpSpPr>
          <a:xfrm>
            <a:off x="6549390" y="2731680"/>
            <a:ext cx="502920" cy="518400"/>
            <a:chOff x="6549390" y="2731680"/>
            <a:chExt cx="502920" cy="518400"/>
          </a:xfrm>
        </p:grpSpPr>
        <mc:AlternateContent xmlns:mc="http://schemas.openxmlformats.org/markup-compatibility/2006" xmlns:p14="http://schemas.microsoft.com/office/powerpoint/2010/main">
          <mc:Choice Requires="p14">
            <p:contentPart p14:bwMode="auto" r:id="rId181">
              <p14:nvContentPartPr>
                <p14:cNvPr id="550" name="Ink 549">
                  <a:extLst>
                    <a:ext uri="{FF2B5EF4-FFF2-40B4-BE49-F238E27FC236}">
                      <a16:creationId xmlns:a16="http://schemas.microsoft.com/office/drawing/2014/main" id="{49A6188B-EF35-5AB7-D9D5-777CB6F217AE}"/>
                    </a:ext>
                  </a:extLst>
                </p14:cNvPr>
                <p14:cNvContentPartPr/>
                <p14:nvPr/>
              </p14:nvContentPartPr>
              <p14:xfrm>
                <a:off x="6579990" y="3040200"/>
                <a:ext cx="26640" cy="148320"/>
              </p14:xfrm>
            </p:contentPart>
          </mc:Choice>
          <mc:Fallback xmlns="">
            <p:pic>
              <p:nvPicPr>
                <p:cNvPr id="550" name="Ink 549">
                  <a:extLst>
                    <a:ext uri="{FF2B5EF4-FFF2-40B4-BE49-F238E27FC236}">
                      <a16:creationId xmlns:a16="http://schemas.microsoft.com/office/drawing/2014/main" id="{49A6188B-EF35-5AB7-D9D5-777CB6F217AE}"/>
                    </a:ext>
                  </a:extLst>
                </p:cNvPr>
                <p:cNvPicPr/>
                <p:nvPr/>
              </p:nvPicPr>
              <p:blipFill>
                <a:blip r:embed="rId182"/>
                <a:stretch>
                  <a:fillRect/>
                </a:stretch>
              </p:blipFill>
              <p:spPr>
                <a:xfrm>
                  <a:off x="6561990" y="3022560"/>
                  <a:ext cx="6228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551" name="Ink 550">
                  <a:extLst>
                    <a:ext uri="{FF2B5EF4-FFF2-40B4-BE49-F238E27FC236}">
                      <a16:creationId xmlns:a16="http://schemas.microsoft.com/office/drawing/2014/main" id="{6B8D0F3C-9D0B-6801-955B-2736412023F5}"/>
                    </a:ext>
                  </a:extLst>
                </p14:cNvPr>
                <p14:cNvContentPartPr/>
                <p14:nvPr/>
              </p14:nvContentPartPr>
              <p14:xfrm>
                <a:off x="6549390" y="2937240"/>
                <a:ext cx="360" cy="360"/>
              </p14:xfrm>
            </p:contentPart>
          </mc:Choice>
          <mc:Fallback xmlns="">
            <p:pic>
              <p:nvPicPr>
                <p:cNvPr id="551" name="Ink 550">
                  <a:extLst>
                    <a:ext uri="{FF2B5EF4-FFF2-40B4-BE49-F238E27FC236}">
                      <a16:creationId xmlns:a16="http://schemas.microsoft.com/office/drawing/2014/main" id="{6B8D0F3C-9D0B-6801-955B-2736412023F5}"/>
                    </a:ext>
                  </a:extLst>
                </p:cNvPr>
                <p:cNvPicPr/>
                <p:nvPr/>
              </p:nvPicPr>
              <p:blipFill>
                <a:blip r:embed="rId39"/>
                <a:stretch>
                  <a:fillRect/>
                </a:stretch>
              </p:blipFill>
              <p:spPr>
                <a:xfrm>
                  <a:off x="6531390" y="291960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552" name="Ink 551">
                  <a:extLst>
                    <a:ext uri="{FF2B5EF4-FFF2-40B4-BE49-F238E27FC236}">
                      <a16:creationId xmlns:a16="http://schemas.microsoft.com/office/drawing/2014/main" id="{A5742F1A-19E2-4C57-B7D6-AEBF709D788D}"/>
                    </a:ext>
                  </a:extLst>
                </p14:cNvPr>
                <p14:cNvContentPartPr/>
                <p14:nvPr/>
              </p14:nvContentPartPr>
              <p14:xfrm>
                <a:off x="6730470" y="2799720"/>
                <a:ext cx="59400" cy="388440"/>
              </p14:xfrm>
            </p:contentPart>
          </mc:Choice>
          <mc:Fallback xmlns="">
            <p:pic>
              <p:nvPicPr>
                <p:cNvPr id="552" name="Ink 551">
                  <a:extLst>
                    <a:ext uri="{FF2B5EF4-FFF2-40B4-BE49-F238E27FC236}">
                      <a16:creationId xmlns:a16="http://schemas.microsoft.com/office/drawing/2014/main" id="{A5742F1A-19E2-4C57-B7D6-AEBF709D788D}"/>
                    </a:ext>
                  </a:extLst>
                </p:cNvPr>
                <p:cNvPicPr/>
                <p:nvPr/>
              </p:nvPicPr>
              <p:blipFill>
                <a:blip r:embed="rId185"/>
                <a:stretch>
                  <a:fillRect/>
                </a:stretch>
              </p:blipFill>
              <p:spPr>
                <a:xfrm>
                  <a:off x="6712470" y="2782080"/>
                  <a:ext cx="95040" cy="4240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553" name="Ink 552">
                  <a:extLst>
                    <a:ext uri="{FF2B5EF4-FFF2-40B4-BE49-F238E27FC236}">
                      <a16:creationId xmlns:a16="http://schemas.microsoft.com/office/drawing/2014/main" id="{9B27C678-DC3A-17AC-1982-3109F9285BB6}"/>
                    </a:ext>
                  </a:extLst>
                </p14:cNvPr>
                <p14:cNvContentPartPr/>
                <p14:nvPr/>
              </p14:nvContentPartPr>
              <p14:xfrm>
                <a:off x="6686190" y="3024360"/>
                <a:ext cx="118800" cy="5040"/>
              </p14:xfrm>
            </p:contentPart>
          </mc:Choice>
          <mc:Fallback xmlns="">
            <p:pic>
              <p:nvPicPr>
                <p:cNvPr id="553" name="Ink 552">
                  <a:extLst>
                    <a:ext uri="{FF2B5EF4-FFF2-40B4-BE49-F238E27FC236}">
                      <a16:creationId xmlns:a16="http://schemas.microsoft.com/office/drawing/2014/main" id="{9B27C678-DC3A-17AC-1982-3109F9285BB6}"/>
                    </a:ext>
                  </a:extLst>
                </p:cNvPr>
                <p:cNvPicPr/>
                <p:nvPr/>
              </p:nvPicPr>
              <p:blipFill>
                <a:blip r:embed="rId187"/>
                <a:stretch>
                  <a:fillRect/>
                </a:stretch>
              </p:blipFill>
              <p:spPr>
                <a:xfrm>
                  <a:off x="6668190" y="3006720"/>
                  <a:ext cx="15444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554" name="Ink 553">
                  <a:extLst>
                    <a:ext uri="{FF2B5EF4-FFF2-40B4-BE49-F238E27FC236}">
                      <a16:creationId xmlns:a16="http://schemas.microsoft.com/office/drawing/2014/main" id="{9DCB34DC-3117-D1EF-4CC1-DD2F997C0247}"/>
                    </a:ext>
                  </a:extLst>
                </p14:cNvPr>
                <p14:cNvContentPartPr/>
                <p14:nvPr/>
              </p14:nvContentPartPr>
              <p14:xfrm>
                <a:off x="6868350" y="2731680"/>
                <a:ext cx="183960" cy="518400"/>
              </p14:xfrm>
            </p:contentPart>
          </mc:Choice>
          <mc:Fallback xmlns="">
            <p:pic>
              <p:nvPicPr>
                <p:cNvPr id="554" name="Ink 553">
                  <a:extLst>
                    <a:ext uri="{FF2B5EF4-FFF2-40B4-BE49-F238E27FC236}">
                      <a16:creationId xmlns:a16="http://schemas.microsoft.com/office/drawing/2014/main" id="{9DCB34DC-3117-D1EF-4CC1-DD2F997C0247}"/>
                    </a:ext>
                  </a:extLst>
                </p:cNvPr>
                <p:cNvPicPr/>
                <p:nvPr/>
              </p:nvPicPr>
              <p:blipFill>
                <a:blip r:embed="rId189"/>
                <a:stretch>
                  <a:fillRect/>
                </a:stretch>
              </p:blipFill>
              <p:spPr>
                <a:xfrm>
                  <a:off x="6850710" y="2713680"/>
                  <a:ext cx="219600" cy="554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0">
            <p14:nvContentPartPr>
              <p14:cNvPr id="556" name="Ink 555">
                <a:extLst>
                  <a:ext uri="{FF2B5EF4-FFF2-40B4-BE49-F238E27FC236}">
                    <a16:creationId xmlns:a16="http://schemas.microsoft.com/office/drawing/2014/main" id="{8C268D11-7F56-A57E-E8CB-DDF9FD3C4FC0}"/>
                  </a:ext>
                </a:extLst>
              </p14:cNvPr>
              <p14:cNvContentPartPr/>
              <p14:nvPr/>
            </p14:nvContentPartPr>
            <p14:xfrm>
              <a:off x="7109190" y="2848320"/>
              <a:ext cx="248760" cy="32400"/>
            </p14:xfrm>
          </p:contentPart>
        </mc:Choice>
        <mc:Fallback xmlns="">
          <p:pic>
            <p:nvPicPr>
              <p:cNvPr id="556" name="Ink 555">
                <a:extLst>
                  <a:ext uri="{FF2B5EF4-FFF2-40B4-BE49-F238E27FC236}">
                    <a16:creationId xmlns:a16="http://schemas.microsoft.com/office/drawing/2014/main" id="{8C268D11-7F56-A57E-E8CB-DDF9FD3C4FC0}"/>
                  </a:ext>
                </a:extLst>
              </p:cNvPr>
              <p:cNvPicPr/>
              <p:nvPr/>
            </p:nvPicPr>
            <p:blipFill>
              <a:blip r:embed="rId191"/>
              <a:stretch>
                <a:fillRect/>
              </a:stretch>
            </p:blipFill>
            <p:spPr>
              <a:xfrm>
                <a:off x="7091190" y="2830680"/>
                <a:ext cx="28440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559" name="Ink 558">
                <a:extLst>
                  <a:ext uri="{FF2B5EF4-FFF2-40B4-BE49-F238E27FC236}">
                    <a16:creationId xmlns:a16="http://schemas.microsoft.com/office/drawing/2014/main" id="{62BB3D7E-5C89-43D8-D55C-84BBB6845D4B}"/>
                  </a:ext>
                </a:extLst>
              </p14:cNvPr>
              <p14:cNvContentPartPr/>
              <p14:nvPr/>
            </p14:nvContentPartPr>
            <p14:xfrm>
              <a:off x="7109910" y="2880360"/>
              <a:ext cx="173520" cy="321120"/>
            </p14:xfrm>
          </p:contentPart>
        </mc:Choice>
        <mc:Fallback xmlns="">
          <p:pic>
            <p:nvPicPr>
              <p:cNvPr id="559" name="Ink 558">
                <a:extLst>
                  <a:ext uri="{FF2B5EF4-FFF2-40B4-BE49-F238E27FC236}">
                    <a16:creationId xmlns:a16="http://schemas.microsoft.com/office/drawing/2014/main" id="{62BB3D7E-5C89-43D8-D55C-84BBB6845D4B}"/>
                  </a:ext>
                </a:extLst>
              </p:cNvPr>
              <p:cNvPicPr/>
              <p:nvPr/>
            </p:nvPicPr>
            <p:blipFill>
              <a:blip r:embed="rId193"/>
              <a:stretch>
                <a:fillRect/>
              </a:stretch>
            </p:blipFill>
            <p:spPr>
              <a:xfrm>
                <a:off x="7092270" y="2862720"/>
                <a:ext cx="20916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560" name="Ink 559">
                <a:extLst>
                  <a:ext uri="{FF2B5EF4-FFF2-40B4-BE49-F238E27FC236}">
                    <a16:creationId xmlns:a16="http://schemas.microsoft.com/office/drawing/2014/main" id="{083C1344-0B96-2EA0-D981-E6D97D593667}"/>
                  </a:ext>
                </a:extLst>
              </p14:cNvPr>
              <p14:cNvContentPartPr/>
              <p14:nvPr/>
            </p14:nvContentPartPr>
            <p14:xfrm>
              <a:off x="7398990" y="2948760"/>
              <a:ext cx="154800" cy="236160"/>
            </p14:xfrm>
          </p:contentPart>
        </mc:Choice>
        <mc:Fallback xmlns="">
          <p:pic>
            <p:nvPicPr>
              <p:cNvPr id="560" name="Ink 559">
                <a:extLst>
                  <a:ext uri="{FF2B5EF4-FFF2-40B4-BE49-F238E27FC236}">
                    <a16:creationId xmlns:a16="http://schemas.microsoft.com/office/drawing/2014/main" id="{083C1344-0B96-2EA0-D981-E6D97D593667}"/>
                  </a:ext>
                </a:extLst>
              </p:cNvPr>
              <p:cNvPicPr/>
              <p:nvPr/>
            </p:nvPicPr>
            <p:blipFill>
              <a:blip r:embed="rId195"/>
              <a:stretch>
                <a:fillRect/>
              </a:stretch>
            </p:blipFill>
            <p:spPr>
              <a:xfrm>
                <a:off x="7381350" y="2930760"/>
                <a:ext cx="190440" cy="271800"/>
              </a:xfrm>
              <a:prstGeom prst="rect">
                <a:avLst/>
              </a:prstGeom>
            </p:spPr>
          </p:pic>
        </mc:Fallback>
      </mc:AlternateContent>
      <p:grpSp>
        <p:nvGrpSpPr>
          <p:cNvPr id="568" name="Group 567">
            <a:extLst>
              <a:ext uri="{FF2B5EF4-FFF2-40B4-BE49-F238E27FC236}">
                <a16:creationId xmlns:a16="http://schemas.microsoft.com/office/drawing/2014/main" id="{14C62D60-D929-8BC6-F681-A31D48B0A7B0}"/>
              </a:ext>
            </a:extLst>
          </p:cNvPr>
          <p:cNvGrpSpPr/>
          <p:nvPr/>
        </p:nvGrpSpPr>
        <p:grpSpPr>
          <a:xfrm>
            <a:off x="7714710" y="2765880"/>
            <a:ext cx="299520" cy="525600"/>
            <a:chOff x="7714710" y="2765880"/>
            <a:chExt cx="299520" cy="525600"/>
          </a:xfrm>
        </p:grpSpPr>
        <mc:AlternateContent xmlns:mc="http://schemas.openxmlformats.org/markup-compatibility/2006" xmlns:p14="http://schemas.microsoft.com/office/powerpoint/2010/main">
          <mc:Choice Requires="p14">
            <p:contentPart p14:bwMode="auto" r:id="rId196">
              <p14:nvContentPartPr>
                <p14:cNvPr id="561" name="Ink 560">
                  <a:extLst>
                    <a:ext uri="{FF2B5EF4-FFF2-40B4-BE49-F238E27FC236}">
                      <a16:creationId xmlns:a16="http://schemas.microsoft.com/office/drawing/2014/main" id="{BBA2D7CF-8558-C56A-1FDD-35123AD2F431}"/>
                    </a:ext>
                  </a:extLst>
                </p14:cNvPr>
                <p14:cNvContentPartPr/>
                <p14:nvPr/>
              </p14:nvContentPartPr>
              <p14:xfrm>
                <a:off x="7714710" y="2868840"/>
                <a:ext cx="183600" cy="187200"/>
              </p14:xfrm>
            </p:contentPart>
          </mc:Choice>
          <mc:Fallback xmlns="">
            <p:pic>
              <p:nvPicPr>
                <p:cNvPr id="561" name="Ink 560">
                  <a:extLst>
                    <a:ext uri="{FF2B5EF4-FFF2-40B4-BE49-F238E27FC236}">
                      <a16:creationId xmlns:a16="http://schemas.microsoft.com/office/drawing/2014/main" id="{BBA2D7CF-8558-C56A-1FDD-35123AD2F431}"/>
                    </a:ext>
                  </a:extLst>
                </p:cNvPr>
                <p:cNvPicPr/>
                <p:nvPr/>
              </p:nvPicPr>
              <p:blipFill>
                <a:blip r:embed="rId197"/>
                <a:stretch>
                  <a:fillRect/>
                </a:stretch>
              </p:blipFill>
              <p:spPr>
                <a:xfrm>
                  <a:off x="7696710" y="2850840"/>
                  <a:ext cx="21924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562" name="Ink 561">
                  <a:extLst>
                    <a:ext uri="{FF2B5EF4-FFF2-40B4-BE49-F238E27FC236}">
                      <a16:creationId xmlns:a16="http://schemas.microsoft.com/office/drawing/2014/main" id="{6BA52125-D96E-7EF5-9D6F-FCE7918506AD}"/>
                    </a:ext>
                  </a:extLst>
                </p14:cNvPr>
                <p14:cNvContentPartPr/>
                <p14:nvPr/>
              </p14:nvContentPartPr>
              <p14:xfrm>
                <a:off x="7897950" y="3006000"/>
                <a:ext cx="360" cy="2160"/>
              </p14:xfrm>
            </p:contentPart>
          </mc:Choice>
          <mc:Fallback xmlns="">
            <p:pic>
              <p:nvPicPr>
                <p:cNvPr id="562" name="Ink 561">
                  <a:extLst>
                    <a:ext uri="{FF2B5EF4-FFF2-40B4-BE49-F238E27FC236}">
                      <a16:creationId xmlns:a16="http://schemas.microsoft.com/office/drawing/2014/main" id="{6BA52125-D96E-7EF5-9D6F-FCE7918506AD}"/>
                    </a:ext>
                  </a:extLst>
                </p:cNvPr>
                <p:cNvPicPr/>
                <p:nvPr/>
              </p:nvPicPr>
              <p:blipFill>
                <a:blip r:embed="rId199"/>
                <a:stretch>
                  <a:fillRect/>
                </a:stretch>
              </p:blipFill>
              <p:spPr>
                <a:xfrm>
                  <a:off x="7879950" y="2988360"/>
                  <a:ext cx="3600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563" name="Ink 562">
                  <a:extLst>
                    <a:ext uri="{FF2B5EF4-FFF2-40B4-BE49-F238E27FC236}">
                      <a16:creationId xmlns:a16="http://schemas.microsoft.com/office/drawing/2014/main" id="{0F75CE39-9C54-85DD-B06C-433AC2E5BF0F}"/>
                    </a:ext>
                  </a:extLst>
                </p14:cNvPr>
                <p14:cNvContentPartPr/>
                <p14:nvPr/>
              </p14:nvContentPartPr>
              <p14:xfrm>
                <a:off x="7897950" y="3006000"/>
                <a:ext cx="360" cy="101520"/>
              </p14:xfrm>
            </p:contentPart>
          </mc:Choice>
          <mc:Fallback xmlns="">
            <p:pic>
              <p:nvPicPr>
                <p:cNvPr id="563" name="Ink 562">
                  <a:extLst>
                    <a:ext uri="{FF2B5EF4-FFF2-40B4-BE49-F238E27FC236}">
                      <a16:creationId xmlns:a16="http://schemas.microsoft.com/office/drawing/2014/main" id="{0F75CE39-9C54-85DD-B06C-433AC2E5BF0F}"/>
                    </a:ext>
                  </a:extLst>
                </p:cNvPr>
                <p:cNvPicPr/>
                <p:nvPr/>
              </p:nvPicPr>
              <p:blipFill>
                <a:blip r:embed="rId201"/>
                <a:stretch>
                  <a:fillRect/>
                </a:stretch>
              </p:blipFill>
              <p:spPr>
                <a:xfrm>
                  <a:off x="7879950" y="2988360"/>
                  <a:ext cx="3600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566" name="Ink 565">
                  <a:extLst>
                    <a:ext uri="{FF2B5EF4-FFF2-40B4-BE49-F238E27FC236}">
                      <a16:creationId xmlns:a16="http://schemas.microsoft.com/office/drawing/2014/main" id="{4FB7C8DD-7148-C708-F805-DC31FF698B30}"/>
                    </a:ext>
                  </a:extLst>
                </p14:cNvPr>
                <p14:cNvContentPartPr/>
                <p14:nvPr/>
              </p14:nvContentPartPr>
              <p14:xfrm>
                <a:off x="7897950" y="2948760"/>
                <a:ext cx="360" cy="239040"/>
              </p14:xfrm>
            </p:contentPart>
          </mc:Choice>
          <mc:Fallback xmlns="">
            <p:pic>
              <p:nvPicPr>
                <p:cNvPr id="566" name="Ink 565">
                  <a:extLst>
                    <a:ext uri="{FF2B5EF4-FFF2-40B4-BE49-F238E27FC236}">
                      <a16:creationId xmlns:a16="http://schemas.microsoft.com/office/drawing/2014/main" id="{4FB7C8DD-7148-C708-F805-DC31FF698B30}"/>
                    </a:ext>
                  </a:extLst>
                </p:cNvPr>
                <p:cNvPicPr/>
                <p:nvPr/>
              </p:nvPicPr>
              <p:blipFill>
                <a:blip r:embed="rId203"/>
                <a:stretch>
                  <a:fillRect/>
                </a:stretch>
              </p:blipFill>
              <p:spPr>
                <a:xfrm>
                  <a:off x="7879950" y="2930760"/>
                  <a:ext cx="3600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567" name="Ink 566">
                  <a:extLst>
                    <a:ext uri="{FF2B5EF4-FFF2-40B4-BE49-F238E27FC236}">
                      <a16:creationId xmlns:a16="http://schemas.microsoft.com/office/drawing/2014/main" id="{217916D8-3822-9DDF-A67F-9EF9D6544C80}"/>
                    </a:ext>
                  </a:extLst>
                </p14:cNvPr>
                <p14:cNvContentPartPr/>
                <p14:nvPr/>
              </p14:nvContentPartPr>
              <p14:xfrm>
                <a:off x="7920990" y="2765880"/>
                <a:ext cx="93240" cy="525600"/>
              </p14:xfrm>
            </p:contentPart>
          </mc:Choice>
          <mc:Fallback xmlns="">
            <p:pic>
              <p:nvPicPr>
                <p:cNvPr id="567" name="Ink 566">
                  <a:extLst>
                    <a:ext uri="{FF2B5EF4-FFF2-40B4-BE49-F238E27FC236}">
                      <a16:creationId xmlns:a16="http://schemas.microsoft.com/office/drawing/2014/main" id="{217916D8-3822-9DDF-A67F-9EF9D6544C80}"/>
                    </a:ext>
                  </a:extLst>
                </p:cNvPr>
                <p:cNvPicPr/>
                <p:nvPr/>
              </p:nvPicPr>
              <p:blipFill>
                <a:blip r:embed="rId205"/>
                <a:stretch>
                  <a:fillRect/>
                </a:stretch>
              </p:blipFill>
              <p:spPr>
                <a:xfrm>
                  <a:off x="7902990" y="2748240"/>
                  <a:ext cx="128880" cy="56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6">
            <p14:nvContentPartPr>
              <p14:cNvPr id="569" name="Ink 568">
                <a:extLst>
                  <a:ext uri="{FF2B5EF4-FFF2-40B4-BE49-F238E27FC236}">
                    <a16:creationId xmlns:a16="http://schemas.microsoft.com/office/drawing/2014/main" id="{EF2109B2-E1FB-C3A0-0F45-8F3DF8BEB393}"/>
                  </a:ext>
                </a:extLst>
              </p14:cNvPr>
              <p14:cNvContentPartPr/>
              <p14:nvPr/>
            </p14:nvContentPartPr>
            <p14:xfrm>
              <a:off x="8217990" y="2891520"/>
              <a:ext cx="57240" cy="306720"/>
            </p14:xfrm>
          </p:contentPart>
        </mc:Choice>
        <mc:Fallback xmlns="">
          <p:pic>
            <p:nvPicPr>
              <p:cNvPr id="569" name="Ink 568">
                <a:extLst>
                  <a:ext uri="{FF2B5EF4-FFF2-40B4-BE49-F238E27FC236}">
                    <a16:creationId xmlns:a16="http://schemas.microsoft.com/office/drawing/2014/main" id="{EF2109B2-E1FB-C3A0-0F45-8F3DF8BEB393}"/>
                  </a:ext>
                </a:extLst>
              </p:cNvPr>
              <p:cNvPicPr/>
              <p:nvPr/>
            </p:nvPicPr>
            <p:blipFill>
              <a:blip r:embed="rId207"/>
              <a:stretch>
                <a:fillRect/>
              </a:stretch>
            </p:blipFill>
            <p:spPr>
              <a:xfrm>
                <a:off x="8200350" y="2873880"/>
                <a:ext cx="92880" cy="342360"/>
              </a:xfrm>
              <a:prstGeom prst="rect">
                <a:avLst/>
              </a:prstGeom>
            </p:spPr>
          </p:pic>
        </mc:Fallback>
      </mc:AlternateContent>
      <p:grpSp>
        <p:nvGrpSpPr>
          <p:cNvPr id="606" name="Group 605">
            <a:extLst>
              <a:ext uri="{FF2B5EF4-FFF2-40B4-BE49-F238E27FC236}">
                <a16:creationId xmlns:a16="http://schemas.microsoft.com/office/drawing/2014/main" id="{180C8307-D56D-3970-1FE7-FD41F83BEFCC}"/>
              </a:ext>
            </a:extLst>
          </p:cNvPr>
          <p:cNvGrpSpPr/>
          <p:nvPr/>
        </p:nvGrpSpPr>
        <p:grpSpPr>
          <a:xfrm>
            <a:off x="4560390" y="3975840"/>
            <a:ext cx="732240" cy="319680"/>
            <a:chOff x="4560390" y="3975840"/>
            <a:chExt cx="732240" cy="319680"/>
          </a:xfrm>
        </p:grpSpPr>
        <mc:AlternateContent xmlns:mc="http://schemas.openxmlformats.org/markup-compatibility/2006" xmlns:p14="http://schemas.microsoft.com/office/powerpoint/2010/main">
          <mc:Choice Requires="p14">
            <p:contentPart p14:bwMode="auto" r:id="rId208">
              <p14:nvContentPartPr>
                <p14:cNvPr id="593" name="Ink 592">
                  <a:extLst>
                    <a:ext uri="{FF2B5EF4-FFF2-40B4-BE49-F238E27FC236}">
                      <a16:creationId xmlns:a16="http://schemas.microsoft.com/office/drawing/2014/main" id="{1D6C75CA-1852-D828-1B69-D78F0A5AA7B9}"/>
                    </a:ext>
                  </a:extLst>
                </p14:cNvPr>
                <p14:cNvContentPartPr/>
                <p14:nvPr/>
              </p14:nvContentPartPr>
              <p14:xfrm>
                <a:off x="4560390" y="4091760"/>
                <a:ext cx="360" cy="203760"/>
              </p14:xfrm>
            </p:contentPart>
          </mc:Choice>
          <mc:Fallback xmlns="">
            <p:pic>
              <p:nvPicPr>
                <p:cNvPr id="593" name="Ink 592">
                  <a:extLst>
                    <a:ext uri="{FF2B5EF4-FFF2-40B4-BE49-F238E27FC236}">
                      <a16:creationId xmlns:a16="http://schemas.microsoft.com/office/drawing/2014/main" id="{1D6C75CA-1852-D828-1B69-D78F0A5AA7B9}"/>
                    </a:ext>
                  </a:extLst>
                </p:cNvPr>
                <p:cNvPicPr/>
                <p:nvPr/>
              </p:nvPicPr>
              <p:blipFill>
                <a:blip r:embed="rId209"/>
                <a:stretch>
                  <a:fillRect/>
                </a:stretch>
              </p:blipFill>
              <p:spPr>
                <a:xfrm>
                  <a:off x="4542390" y="4073760"/>
                  <a:ext cx="3600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594" name="Ink 593">
                  <a:extLst>
                    <a:ext uri="{FF2B5EF4-FFF2-40B4-BE49-F238E27FC236}">
                      <a16:creationId xmlns:a16="http://schemas.microsoft.com/office/drawing/2014/main" id="{D0F94314-974E-EE71-6031-E97FD9A5252C}"/>
                    </a:ext>
                  </a:extLst>
                </p14:cNvPr>
                <p14:cNvContentPartPr/>
                <p14:nvPr/>
              </p14:nvContentPartPr>
              <p14:xfrm>
                <a:off x="4617270" y="3975840"/>
                <a:ext cx="360" cy="2520"/>
              </p14:xfrm>
            </p:contentPart>
          </mc:Choice>
          <mc:Fallback xmlns="">
            <p:pic>
              <p:nvPicPr>
                <p:cNvPr id="594" name="Ink 593">
                  <a:extLst>
                    <a:ext uri="{FF2B5EF4-FFF2-40B4-BE49-F238E27FC236}">
                      <a16:creationId xmlns:a16="http://schemas.microsoft.com/office/drawing/2014/main" id="{D0F94314-974E-EE71-6031-E97FD9A5252C}"/>
                    </a:ext>
                  </a:extLst>
                </p:cNvPr>
                <p:cNvPicPr/>
                <p:nvPr/>
              </p:nvPicPr>
              <p:blipFill>
                <a:blip r:embed="rId172"/>
                <a:stretch>
                  <a:fillRect/>
                </a:stretch>
              </p:blipFill>
              <p:spPr>
                <a:xfrm>
                  <a:off x="4599630" y="3957840"/>
                  <a:ext cx="3600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595" name="Ink 594">
                  <a:extLst>
                    <a:ext uri="{FF2B5EF4-FFF2-40B4-BE49-F238E27FC236}">
                      <a16:creationId xmlns:a16="http://schemas.microsoft.com/office/drawing/2014/main" id="{52ABCACF-73DF-91F3-E7BF-53CB4709BC96}"/>
                    </a:ext>
                  </a:extLst>
                </p14:cNvPr>
                <p14:cNvContentPartPr/>
                <p14:nvPr/>
              </p14:nvContentPartPr>
              <p14:xfrm>
                <a:off x="4674870" y="4091760"/>
                <a:ext cx="207000" cy="2520"/>
              </p14:xfrm>
            </p:contentPart>
          </mc:Choice>
          <mc:Fallback xmlns="">
            <p:pic>
              <p:nvPicPr>
                <p:cNvPr id="595" name="Ink 594">
                  <a:extLst>
                    <a:ext uri="{FF2B5EF4-FFF2-40B4-BE49-F238E27FC236}">
                      <a16:creationId xmlns:a16="http://schemas.microsoft.com/office/drawing/2014/main" id="{52ABCACF-73DF-91F3-E7BF-53CB4709BC96}"/>
                    </a:ext>
                  </a:extLst>
                </p:cNvPr>
                <p:cNvPicPr/>
                <p:nvPr/>
              </p:nvPicPr>
              <p:blipFill>
                <a:blip r:embed="rId212"/>
                <a:stretch>
                  <a:fillRect/>
                </a:stretch>
              </p:blipFill>
              <p:spPr>
                <a:xfrm>
                  <a:off x="4656870" y="4073760"/>
                  <a:ext cx="24264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596" name="Ink 595">
                  <a:extLst>
                    <a:ext uri="{FF2B5EF4-FFF2-40B4-BE49-F238E27FC236}">
                      <a16:creationId xmlns:a16="http://schemas.microsoft.com/office/drawing/2014/main" id="{405BD9C3-E4F0-4AD0-1A3D-D1A065869303}"/>
                    </a:ext>
                  </a:extLst>
                </p14:cNvPr>
                <p14:cNvContentPartPr/>
                <p14:nvPr/>
              </p14:nvContentPartPr>
              <p14:xfrm>
                <a:off x="4697550" y="4187520"/>
                <a:ext cx="159840" cy="7560"/>
              </p14:xfrm>
            </p:contentPart>
          </mc:Choice>
          <mc:Fallback xmlns="">
            <p:pic>
              <p:nvPicPr>
                <p:cNvPr id="596" name="Ink 595">
                  <a:extLst>
                    <a:ext uri="{FF2B5EF4-FFF2-40B4-BE49-F238E27FC236}">
                      <a16:creationId xmlns:a16="http://schemas.microsoft.com/office/drawing/2014/main" id="{405BD9C3-E4F0-4AD0-1A3D-D1A065869303}"/>
                    </a:ext>
                  </a:extLst>
                </p:cNvPr>
                <p:cNvPicPr/>
                <p:nvPr/>
              </p:nvPicPr>
              <p:blipFill>
                <a:blip r:embed="rId214"/>
                <a:stretch>
                  <a:fillRect/>
                </a:stretch>
              </p:blipFill>
              <p:spPr>
                <a:xfrm>
                  <a:off x="4679910" y="4169880"/>
                  <a:ext cx="19548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598" name="Ink 597">
                  <a:extLst>
                    <a:ext uri="{FF2B5EF4-FFF2-40B4-BE49-F238E27FC236}">
                      <a16:creationId xmlns:a16="http://schemas.microsoft.com/office/drawing/2014/main" id="{F3AFFBF3-1793-B560-D7FE-72A97A547FD7}"/>
                    </a:ext>
                  </a:extLst>
                </p14:cNvPr>
                <p14:cNvContentPartPr/>
                <p14:nvPr/>
              </p14:nvContentPartPr>
              <p14:xfrm>
                <a:off x="5027670" y="3998880"/>
                <a:ext cx="96120" cy="185760"/>
              </p14:xfrm>
            </p:contentPart>
          </mc:Choice>
          <mc:Fallback xmlns="">
            <p:pic>
              <p:nvPicPr>
                <p:cNvPr id="598" name="Ink 597">
                  <a:extLst>
                    <a:ext uri="{FF2B5EF4-FFF2-40B4-BE49-F238E27FC236}">
                      <a16:creationId xmlns:a16="http://schemas.microsoft.com/office/drawing/2014/main" id="{F3AFFBF3-1793-B560-D7FE-72A97A547FD7}"/>
                    </a:ext>
                  </a:extLst>
                </p:cNvPr>
                <p:cNvPicPr/>
                <p:nvPr/>
              </p:nvPicPr>
              <p:blipFill>
                <a:blip r:embed="rId216"/>
                <a:stretch>
                  <a:fillRect/>
                </a:stretch>
              </p:blipFill>
              <p:spPr>
                <a:xfrm>
                  <a:off x="5010030" y="3981240"/>
                  <a:ext cx="13176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599" name="Ink 598">
                  <a:extLst>
                    <a:ext uri="{FF2B5EF4-FFF2-40B4-BE49-F238E27FC236}">
                      <a16:creationId xmlns:a16="http://schemas.microsoft.com/office/drawing/2014/main" id="{E29C6760-3EEA-7529-A2AE-9FCBFDF837BF}"/>
                    </a:ext>
                  </a:extLst>
                </p14:cNvPr>
                <p14:cNvContentPartPr/>
                <p14:nvPr/>
              </p14:nvContentPartPr>
              <p14:xfrm>
                <a:off x="5251590" y="4114800"/>
                <a:ext cx="41040" cy="117720"/>
              </p14:xfrm>
            </p:contentPart>
          </mc:Choice>
          <mc:Fallback xmlns="">
            <p:pic>
              <p:nvPicPr>
                <p:cNvPr id="599" name="Ink 598">
                  <a:extLst>
                    <a:ext uri="{FF2B5EF4-FFF2-40B4-BE49-F238E27FC236}">
                      <a16:creationId xmlns:a16="http://schemas.microsoft.com/office/drawing/2014/main" id="{E29C6760-3EEA-7529-A2AE-9FCBFDF837BF}"/>
                    </a:ext>
                  </a:extLst>
                </p:cNvPr>
                <p:cNvPicPr/>
                <p:nvPr/>
              </p:nvPicPr>
              <p:blipFill>
                <a:blip r:embed="rId218"/>
                <a:stretch>
                  <a:fillRect/>
                </a:stretch>
              </p:blipFill>
              <p:spPr>
                <a:xfrm>
                  <a:off x="5233950" y="4096800"/>
                  <a:ext cx="76680" cy="153360"/>
                </a:xfrm>
                <a:prstGeom prst="rect">
                  <a:avLst/>
                </a:prstGeom>
              </p:spPr>
            </p:pic>
          </mc:Fallback>
        </mc:AlternateContent>
      </p:grpSp>
      <p:grpSp>
        <p:nvGrpSpPr>
          <p:cNvPr id="608" name="Group 607">
            <a:extLst>
              <a:ext uri="{FF2B5EF4-FFF2-40B4-BE49-F238E27FC236}">
                <a16:creationId xmlns:a16="http://schemas.microsoft.com/office/drawing/2014/main" id="{9D1B697A-8D5E-F960-BDF3-776A35BA094F}"/>
              </a:ext>
            </a:extLst>
          </p:cNvPr>
          <p:cNvGrpSpPr/>
          <p:nvPr/>
        </p:nvGrpSpPr>
        <p:grpSpPr>
          <a:xfrm>
            <a:off x="5507550" y="3828960"/>
            <a:ext cx="591840" cy="553680"/>
            <a:chOff x="5507550" y="3828960"/>
            <a:chExt cx="591840" cy="553680"/>
          </a:xfrm>
        </p:grpSpPr>
        <mc:AlternateContent xmlns:mc="http://schemas.openxmlformats.org/markup-compatibility/2006" xmlns:p14="http://schemas.microsoft.com/office/powerpoint/2010/main">
          <mc:Choice Requires="p14">
            <p:contentPart p14:bwMode="auto" r:id="rId219">
              <p14:nvContentPartPr>
                <p14:cNvPr id="600" name="Ink 599">
                  <a:extLst>
                    <a:ext uri="{FF2B5EF4-FFF2-40B4-BE49-F238E27FC236}">
                      <a16:creationId xmlns:a16="http://schemas.microsoft.com/office/drawing/2014/main" id="{E0845B94-DBB5-94AF-AE21-A4714B8232DD}"/>
                    </a:ext>
                  </a:extLst>
                </p14:cNvPr>
                <p14:cNvContentPartPr/>
                <p14:nvPr/>
              </p14:nvContentPartPr>
              <p14:xfrm>
                <a:off x="5507550" y="3999960"/>
                <a:ext cx="140040" cy="382680"/>
              </p14:xfrm>
            </p:contentPart>
          </mc:Choice>
          <mc:Fallback xmlns="">
            <p:pic>
              <p:nvPicPr>
                <p:cNvPr id="600" name="Ink 599">
                  <a:extLst>
                    <a:ext uri="{FF2B5EF4-FFF2-40B4-BE49-F238E27FC236}">
                      <a16:creationId xmlns:a16="http://schemas.microsoft.com/office/drawing/2014/main" id="{E0845B94-DBB5-94AF-AE21-A4714B8232DD}"/>
                    </a:ext>
                  </a:extLst>
                </p:cNvPr>
                <p:cNvPicPr/>
                <p:nvPr/>
              </p:nvPicPr>
              <p:blipFill>
                <a:blip r:embed="rId220"/>
                <a:stretch>
                  <a:fillRect/>
                </a:stretch>
              </p:blipFill>
              <p:spPr>
                <a:xfrm>
                  <a:off x="5489910" y="3982320"/>
                  <a:ext cx="175680" cy="41832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601" name="Ink 600">
                  <a:extLst>
                    <a:ext uri="{FF2B5EF4-FFF2-40B4-BE49-F238E27FC236}">
                      <a16:creationId xmlns:a16="http://schemas.microsoft.com/office/drawing/2014/main" id="{654FC456-484F-79C2-13EE-20549792A6E7}"/>
                    </a:ext>
                  </a:extLst>
                </p14:cNvPr>
                <p14:cNvContentPartPr/>
                <p14:nvPr/>
              </p14:nvContentPartPr>
              <p14:xfrm>
                <a:off x="5611950" y="3828960"/>
                <a:ext cx="360" cy="360"/>
              </p14:xfrm>
            </p:contentPart>
          </mc:Choice>
          <mc:Fallback xmlns="">
            <p:pic>
              <p:nvPicPr>
                <p:cNvPr id="601" name="Ink 600">
                  <a:extLst>
                    <a:ext uri="{FF2B5EF4-FFF2-40B4-BE49-F238E27FC236}">
                      <a16:creationId xmlns:a16="http://schemas.microsoft.com/office/drawing/2014/main" id="{654FC456-484F-79C2-13EE-20549792A6E7}"/>
                    </a:ext>
                  </a:extLst>
                </p:cNvPr>
                <p:cNvPicPr/>
                <p:nvPr/>
              </p:nvPicPr>
              <p:blipFill>
                <a:blip r:embed="rId39"/>
                <a:stretch>
                  <a:fillRect/>
                </a:stretch>
              </p:blipFill>
              <p:spPr>
                <a:xfrm>
                  <a:off x="5593950" y="38113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602" name="Ink 601">
                  <a:extLst>
                    <a:ext uri="{FF2B5EF4-FFF2-40B4-BE49-F238E27FC236}">
                      <a16:creationId xmlns:a16="http://schemas.microsoft.com/office/drawing/2014/main" id="{EB05B4AF-0755-A527-669E-50DFEE5E215D}"/>
                    </a:ext>
                  </a:extLst>
                </p14:cNvPr>
                <p14:cNvContentPartPr/>
                <p14:nvPr/>
              </p14:nvContentPartPr>
              <p14:xfrm>
                <a:off x="5737590" y="4047120"/>
                <a:ext cx="148320" cy="10800"/>
              </p14:xfrm>
            </p:contentPart>
          </mc:Choice>
          <mc:Fallback xmlns="">
            <p:pic>
              <p:nvPicPr>
                <p:cNvPr id="602" name="Ink 601">
                  <a:extLst>
                    <a:ext uri="{FF2B5EF4-FFF2-40B4-BE49-F238E27FC236}">
                      <a16:creationId xmlns:a16="http://schemas.microsoft.com/office/drawing/2014/main" id="{EB05B4AF-0755-A527-669E-50DFEE5E215D}"/>
                    </a:ext>
                  </a:extLst>
                </p:cNvPr>
                <p:cNvPicPr/>
                <p:nvPr/>
              </p:nvPicPr>
              <p:blipFill>
                <a:blip r:embed="rId223"/>
                <a:stretch>
                  <a:fillRect/>
                </a:stretch>
              </p:blipFill>
              <p:spPr>
                <a:xfrm>
                  <a:off x="5719590" y="4029120"/>
                  <a:ext cx="18396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603" name="Ink 602">
                  <a:extLst>
                    <a:ext uri="{FF2B5EF4-FFF2-40B4-BE49-F238E27FC236}">
                      <a16:creationId xmlns:a16="http://schemas.microsoft.com/office/drawing/2014/main" id="{5F043A56-08EF-F323-E88F-18CB310B5DD5}"/>
                    </a:ext>
                  </a:extLst>
                </p14:cNvPr>
                <p14:cNvContentPartPr/>
                <p14:nvPr/>
              </p14:nvContentPartPr>
              <p14:xfrm>
                <a:off x="5817870" y="4151160"/>
                <a:ext cx="65880" cy="9360"/>
              </p14:xfrm>
            </p:contentPart>
          </mc:Choice>
          <mc:Fallback xmlns="">
            <p:pic>
              <p:nvPicPr>
                <p:cNvPr id="603" name="Ink 602">
                  <a:extLst>
                    <a:ext uri="{FF2B5EF4-FFF2-40B4-BE49-F238E27FC236}">
                      <a16:creationId xmlns:a16="http://schemas.microsoft.com/office/drawing/2014/main" id="{5F043A56-08EF-F323-E88F-18CB310B5DD5}"/>
                    </a:ext>
                  </a:extLst>
                </p:cNvPr>
                <p:cNvPicPr/>
                <p:nvPr/>
              </p:nvPicPr>
              <p:blipFill>
                <a:blip r:embed="rId225"/>
                <a:stretch>
                  <a:fillRect/>
                </a:stretch>
              </p:blipFill>
              <p:spPr>
                <a:xfrm>
                  <a:off x="5799870" y="4133520"/>
                  <a:ext cx="10152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604" name="Ink 603">
                  <a:extLst>
                    <a:ext uri="{FF2B5EF4-FFF2-40B4-BE49-F238E27FC236}">
                      <a16:creationId xmlns:a16="http://schemas.microsoft.com/office/drawing/2014/main" id="{865FCC93-5BD3-0FC1-2B6B-34E60C9622AD}"/>
                    </a:ext>
                  </a:extLst>
                </p14:cNvPr>
                <p14:cNvContentPartPr/>
                <p14:nvPr/>
              </p14:nvContentPartPr>
              <p14:xfrm>
                <a:off x="5977710" y="3908520"/>
                <a:ext cx="121680" cy="379080"/>
              </p14:xfrm>
            </p:contentPart>
          </mc:Choice>
          <mc:Fallback xmlns="">
            <p:pic>
              <p:nvPicPr>
                <p:cNvPr id="604" name="Ink 603">
                  <a:extLst>
                    <a:ext uri="{FF2B5EF4-FFF2-40B4-BE49-F238E27FC236}">
                      <a16:creationId xmlns:a16="http://schemas.microsoft.com/office/drawing/2014/main" id="{865FCC93-5BD3-0FC1-2B6B-34E60C9622AD}"/>
                    </a:ext>
                  </a:extLst>
                </p:cNvPr>
                <p:cNvPicPr/>
                <p:nvPr/>
              </p:nvPicPr>
              <p:blipFill>
                <a:blip r:embed="rId227"/>
                <a:stretch>
                  <a:fillRect/>
                </a:stretch>
              </p:blipFill>
              <p:spPr>
                <a:xfrm>
                  <a:off x="5959710" y="3890520"/>
                  <a:ext cx="157320" cy="41472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607" name="Ink 606">
                  <a:extLst>
                    <a:ext uri="{FF2B5EF4-FFF2-40B4-BE49-F238E27FC236}">
                      <a16:creationId xmlns:a16="http://schemas.microsoft.com/office/drawing/2014/main" id="{98DA8637-4648-CB08-2EA8-DF5A39F5F659}"/>
                    </a:ext>
                  </a:extLst>
                </p14:cNvPr>
                <p14:cNvContentPartPr/>
                <p14:nvPr/>
              </p14:nvContentPartPr>
              <p14:xfrm>
                <a:off x="5954670" y="4183200"/>
                <a:ext cx="93240" cy="128160"/>
              </p14:xfrm>
            </p:contentPart>
          </mc:Choice>
          <mc:Fallback xmlns="">
            <p:pic>
              <p:nvPicPr>
                <p:cNvPr id="607" name="Ink 606">
                  <a:extLst>
                    <a:ext uri="{FF2B5EF4-FFF2-40B4-BE49-F238E27FC236}">
                      <a16:creationId xmlns:a16="http://schemas.microsoft.com/office/drawing/2014/main" id="{98DA8637-4648-CB08-2EA8-DF5A39F5F659}"/>
                    </a:ext>
                  </a:extLst>
                </p:cNvPr>
                <p:cNvPicPr/>
                <p:nvPr/>
              </p:nvPicPr>
              <p:blipFill>
                <a:blip r:embed="rId229"/>
                <a:stretch>
                  <a:fillRect/>
                </a:stretch>
              </p:blipFill>
              <p:spPr>
                <a:xfrm>
                  <a:off x="5937030" y="4165560"/>
                  <a:ext cx="128880" cy="163800"/>
                </a:xfrm>
                <a:prstGeom prst="rect">
                  <a:avLst/>
                </a:prstGeom>
              </p:spPr>
            </p:pic>
          </mc:Fallback>
        </mc:AlternateContent>
      </p:grpSp>
      <p:grpSp>
        <p:nvGrpSpPr>
          <p:cNvPr id="614" name="Group 613">
            <a:extLst>
              <a:ext uri="{FF2B5EF4-FFF2-40B4-BE49-F238E27FC236}">
                <a16:creationId xmlns:a16="http://schemas.microsoft.com/office/drawing/2014/main" id="{04F4BA1C-9511-0310-BC8A-579B6F285AC0}"/>
              </a:ext>
            </a:extLst>
          </p:cNvPr>
          <p:cNvGrpSpPr/>
          <p:nvPr/>
        </p:nvGrpSpPr>
        <p:grpSpPr>
          <a:xfrm>
            <a:off x="6583230" y="3704040"/>
            <a:ext cx="938160" cy="674640"/>
            <a:chOff x="6583230" y="3704040"/>
            <a:chExt cx="938160" cy="674640"/>
          </a:xfrm>
        </p:grpSpPr>
        <mc:AlternateContent xmlns:mc="http://schemas.openxmlformats.org/markup-compatibility/2006" xmlns:p14="http://schemas.microsoft.com/office/powerpoint/2010/main">
          <mc:Choice Requires="p14">
            <p:contentPart p14:bwMode="auto" r:id="rId230">
              <p14:nvContentPartPr>
                <p14:cNvPr id="609" name="Ink 608">
                  <a:extLst>
                    <a:ext uri="{FF2B5EF4-FFF2-40B4-BE49-F238E27FC236}">
                      <a16:creationId xmlns:a16="http://schemas.microsoft.com/office/drawing/2014/main" id="{E9429520-8572-92EB-BF91-41EC47AC53ED}"/>
                    </a:ext>
                  </a:extLst>
                </p14:cNvPr>
                <p14:cNvContentPartPr/>
                <p14:nvPr/>
              </p14:nvContentPartPr>
              <p14:xfrm>
                <a:off x="6583230" y="4091760"/>
                <a:ext cx="360" cy="182520"/>
              </p14:xfrm>
            </p:contentPart>
          </mc:Choice>
          <mc:Fallback xmlns="">
            <p:pic>
              <p:nvPicPr>
                <p:cNvPr id="609" name="Ink 608">
                  <a:extLst>
                    <a:ext uri="{FF2B5EF4-FFF2-40B4-BE49-F238E27FC236}">
                      <a16:creationId xmlns:a16="http://schemas.microsoft.com/office/drawing/2014/main" id="{E9429520-8572-92EB-BF91-41EC47AC53ED}"/>
                    </a:ext>
                  </a:extLst>
                </p:cNvPr>
                <p:cNvPicPr/>
                <p:nvPr/>
              </p:nvPicPr>
              <p:blipFill>
                <a:blip r:embed="rId231"/>
                <a:stretch>
                  <a:fillRect/>
                </a:stretch>
              </p:blipFill>
              <p:spPr>
                <a:xfrm>
                  <a:off x="6565590" y="4073760"/>
                  <a:ext cx="3600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610" name="Ink 609">
                  <a:extLst>
                    <a:ext uri="{FF2B5EF4-FFF2-40B4-BE49-F238E27FC236}">
                      <a16:creationId xmlns:a16="http://schemas.microsoft.com/office/drawing/2014/main" id="{1504DEE0-5E9F-E058-A3AE-B9F81573F526}"/>
                    </a:ext>
                  </a:extLst>
                </p14:cNvPr>
                <p14:cNvContentPartPr/>
                <p14:nvPr/>
              </p14:nvContentPartPr>
              <p14:xfrm>
                <a:off x="6663870" y="3897360"/>
                <a:ext cx="360" cy="360"/>
              </p14:xfrm>
            </p:contentPart>
          </mc:Choice>
          <mc:Fallback xmlns="">
            <p:pic>
              <p:nvPicPr>
                <p:cNvPr id="610" name="Ink 609">
                  <a:extLst>
                    <a:ext uri="{FF2B5EF4-FFF2-40B4-BE49-F238E27FC236}">
                      <a16:creationId xmlns:a16="http://schemas.microsoft.com/office/drawing/2014/main" id="{1504DEE0-5E9F-E058-A3AE-B9F81573F526}"/>
                    </a:ext>
                  </a:extLst>
                </p:cNvPr>
                <p:cNvPicPr/>
                <p:nvPr/>
              </p:nvPicPr>
              <p:blipFill>
                <a:blip r:embed="rId39"/>
                <a:stretch>
                  <a:fillRect/>
                </a:stretch>
              </p:blipFill>
              <p:spPr>
                <a:xfrm>
                  <a:off x="6645870" y="387936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611" name="Ink 610">
                  <a:extLst>
                    <a:ext uri="{FF2B5EF4-FFF2-40B4-BE49-F238E27FC236}">
                      <a16:creationId xmlns:a16="http://schemas.microsoft.com/office/drawing/2014/main" id="{8E8969F8-5DB9-7008-5E37-B98104190320}"/>
                    </a:ext>
                  </a:extLst>
                </p14:cNvPr>
                <p14:cNvContentPartPr/>
                <p14:nvPr/>
              </p14:nvContentPartPr>
              <p14:xfrm>
                <a:off x="6850350" y="3715200"/>
                <a:ext cx="270720" cy="551880"/>
              </p14:xfrm>
            </p:contentPart>
          </mc:Choice>
          <mc:Fallback xmlns="">
            <p:pic>
              <p:nvPicPr>
                <p:cNvPr id="611" name="Ink 610">
                  <a:extLst>
                    <a:ext uri="{FF2B5EF4-FFF2-40B4-BE49-F238E27FC236}">
                      <a16:creationId xmlns:a16="http://schemas.microsoft.com/office/drawing/2014/main" id="{8E8969F8-5DB9-7008-5E37-B98104190320}"/>
                    </a:ext>
                  </a:extLst>
                </p:cNvPr>
                <p:cNvPicPr/>
                <p:nvPr/>
              </p:nvPicPr>
              <p:blipFill>
                <a:blip r:embed="rId234"/>
                <a:stretch>
                  <a:fillRect/>
                </a:stretch>
              </p:blipFill>
              <p:spPr>
                <a:xfrm>
                  <a:off x="6832350" y="3697200"/>
                  <a:ext cx="306360" cy="58752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612" name="Ink 611">
                  <a:extLst>
                    <a:ext uri="{FF2B5EF4-FFF2-40B4-BE49-F238E27FC236}">
                      <a16:creationId xmlns:a16="http://schemas.microsoft.com/office/drawing/2014/main" id="{8E20CACF-F1FE-BDAF-6B7E-91E3797DB71E}"/>
                    </a:ext>
                  </a:extLst>
                </p14:cNvPr>
                <p14:cNvContentPartPr/>
                <p14:nvPr/>
              </p14:nvContentPartPr>
              <p14:xfrm>
                <a:off x="6823710" y="4023000"/>
                <a:ext cx="182520" cy="360"/>
              </p14:xfrm>
            </p:contentPart>
          </mc:Choice>
          <mc:Fallback xmlns="">
            <p:pic>
              <p:nvPicPr>
                <p:cNvPr id="612" name="Ink 611">
                  <a:extLst>
                    <a:ext uri="{FF2B5EF4-FFF2-40B4-BE49-F238E27FC236}">
                      <a16:creationId xmlns:a16="http://schemas.microsoft.com/office/drawing/2014/main" id="{8E20CACF-F1FE-BDAF-6B7E-91E3797DB71E}"/>
                    </a:ext>
                  </a:extLst>
                </p:cNvPr>
                <p:cNvPicPr/>
                <p:nvPr/>
              </p:nvPicPr>
              <p:blipFill>
                <a:blip r:embed="rId236"/>
                <a:stretch>
                  <a:fillRect/>
                </a:stretch>
              </p:blipFill>
              <p:spPr>
                <a:xfrm>
                  <a:off x="6805710" y="4005360"/>
                  <a:ext cx="2181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613" name="Ink 612">
                  <a:extLst>
                    <a:ext uri="{FF2B5EF4-FFF2-40B4-BE49-F238E27FC236}">
                      <a16:creationId xmlns:a16="http://schemas.microsoft.com/office/drawing/2014/main" id="{82D855D9-8CA3-B68A-0B24-4CF41CB00D2A}"/>
                    </a:ext>
                  </a:extLst>
                </p14:cNvPr>
                <p14:cNvContentPartPr/>
                <p14:nvPr/>
              </p14:nvContentPartPr>
              <p14:xfrm>
                <a:off x="7245630" y="3704040"/>
                <a:ext cx="275760" cy="674640"/>
              </p14:xfrm>
            </p:contentPart>
          </mc:Choice>
          <mc:Fallback xmlns="">
            <p:pic>
              <p:nvPicPr>
                <p:cNvPr id="613" name="Ink 612">
                  <a:extLst>
                    <a:ext uri="{FF2B5EF4-FFF2-40B4-BE49-F238E27FC236}">
                      <a16:creationId xmlns:a16="http://schemas.microsoft.com/office/drawing/2014/main" id="{82D855D9-8CA3-B68A-0B24-4CF41CB00D2A}"/>
                    </a:ext>
                  </a:extLst>
                </p:cNvPr>
                <p:cNvPicPr/>
                <p:nvPr/>
              </p:nvPicPr>
              <p:blipFill>
                <a:blip r:embed="rId238"/>
                <a:stretch>
                  <a:fillRect/>
                </a:stretch>
              </p:blipFill>
              <p:spPr>
                <a:xfrm>
                  <a:off x="7227630" y="3686040"/>
                  <a:ext cx="311400" cy="710280"/>
                </a:xfrm>
                <a:prstGeom prst="rect">
                  <a:avLst/>
                </a:prstGeom>
              </p:spPr>
            </p:pic>
          </mc:Fallback>
        </mc:AlternateContent>
      </p:grpSp>
      <p:grpSp>
        <p:nvGrpSpPr>
          <p:cNvPr id="617" name="Group 616">
            <a:extLst>
              <a:ext uri="{FF2B5EF4-FFF2-40B4-BE49-F238E27FC236}">
                <a16:creationId xmlns:a16="http://schemas.microsoft.com/office/drawing/2014/main" id="{4CAAA8BA-A90E-3004-4264-B70AA9EFD930}"/>
              </a:ext>
            </a:extLst>
          </p:cNvPr>
          <p:cNvGrpSpPr/>
          <p:nvPr/>
        </p:nvGrpSpPr>
        <p:grpSpPr>
          <a:xfrm>
            <a:off x="7496190" y="3874320"/>
            <a:ext cx="474480" cy="406800"/>
            <a:chOff x="7496190" y="3874320"/>
            <a:chExt cx="474480" cy="406800"/>
          </a:xfrm>
        </p:grpSpPr>
        <mc:AlternateContent xmlns:mc="http://schemas.openxmlformats.org/markup-compatibility/2006" xmlns:p14="http://schemas.microsoft.com/office/powerpoint/2010/main">
          <mc:Choice Requires="p14">
            <p:contentPart p14:bwMode="auto" r:id="rId239">
              <p14:nvContentPartPr>
                <p14:cNvPr id="615" name="Ink 614">
                  <a:extLst>
                    <a:ext uri="{FF2B5EF4-FFF2-40B4-BE49-F238E27FC236}">
                      <a16:creationId xmlns:a16="http://schemas.microsoft.com/office/drawing/2014/main" id="{3CEA12C4-BC0E-D6E9-AFB4-E8552902AE52}"/>
                    </a:ext>
                  </a:extLst>
                </p14:cNvPr>
                <p14:cNvContentPartPr/>
                <p14:nvPr/>
              </p14:nvContentPartPr>
              <p14:xfrm>
                <a:off x="7496190" y="3874320"/>
                <a:ext cx="235800" cy="406800"/>
              </p14:xfrm>
            </p:contentPart>
          </mc:Choice>
          <mc:Fallback xmlns="">
            <p:pic>
              <p:nvPicPr>
                <p:cNvPr id="615" name="Ink 614">
                  <a:extLst>
                    <a:ext uri="{FF2B5EF4-FFF2-40B4-BE49-F238E27FC236}">
                      <a16:creationId xmlns:a16="http://schemas.microsoft.com/office/drawing/2014/main" id="{3CEA12C4-BC0E-D6E9-AFB4-E8552902AE52}"/>
                    </a:ext>
                  </a:extLst>
                </p:cNvPr>
                <p:cNvPicPr/>
                <p:nvPr/>
              </p:nvPicPr>
              <p:blipFill>
                <a:blip r:embed="rId240"/>
                <a:stretch>
                  <a:fillRect/>
                </a:stretch>
              </p:blipFill>
              <p:spPr>
                <a:xfrm>
                  <a:off x="7478190" y="3856680"/>
                  <a:ext cx="271440" cy="44244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616" name="Ink 615">
                  <a:extLst>
                    <a:ext uri="{FF2B5EF4-FFF2-40B4-BE49-F238E27FC236}">
                      <a16:creationId xmlns:a16="http://schemas.microsoft.com/office/drawing/2014/main" id="{848432BF-377D-7825-7BA0-546B68173716}"/>
                    </a:ext>
                  </a:extLst>
                </p14:cNvPr>
                <p14:cNvContentPartPr/>
                <p14:nvPr/>
              </p14:nvContentPartPr>
              <p14:xfrm>
                <a:off x="7852230" y="3943080"/>
                <a:ext cx="118440" cy="215280"/>
              </p14:xfrm>
            </p:contentPart>
          </mc:Choice>
          <mc:Fallback xmlns="">
            <p:pic>
              <p:nvPicPr>
                <p:cNvPr id="616" name="Ink 615">
                  <a:extLst>
                    <a:ext uri="{FF2B5EF4-FFF2-40B4-BE49-F238E27FC236}">
                      <a16:creationId xmlns:a16="http://schemas.microsoft.com/office/drawing/2014/main" id="{848432BF-377D-7825-7BA0-546B68173716}"/>
                    </a:ext>
                  </a:extLst>
                </p:cNvPr>
                <p:cNvPicPr/>
                <p:nvPr/>
              </p:nvPicPr>
              <p:blipFill>
                <a:blip r:embed="rId242"/>
                <a:stretch>
                  <a:fillRect/>
                </a:stretch>
              </p:blipFill>
              <p:spPr>
                <a:xfrm>
                  <a:off x="7834230" y="3925440"/>
                  <a:ext cx="154080" cy="250920"/>
                </a:xfrm>
                <a:prstGeom prst="rect">
                  <a:avLst/>
                </a:prstGeom>
              </p:spPr>
            </p:pic>
          </mc:Fallback>
        </mc:AlternateContent>
      </p:grpSp>
      <p:grpSp>
        <p:nvGrpSpPr>
          <p:cNvPr id="620" name="Group 619">
            <a:extLst>
              <a:ext uri="{FF2B5EF4-FFF2-40B4-BE49-F238E27FC236}">
                <a16:creationId xmlns:a16="http://schemas.microsoft.com/office/drawing/2014/main" id="{1FB515B1-8D40-3567-3A37-7558779FCE74}"/>
              </a:ext>
            </a:extLst>
          </p:cNvPr>
          <p:cNvGrpSpPr/>
          <p:nvPr/>
        </p:nvGrpSpPr>
        <p:grpSpPr>
          <a:xfrm>
            <a:off x="8079390" y="3656520"/>
            <a:ext cx="379080" cy="676080"/>
            <a:chOff x="8079390" y="3656520"/>
            <a:chExt cx="379080" cy="676080"/>
          </a:xfrm>
        </p:grpSpPr>
        <mc:AlternateContent xmlns:mc="http://schemas.openxmlformats.org/markup-compatibility/2006" xmlns:p14="http://schemas.microsoft.com/office/powerpoint/2010/main">
          <mc:Choice Requires="p14">
            <p:contentPart p14:bwMode="auto" r:id="rId243">
              <p14:nvContentPartPr>
                <p14:cNvPr id="618" name="Ink 617">
                  <a:extLst>
                    <a:ext uri="{FF2B5EF4-FFF2-40B4-BE49-F238E27FC236}">
                      <a16:creationId xmlns:a16="http://schemas.microsoft.com/office/drawing/2014/main" id="{76BB9EC0-E3DD-3B06-BCE7-E0695F59E252}"/>
                    </a:ext>
                  </a:extLst>
                </p14:cNvPr>
                <p14:cNvContentPartPr/>
                <p14:nvPr/>
              </p14:nvContentPartPr>
              <p14:xfrm>
                <a:off x="8079390" y="3656520"/>
                <a:ext cx="188640" cy="562320"/>
              </p14:xfrm>
            </p:contentPart>
          </mc:Choice>
          <mc:Fallback xmlns="">
            <p:pic>
              <p:nvPicPr>
                <p:cNvPr id="618" name="Ink 617">
                  <a:extLst>
                    <a:ext uri="{FF2B5EF4-FFF2-40B4-BE49-F238E27FC236}">
                      <a16:creationId xmlns:a16="http://schemas.microsoft.com/office/drawing/2014/main" id="{76BB9EC0-E3DD-3B06-BCE7-E0695F59E252}"/>
                    </a:ext>
                  </a:extLst>
                </p:cNvPr>
                <p:cNvPicPr/>
                <p:nvPr/>
              </p:nvPicPr>
              <p:blipFill>
                <a:blip r:embed="rId244"/>
                <a:stretch>
                  <a:fillRect/>
                </a:stretch>
              </p:blipFill>
              <p:spPr>
                <a:xfrm>
                  <a:off x="8061390" y="3638520"/>
                  <a:ext cx="224280" cy="59796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619" name="Ink 618">
                  <a:extLst>
                    <a:ext uri="{FF2B5EF4-FFF2-40B4-BE49-F238E27FC236}">
                      <a16:creationId xmlns:a16="http://schemas.microsoft.com/office/drawing/2014/main" id="{2C0D9E89-278E-9681-8987-751110C71137}"/>
                    </a:ext>
                  </a:extLst>
                </p14:cNvPr>
                <p14:cNvContentPartPr/>
                <p14:nvPr/>
              </p14:nvContentPartPr>
              <p14:xfrm>
                <a:off x="8400870" y="3668760"/>
                <a:ext cx="57600" cy="663840"/>
              </p14:xfrm>
            </p:contentPart>
          </mc:Choice>
          <mc:Fallback xmlns="">
            <p:pic>
              <p:nvPicPr>
                <p:cNvPr id="619" name="Ink 618">
                  <a:extLst>
                    <a:ext uri="{FF2B5EF4-FFF2-40B4-BE49-F238E27FC236}">
                      <a16:creationId xmlns:a16="http://schemas.microsoft.com/office/drawing/2014/main" id="{2C0D9E89-278E-9681-8987-751110C71137}"/>
                    </a:ext>
                  </a:extLst>
                </p:cNvPr>
                <p:cNvPicPr/>
                <p:nvPr/>
              </p:nvPicPr>
              <p:blipFill>
                <a:blip r:embed="rId246"/>
                <a:stretch>
                  <a:fillRect/>
                </a:stretch>
              </p:blipFill>
              <p:spPr>
                <a:xfrm>
                  <a:off x="8382870" y="3651120"/>
                  <a:ext cx="93240" cy="699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7">
            <p14:nvContentPartPr>
              <p14:cNvPr id="621" name="Ink 620">
                <a:extLst>
                  <a:ext uri="{FF2B5EF4-FFF2-40B4-BE49-F238E27FC236}">
                    <a16:creationId xmlns:a16="http://schemas.microsoft.com/office/drawing/2014/main" id="{852EF91D-00A1-FE9F-C737-FFEBC33DF2DA}"/>
                  </a:ext>
                </a:extLst>
              </p14:cNvPr>
              <p14:cNvContentPartPr/>
              <p14:nvPr/>
            </p14:nvContentPartPr>
            <p14:xfrm>
              <a:off x="8080830" y="2902680"/>
              <a:ext cx="306000" cy="360"/>
            </p14:xfrm>
          </p:contentPart>
        </mc:Choice>
        <mc:Fallback xmlns="">
          <p:pic>
            <p:nvPicPr>
              <p:cNvPr id="621" name="Ink 620">
                <a:extLst>
                  <a:ext uri="{FF2B5EF4-FFF2-40B4-BE49-F238E27FC236}">
                    <a16:creationId xmlns:a16="http://schemas.microsoft.com/office/drawing/2014/main" id="{852EF91D-00A1-FE9F-C737-FFEBC33DF2DA}"/>
                  </a:ext>
                </a:extLst>
              </p:cNvPr>
              <p:cNvPicPr/>
              <p:nvPr/>
            </p:nvPicPr>
            <p:blipFill>
              <a:blip r:embed="rId248"/>
              <a:stretch>
                <a:fillRect/>
              </a:stretch>
            </p:blipFill>
            <p:spPr>
              <a:xfrm>
                <a:off x="8062830" y="2885040"/>
                <a:ext cx="341640" cy="36000"/>
              </a:xfrm>
              <a:prstGeom prst="rect">
                <a:avLst/>
              </a:prstGeom>
            </p:spPr>
          </p:pic>
        </mc:Fallback>
      </mc:AlternateContent>
      <p:grpSp>
        <p:nvGrpSpPr>
          <p:cNvPr id="625" name="Group 624">
            <a:extLst>
              <a:ext uri="{FF2B5EF4-FFF2-40B4-BE49-F238E27FC236}">
                <a16:creationId xmlns:a16="http://schemas.microsoft.com/office/drawing/2014/main" id="{895DC29B-8C37-1A3C-F47C-3661807C3510}"/>
              </a:ext>
            </a:extLst>
          </p:cNvPr>
          <p:cNvGrpSpPr/>
          <p:nvPr/>
        </p:nvGrpSpPr>
        <p:grpSpPr>
          <a:xfrm>
            <a:off x="8768790" y="3676320"/>
            <a:ext cx="294480" cy="484920"/>
            <a:chOff x="8768790" y="3676320"/>
            <a:chExt cx="294480" cy="484920"/>
          </a:xfrm>
        </p:grpSpPr>
        <mc:AlternateContent xmlns:mc="http://schemas.openxmlformats.org/markup-compatibility/2006" xmlns:p14="http://schemas.microsoft.com/office/powerpoint/2010/main">
          <mc:Choice Requires="p14">
            <p:contentPart p14:bwMode="auto" r:id="rId249">
              <p14:nvContentPartPr>
                <p14:cNvPr id="622" name="Ink 621">
                  <a:extLst>
                    <a:ext uri="{FF2B5EF4-FFF2-40B4-BE49-F238E27FC236}">
                      <a16:creationId xmlns:a16="http://schemas.microsoft.com/office/drawing/2014/main" id="{3F3378D7-E5A4-5532-5ACE-4B2F0C3229ED}"/>
                    </a:ext>
                  </a:extLst>
                </p14:cNvPr>
                <p14:cNvContentPartPr/>
                <p14:nvPr/>
              </p14:nvContentPartPr>
              <p14:xfrm>
                <a:off x="8768790" y="3737520"/>
                <a:ext cx="21240" cy="423720"/>
              </p14:xfrm>
            </p:contentPart>
          </mc:Choice>
          <mc:Fallback xmlns="">
            <p:pic>
              <p:nvPicPr>
                <p:cNvPr id="622" name="Ink 621">
                  <a:extLst>
                    <a:ext uri="{FF2B5EF4-FFF2-40B4-BE49-F238E27FC236}">
                      <a16:creationId xmlns:a16="http://schemas.microsoft.com/office/drawing/2014/main" id="{3F3378D7-E5A4-5532-5ACE-4B2F0C3229ED}"/>
                    </a:ext>
                  </a:extLst>
                </p:cNvPr>
                <p:cNvPicPr/>
                <p:nvPr/>
              </p:nvPicPr>
              <p:blipFill>
                <a:blip r:embed="rId250"/>
                <a:stretch>
                  <a:fillRect/>
                </a:stretch>
              </p:blipFill>
              <p:spPr>
                <a:xfrm>
                  <a:off x="8750790" y="3719520"/>
                  <a:ext cx="56880" cy="45936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623" name="Ink 622">
                  <a:extLst>
                    <a:ext uri="{FF2B5EF4-FFF2-40B4-BE49-F238E27FC236}">
                      <a16:creationId xmlns:a16="http://schemas.microsoft.com/office/drawing/2014/main" id="{EB5DE23F-6218-B750-D4C1-CF4A5BA63D5F}"/>
                    </a:ext>
                  </a:extLst>
                </p14:cNvPr>
                <p14:cNvContentPartPr/>
                <p14:nvPr/>
              </p14:nvContentPartPr>
              <p14:xfrm>
                <a:off x="8835390" y="3676320"/>
                <a:ext cx="215640" cy="27720"/>
              </p14:xfrm>
            </p:contentPart>
          </mc:Choice>
          <mc:Fallback xmlns="">
            <p:pic>
              <p:nvPicPr>
                <p:cNvPr id="623" name="Ink 622">
                  <a:extLst>
                    <a:ext uri="{FF2B5EF4-FFF2-40B4-BE49-F238E27FC236}">
                      <a16:creationId xmlns:a16="http://schemas.microsoft.com/office/drawing/2014/main" id="{EB5DE23F-6218-B750-D4C1-CF4A5BA63D5F}"/>
                    </a:ext>
                  </a:extLst>
                </p:cNvPr>
                <p:cNvPicPr/>
                <p:nvPr/>
              </p:nvPicPr>
              <p:blipFill>
                <a:blip r:embed="rId252"/>
                <a:stretch>
                  <a:fillRect/>
                </a:stretch>
              </p:blipFill>
              <p:spPr>
                <a:xfrm>
                  <a:off x="8817390" y="3658680"/>
                  <a:ext cx="2512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624" name="Ink 623">
                  <a:extLst>
                    <a:ext uri="{FF2B5EF4-FFF2-40B4-BE49-F238E27FC236}">
                      <a16:creationId xmlns:a16="http://schemas.microsoft.com/office/drawing/2014/main" id="{1278AB5C-95AB-E50B-0EEA-30476EE5B934}"/>
                    </a:ext>
                  </a:extLst>
                </p14:cNvPr>
                <p14:cNvContentPartPr/>
                <p14:nvPr/>
              </p14:nvContentPartPr>
              <p14:xfrm>
                <a:off x="8800830" y="3915720"/>
                <a:ext cx="262440" cy="39600"/>
              </p14:xfrm>
            </p:contentPart>
          </mc:Choice>
          <mc:Fallback xmlns="">
            <p:pic>
              <p:nvPicPr>
                <p:cNvPr id="624" name="Ink 623">
                  <a:extLst>
                    <a:ext uri="{FF2B5EF4-FFF2-40B4-BE49-F238E27FC236}">
                      <a16:creationId xmlns:a16="http://schemas.microsoft.com/office/drawing/2014/main" id="{1278AB5C-95AB-E50B-0EEA-30476EE5B934}"/>
                    </a:ext>
                  </a:extLst>
                </p:cNvPr>
                <p:cNvPicPr/>
                <p:nvPr/>
              </p:nvPicPr>
              <p:blipFill>
                <a:blip r:embed="rId254"/>
                <a:stretch>
                  <a:fillRect/>
                </a:stretch>
              </p:blipFill>
              <p:spPr>
                <a:xfrm>
                  <a:off x="8782830" y="3898080"/>
                  <a:ext cx="298080" cy="75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5">
            <p14:nvContentPartPr>
              <p14:cNvPr id="636" name="Ink 635">
                <a:extLst>
                  <a:ext uri="{FF2B5EF4-FFF2-40B4-BE49-F238E27FC236}">
                    <a16:creationId xmlns:a16="http://schemas.microsoft.com/office/drawing/2014/main" id="{A88CF58D-9E2C-08DA-2892-7851FCEF78D3}"/>
                  </a:ext>
                </a:extLst>
              </p14:cNvPr>
              <p14:cNvContentPartPr/>
              <p14:nvPr/>
            </p14:nvContentPartPr>
            <p14:xfrm>
              <a:off x="9280710" y="3954600"/>
              <a:ext cx="35640" cy="172440"/>
            </p14:xfrm>
          </p:contentPart>
        </mc:Choice>
        <mc:Fallback xmlns="">
          <p:pic>
            <p:nvPicPr>
              <p:cNvPr id="636" name="Ink 635">
                <a:extLst>
                  <a:ext uri="{FF2B5EF4-FFF2-40B4-BE49-F238E27FC236}">
                    <a16:creationId xmlns:a16="http://schemas.microsoft.com/office/drawing/2014/main" id="{A88CF58D-9E2C-08DA-2892-7851FCEF78D3}"/>
                  </a:ext>
                </a:extLst>
              </p:cNvPr>
              <p:cNvPicPr/>
              <p:nvPr/>
            </p:nvPicPr>
            <p:blipFill>
              <a:blip r:embed="rId256"/>
              <a:stretch>
                <a:fillRect/>
              </a:stretch>
            </p:blipFill>
            <p:spPr>
              <a:xfrm>
                <a:off x="9263070" y="3936960"/>
                <a:ext cx="71280" cy="208080"/>
              </a:xfrm>
              <a:prstGeom prst="rect">
                <a:avLst/>
              </a:prstGeom>
            </p:spPr>
          </p:pic>
        </mc:Fallback>
      </mc:AlternateContent>
      <p:grpSp>
        <p:nvGrpSpPr>
          <p:cNvPr id="638" name="Group 637">
            <a:extLst>
              <a:ext uri="{FF2B5EF4-FFF2-40B4-BE49-F238E27FC236}">
                <a16:creationId xmlns:a16="http://schemas.microsoft.com/office/drawing/2014/main" id="{44023CF4-4176-9AB7-A71D-0948923724E5}"/>
              </a:ext>
            </a:extLst>
          </p:cNvPr>
          <p:cNvGrpSpPr/>
          <p:nvPr/>
        </p:nvGrpSpPr>
        <p:grpSpPr>
          <a:xfrm>
            <a:off x="9497070" y="3667680"/>
            <a:ext cx="1053720" cy="618840"/>
            <a:chOff x="9497070" y="3667680"/>
            <a:chExt cx="1053720" cy="618840"/>
          </a:xfrm>
        </p:grpSpPr>
        <mc:AlternateContent xmlns:mc="http://schemas.openxmlformats.org/markup-compatibility/2006" xmlns:p14="http://schemas.microsoft.com/office/powerpoint/2010/main">
          <mc:Choice Requires="p14">
            <p:contentPart p14:bwMode="auto" r:id="rId257">
              <p14:nvContentPartPr>
                <p14:cNvPr id="626" name="Ink 625">
                  <a:extLst>
                    <a:ext uri="{FF2B5EF4-FFF2-40B4-BE49-F238E27FC236}">
                      <a16:creationId xmlns:a16="http://schemas.microsoft.com/office/drawing/2014/main" id="{C501C900-3322-310E-8E5D-C1496EF66888}"/>
                    </a:ext>
                  </a:extLst>
                </p14:cNvPr>
                <p14:cNvContentPartPr/>
                <p14:nvPr/>
              </p14:nvContentPartPr>
              <p14:xfrm>
                <a:off x="9497070" y="3668400"/>
                <a:ext cx="172800" cy="468000"/>
              </p14:xfrm>
            </p:contentPart>
          </mc:Choice>
          <mc:Fallback xmlns="">
            <p:pic>
              <p:nvPicPr>
                <p:cNvPr id="626" name="Ink 625">
                  <a:extLst>
                    <a:ext uri="{FF2B5EF4-FFF2-40B4-BE49-F238E27FC236}">
                      <a16:creationId xmlns:a16="http://schemas.microsoft.com/office/drawing/2014/main" id="{C501C900-3322-310E-8E5D-C1496EF66888}"/>
                    </a:ext>
                  </a:extLst>
                </p:cNvPr>
                <p:cNvPicPr/>
                <p:nvPr/>
              </p:nvPicPr>
              <p:blipFill>
                <a:blip r:embed="rId258"/>
                <a:stretch>
                  <a:fillRect/>
                </a:stretch>
              </p:blipFill>
              <p:spPr>
                <a:xfrm>
                  <a:off x="9479430" y="3650400"/>
                  <a:ext cx="208440" cy="50364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627" name="Ink 626">
                  <a:extLst>
                    <a:ext uri="{FF2B5EF4-FFF2-40B4-BE49-F238E27FC236}">
                      <a16:creationId xmlns:a16="http://schemas.microsoft.com/office/drawing/2014/main" id="{71878565-981B-0FBA-8072-0A6AAEF14A95}"/>
                    </a:ext>
                  </a:extLst>
                </p14:cNvPr>
                <p14:cNvContentPartPr/>
                <p14:nvPr/>
              </p14:nvContentPartPr>
              <p14:xfrm>
                <a:off x="9759870" y="3821040"/>
                <a:ext cx="176040" cy="290160"/>
              </p14:xfrm>
            </p:contentPart>
          </mc:Choice>
          <mc:Fallback xmlns="">
            <p:pic>
              <p:nvPicPr>
                <p:cNvPr id="627" name="Ink 626">
                  <a:extLst>
                    <a:ext uri="{FF2B5EF4-FFF2-40B4-BE49-F238E27FC236}">
                      <a16:creationId xmlns:a16="http://schemas.microsoft.com/office/drawing/2014/main" id="{71878565-981B-0FBA-8072-0A6AAEF14A95}"/>
                    </a:ext>
                  </a:extLst>
                </p:cNvPr>
                <p:cNvPicPr/>
                <p:nvPr/>
              </p:nvPicPr>
              <p:blipFill>
                <a:blip r:embed="rId260"/>
                <a:stretch>
                  <a:fillRect/>
                </a:stretch>
              </p:blipFill>
              <p:spPr>
                <a:xfrm>
                  <a:off x="9741870" y="3803400"/>
                  <a:ext cx="21168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628" name="Ink 627">
                  <a:extLst>
                    <a:ext uri="{FF2B5EF4-FFF2-40B4-BE49-F238E27FC236}">
                      <a16:creationId xmlns:a16="http://schemas.microsoft.com/office/drawing/2014/main" id="{7A1593FB-062E-4097-EE2A-5462DDB0792A}"/>
                    </a:ext>
                  </a:extLst>
                </p14:cNvPr>
                <p14:cNvContentPartPr/>
                <p14:nvPr/>
              </p14:nvContentPartPr>
              <p14:xfrm>
                <a:off x="9966870" y="3811680"/>
                <a:ext cx="273600" cy="168120"/>
              </p14:xfrm>
            </p:contentPart>
          </mc:Choice>
          <mc:Fallback xmlns="">
            <p:pic>
              <p:nvPicPr>
                <p:cNvPr id="628" name="Ink 627">
                  <a:extLst>
                    <a:ext uri="{FF2B5EF4-FFF2-40B4-BE49-F238E27FC236}">
                      <a16:creationId xmlns:a16="http://schemas.microsoft.com/office/drawing/2014/main" id="{7A1593FB-062E-4097-EE2A-5462DDB0792A}"/>
                    </a:ext>
                  </a:extLst>
                </p:cNvPr>
                <p:cNvPicPr/>
                <p:nvPr/>
              </p:nvPicPr>
              <p:blipFill>
                <a:blip r:embed="rId262"/>
                <a:stretch>
                  <a:fillRect/>
                </a:stretch>
              </p:blipFill>
              <p:spPr>
                <a:xfrm>
                  <a:off x="9948870" y="3793680"/>
                  <a:ext cx="30924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629" name="Ink 628">
                  <a:extLst>
                    <a:ext uri="{FF2B5EF4-FFF2-40B4-BE49-F238E27FC236}">
                      <a16:creationId xmlns:a16="http://schemas.microsoft.com/office/drawing/2014/main" id="{E1B1E007-3BD0-E91F-7704-DF1F76509DCF}"/>
                    </a:ext>
                  </a:extLst>
                </p14:cNvPr>
                <p14:cNvContentPartPr/>
                <p14:nvPr/>
              </p14:nvContentPartPr>
              <p14:xfrm>
                <a:off x="10286910" y="3667680"/>
                <a:ext cx="263880" cy="400320"/>
              </p14:xfrm>
            </p:contentPart>
          </mc:Choice>
          <mc:Fallback xmlns="">
            <p:pic>
              <p:nvPicPr>
                <p:cNvPr id="629" name="Ink 628">
                  <a:extLst>
                    <a:ext uri="{FF2B5EF4-FFF2-40B4-BE49-F238E27FC236}">
                      <a16:creationId xmlns:a16="http://schemas.microsoft.com/office/drawing/2014/main" id="{E1B1E007-3BD0-E91F-7704-DF1F76509DCF}"/>
                    </a:ext>
                  </a:extLst>
                </p:cNvPr>
                <p:cNvPicPr/>
                <p:nvPr/>
              </p:nvPicPr>
              <p:blipFill>
                <a:blip r:embed="rId264"/>
                <a:stretch>
                  <a:fillRect/>
                </a:stretch>
              </p:blipFill>
              <p:spPr>
                <a:xfrm>
                  <a:off x="10269270" y="3649680"/>
                  <a:ext cx="299520" cy="43596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637" name="Ink 636">
                  <a:extLst>
                    <a:ext uri="{FF2B5EF4-FFF2-40B4-BE49-F238E27FC236}">
                      <a16:creationId xmlns:a16="http://schemas.microsoft.com/office/drawing/2014/main" id="{2236612C-5B11-37E8-0E38-2945DDA8BBBB}"/>
                    </a:ext>
                  </a:extLst>
                </p14:cNvPr>
                <p14:cNvContentPartPr/>
                <p14:nvPr/>
              </p14:nvContentPartPr>
              <p14:xfrm>
                <a:off x="9520830" y="4216680"/>
                <a:ext cx="730800" cy="69840"/>
              </p14:xfrm>
            </p:contentPart>
          </mc:Choice>
          <mc:Fallback xmlns="">
            <p:pic>
              <p:nvPicPr>
                <p:cNvPr id="637" name="Ink 636">
                  <a:extLst>
                    <a:ext uri="{FF2B5EF4-FFF2-40B4-BE49-F238E27FC236}">
                      <a16:creationId xmlns:a16="http://schemas.microsoft.com/office/drawing/2014/main" id="{2236612C-5B11-37E8-0E38-2945DDA8BBBB}"/>
                    </a:ext>
                  </a:extLst>
                </p:cNvPr>
                <p:cNvPicPr/>
                <p:nvPr/>
              </p:nvPicPr>
              <p:blipFill>
                <a:blip r:embed="rId266"/>
                <a:stretch>
                  <a:fillRect/>
                </a:stretch>
              </p:blipFill>
              <p:spPr>
                <a:xfrm>
                  <a:off x="9503190" y="4199040"/>
                  <a:ext cx="766440" cy="105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7">
            <p14:nvContentPartPr>
              <p14:cNvPr id="639" name="Ink 638">
                <a:extLst>
                  <a:ext uri="{FF2B5EF4-FFF2-40B4-BE49-F238E27FC236}">
                    <a16:creationId xmlns:a16="http://schemas.microsoft.com/office/drawing/2014/main" id="{D14F2C3F-ADAE-4320-0D9D-D3C93B243498}"/>
                  </a:ext>
                </a:extLst>
              </p14:cNvPr>
              <p14:cNvContentPartPr/>
              <p14:nvPr/>
            </p14:nvContentPartPr>
            <p14:xfrm>
              <a:off x="1222830" y="4777920"/>
              <a:ext cx="124920" cy="360"/>
            </p14:xfrm>
          </p:contentPart>
        </mc:Choice>
        <mc:Fallback xmlns="">
          <p:pic>
            <p:nvPicPr>
              <p:cNvPr id="639" name="Ink 638">
                <a:extLst>
                  <a:ext uri="{FF2B5EF4-FFF2-40B4-BE49-F238E27FC236}">
                    <a16:creationId xmlns:a16="http://schemas.microsoft.com/office/drawing/2014/main" id="{D14F2C3F-ADAE-4320-0D9D-D3C93B243498}"/>
                  </a:ext>
                </a:extLst>
              </p:cNvPr>
              <p:cNvPicPr/>
              <p:nvPr/>
            </p:nvPicPr>
            <p:blipFill>
              <a:blip r:embed="rId268"/>
              <a:stretch>
                <a:fillRect/>
              </a:stretch>
            </p:blipFill>
            <p:spPr>
              <a:xfrm>
                <a:off x="1204830" y="4759920"/>
                <a:ext cx="160560" cy="36000"/>
              </a:xfrm>
              <a:prstGeom prst="rect">
                <a:avLst/>
              </a:prstGeom>
            </p:spPr>
          </p:pic>
        </mc:Fallback>
      </mc:AlternateContent>
      <p:grpSp>
        <p:nvGrpSpPr>
          <p:cNvPr id="642" name="Group 641">
            <a:extLst>
              <a:ext uri="{FF2B5EF4-FFF2-40B4-BE49-F238E27FC236}">
                <a16:creationId xmlns:a16="http://schemas.microsoft.com/office/drawing/2014/main" id="{E23F3E7F-8F12-48D7-6475-E0286DC318DA}"/>
              </a:ext>
            </a:extLst>
          </p:cNvPr>
          <p:cNvGrpSpPr/>
          <p:nvPr/>
        </p:nvGrpSpPr>
        <p:grpSpPr>
          <a:xfrm>
            <a:off x="1243710" y="3875400"/>
            <a:ext cx="3006000" cy="846720"/>
            <a:chOff x="1243710" y="3875400"/>
            <a:chExt cx="3006000" cy="846720"/>
          </a:xfrm>
        </p:grpSpPr>
        <mc:AlternateContent xmlns:mc="http://schemas.openxmlformats.org/markup-compatibility/2006" xmlns:p14="http://schemas.microsoft.com/office/powerpoint/2010/main">
          <mc:Choice Requires="p14">
            <p:contentPart p14:bwMode="auto" r:id="rId269">
              <p14:nvContentPartPr>
                <p14:cNvPr id="576" name="Ink 575">
                  <a:extLst>
                    <a:ext uri="{FF2B5EF4-FFF2-40B4-BE49-F238E27FC236}">
                      <a16:creationId xmlns:a16="http://schemas.microsoft.com/office/drawing/2014/main" id="{C6DD2F58-73E1-A96D-BE04-7B1C6CF5299C}"/>
                    </a:ext>
                  </a:extLst>
                </p14:cNvPr>
                <p14:cNvContentPartPr/>
                <p14:nvPr/>
              </p14:nvContentPartPr>
              <p14:xfrm>
                <a:off x="1243710" y="3875400"/>
                <a:ext cx="2496240" cy="573120"/>
              </p14:xfrm>
            </p:contentPart>
          </mc:Choice>
          <mc:Fallback xmlns="">
            <p:pic>
              <p:nvPicPr>
                <p:cNvPr id="576" name="Ink 575">
                  <a:extLst>
                    <a:ext uri="{FF2B5EF4-FFF2-40B4-BE49-F238E27FC236}">
                      <a16:creationId xmlns:a16="http://schemas.microsoft.com/office/drawing/2014/main" id="{C6DD2F58-73E1-A96D-BE04-7B1C6CF5299C}"/>
                    </a:ext>
                  </a:extLst>
                </p:cNvPr>
                <p:cNvPicPr/>
                <p:nvPr/>
              </p:nvPicPr>
              <p:blipFill>
                <a:blip r:embed="rId270"/>
                <a:stretch>
                  <a:fillRect/>
                </a:stretch>
              </p:blipFill>
              <p:spPr>
                <a:xfrm>
                  <a:off x="1225710" y="3857400"/>
                  <a:ext cx="253188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577" name="Ink 576">
                  <a:extLst>
                    <a:ext uri="{FF2B5EF4-FFF2-40B4-BE49-F238E27FC236}">
                      <a16:creationId xmlns:a16="http://schemas.microsoft.com/office/drawing/2014/main" id="{68009E94-679F-715C-E64E-E957FFCACDA5}"/>
                    </a:ext>
                  </a:extLst>
                </p14:cNvPr>
                <p14:cNvContentPartPr/>
                <p14:nvPr/>
              </p14:nvContentPartPr>
              <p14:xfrm>
                <a:off x="1404990" y="4080600"/>
                <a:ext cx="217440" cy="305280"/>
              </p14:xfrm>
            </p:contentPart>
          </mc:Choice>
          <mc:Fallback xmlns="">
            <p:pic>
              <p:nvPicPr>
                <p:cNvPr id="577" name="Ink 576">
                  <a:extLst>
                    <a:ext uri="{FF2B5EF4-FFF2-40B4-BE49-F238E27FC236}">
                      <a16:creationId xmlns:a16="http://schemas.microsoft.com/office/drawing/2014/main" id="{68009E94-679F-715C-E64E-E957FFCACDA5}"/>
                    </a:ext>
                  </a:extLst>
                </p:cNvPr>
                <p:cNvPicPr/>
                <p:nvPr/>
              </p:nvPicPr>
              <p:blipFill>
                <a:blip r:embed="rId272"/>
                <a:stretch>
                  <a:fillRect/>
                </a:stretch>
              </p:blipFill>
              <p:spPr>
                <a:xfrm>
                  <a:off x="1387350" y="4062600"/>
                  <a:ext cx="253080" cy="34092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578" name="Ink 577">
                  <a:extLst>
                    <a:ext uri="{FF2B5EF4-FFF2-40B4-BE49-F238E27FC236}">
                      <a16:creationId xmlns:a16="http://schemas.microsoft.com/office/drawing/2014/main" id="{CF24595C-2920-C6C3-21FD-9A182CE44ED9}"/>
                    </a:ext>
                  </a:extLst>
                </p14:cNvPr>
                <p14:cNvContentPartPr/>
                <p14:nvPr/>
              </p14:nvContentPartPr>
              <p14:xfrm>
                <a:off x="1781910" y="3977640"/>
                <a:ext cx="12600" cy="433440"/>
              </p14:xfrm>
            </p:contentPart>
          </mc:Choice>
          <mc:Fallback xmlns="">
            <p:pic>
              <p:nvPicPr>
                <p:cNvPr id="578" name="Ink 577">
                  <a:extLst>
                    <a:ext uri="{FF2B5EF4-FFF2-40B4-BE49-F238E27FC236}">
                      <a16:creationId xmlns:a16="http://schemas.microsoft.com/office/drawing/2014/main" id="{CF24595C-2920-C6C3-21FD-9A182CE44ED9}"/>
                    </a:ext>
                  </a:extLst>
                </p:cNvPr>
                <p:cNvPicPr/>
                <p:nvPr/>
              </p:nvPicPr>
              <p:blipFill>
                <a:blip r:embed="rId274"/>
                <a:stretch>
                  <a:fillRect/>
                </a:stretch>
              </p:blipFill>
              <p:spPr>
                <a:xfrm>
                  <a:off x="1764270" y="3960000"/>
                  <a:ext cx="48240" cy="46908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580" name="Ink 579">
                  <a:extLst>
                    <a:ext uri="{FF2B5EF4-FFF2-40B4-BE49-F238E27FC236}">
                      <a16:creationId xmlns:a16="http://schemas.microsoft.com/office/drawing/2014/main" id="{D7D67540-480D-7FFD-D235-AB385AED6AE3}"/>
                    </a:ext>
                  </a:extLst>
                </p14:cNvPr>
                <p14:cNvContentPartPr/>
                <p14:nvPr/>
              </p14:nvContentPartPr>
              <p14:xfrm>
                <a:off x="1897110" y="4102200"/>
                <a:ext cx="182880" cy="239760"/>
              </p14:xfrm>
            </p:contentPart>
          </mc:Choice>
          <mc:Fallback xmlns="">
            <p:pic>
              <p:nvPicPr>
                <p:cNvPr id="580" name="Ink 579">
                  <a:extLst>
                    <a:ext uri="{FF2B5EF4-FFF2-40B4-BE49-F238E27FC236}">
                      <a16:creationId xmlns:a16="http://schemas.microsoft.com/office/drawing/2014/main" id="{D7D67540-480D-7FFD-D235-AB385AED6AE3}"/>
                    </a:ext>
                  </a:extLst>
                </p:cNvPr>
                <p:cNvPicPr/>
                <p:nvPr/>
              </p:nvPicPr>
              <p:blipFill>
                <a:blip r:embed="rId276"/>
                <a:stretch>
                  <a:fillRect/>
                </a:stretch>
              </p:blipFill>
              <p:spPr>
                <a:xfrm>
                  <a:off x="1879110" y="4084200"/>
                  <a:ext cx="21852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581" name="Ink 580">
                  <a:extLst>
                    <a:ext uri="{FF2B5EF4-FFF2-40B4-BE49-F238E27FC236}">
                      <a16:creationId xmlns:a16="http://schemas.microsoft.com/office/drawing/2014/main" id="{7D785D22-8DE0-BDC1-47DF-A9DBCD4576A6}"/>
                    </a:ext>
                  </a:extLst>
                </p14:cNvPr>
                <p14:cNvContentPartPr/>
                <p14:nvPr/>
              </p14:nvContentPartPr>
              <p14:xfrm>
                <a:off x="2193750" y="3999960"/>
                <a:ext cx="7560" cy="426600"/>
              </p14:xfrm>
            </p:contentPart>
          </mc:Choice>
          <mc:Fallback xmlns="">
            <p:pic>
              <p:nvPicPr>
                <p:cNvPr id="581" name="Ink 580">
                  <a:extLst>
                    <a:ext uri="{FF2B5EF4-FFF2-40B4-BE49-F238E27FC236}">
                      <a16:creationId xmlns:a16="http://schemas.microsoft.com/office/drawing/2014/main" id="{7D785D22-8DE0-BDC1-47DF-A9DBCD4576A6}"/>
                    </a:ext>
                  </a:extLst>
                </p:cNvPr>
                <p:cNvPicPr/>
                <p:nvPr/>
              </p:nvPicPr>
              <p:blipFill>
                <a:blip r:embed="rId278"/>
                <a:stretch>
                  <a:fillRect/>
                </a:stretch>
              </p:blipFill>
              <p:spPr>
                <a:xfrm>
                  <a:off x="2176110" y="3982320"/>
                  <a:ext cx="43200" cy="46224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582" name="Ink 581">
                  <a:extLst>
                    <a:ext uri="{FF2B5EF4-FFF2-40B4-BE49-F238E27FC236}">
                      <a16:creationId xmlns:a16="http://schemas.microsoft.com/office/drawing/2014/main" id="{1F19FB91-5ACC-B245-7EFD-963DE6F724FD}"/>
                    </a:ext>
                  </a:extLst>
                </p14:cNvPr>
                <p14:cNvContentPartPr/>
                <p14:nvPr/>
              </p14:nvContentPartPr>
              <p14:xfrm>
                <a:off x="2331630" y="4022280"/>
                <a:ext cx="117720" cy="36000"/>
              </p14:xfrm>
            </p:contentPart>
          </mc:Choice>
          <mc:Fallback xmlns="">
            <p:pic>
              <p:nvPicPr>
                <p:cNvPr id="582" name="Ink 581">
                  <a:extLst>
                    <a:ext uri="{FF2B5EF4-FFF2-40B4-BE49-F238E27FC236}">
                      <a16:creationId xmlns:a16="http://schemas.microsoft.com/office/drawing/2014/main" id="{1F19FB91-5ACC-B245-7EFD-963DE6F724FD}"/>
                    </a:ext>
                  </a:extLst>
                </p:cNvPr>
                <p:cNvPicPr/>
                <p:nvPr/>
              </p:nvPicPr>
              <p:blipFill>
                <a:blip r:embed="rId280"/>
                <a:stretch>
                  <a:fillRect/>
                </a:stretch>
              </p:blipFill>
              <p:spPr>
                <a:xfrm>
                  <a:off x="2313630" y="4004280"/>
                  <a:ext cx="15336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583" name="Ink 582">
                  <a:extLst>
                    <a:ext uri="{FF2B5EF4-FFF2-40B4-BE49-F238E27FC236}">
                      <a16:creationId xmlns:a16="http://schemas.microsoft.com/office/drawing/2014/main" id="{A2E17189-5E23-7AA0-8D2E-0F0ADC1E4F31}"/>
                    </a:ext>
                  </a:extLst>
                </p14:cNvPr>
                <p14:cNvContentPartPr/>
                <p14:nvPr/>
              </p14:nvContentPartPr>
              <p14:xfrm>
                <a:off x="2284830" y="4057560"/>
                <a:ext cx="174600" cy="322560"/>
              </p14:xfrm>
            </p:contentPart>
          </mc:Choice>
          <mc:Fallback xmlns="">
            <p:pic>
              <p:nvPicPr>
                <p:cNvPr id="583" name="Ink 582">
                  <a:extLst>
                    <a:ext uri="{FF2B5EF4-FFF2-40B4-BE49-F238E27FC236}">
                      <a16:creationId xmlns:a16="http://schemas.microsoft.com/office/drawing/2014/main" id="{A2E17189-5E23-7AA0-8D2E-0F0ADC1E4F31}"/>
                    </a:ext>
                  </a:extLst>
                </p:cNvPr>
                <p:cNvPicPr/>
                <p:nvPr/>
              </p:nvPicPr>
              <p:blipFill>
                <a:blip r:embed="rId282"/>
                <a:stretch>
                  <a:fillRect/>
                </a:stretch>
              </p:blipFill>
              <p:spPr>
                <a:xfrm>
                  <a:off x="2266830" y="4039920"/>
                  <a:ext cx="21024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585" name="Ink 584">
                  <a:extLst>
                    <a:ext uri="{FF2B5EF4-FFF2-40B4-BE49-F238E27FC236}">
                      <a16:creationId xmlns:a16="http://schemas.microsoft.com/office/drawing/2014/main" id="{FC976557-F0F2-9B17-FCB1-4AE1DF622293}"/>
                    </a:ext>
                  </a:extLst>
                </p14:cNvPr>
                <p14:cNvContentPartPr/>
                <p14:nvPr/>
              </p14:nvContentPartPr>
              <p14:xfrm>
                <a:off x="2571030" y="3988800"/>
                <a:ext cx="7560" cy="426240"/>
              </p14:xfrm>
            </p:contentPart>
          </mc:Choice>
          <mc:Fallback xmlns="">
            <p:pic>
              <p:nvPicPr>
                <p:cNvPr id="585" name="Ink 584">
                  <a:extLst>
                    <a:ext uri="{FF2B5EF4-FFF2-40B4-BE49-F238E27FC236}">
                      <a16:creationId xmlns:a16="http://schemas.microsoft.com/office/drawing/2014/main" id="{FC976557-F0F2-9B17-FCB1-4AE1DF622293}"/>
                    </a:ext>
                  </a:extLst>
                </p:cNvPr>
                <p:cNvPicPr/>
                <p:nvPr/>
              </p:nvPicPr>
              <p:blipFill>
                <a:blip r:embed="rId278"/>
                <a:stretch>
                  <a:fillRect/>
                </a:stretch>
              </p:blipFill>
              <p:spPr>
                <a:xfrm>
                  <a:off x="2553030" y="3971160"/>
                  <a:ext cx="43200" cy="46188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586" name="Ink 585">
                  <a:extLst>
                    <a:ext uri="{FF2B5EF4-FFF2-40B4-BE49-F238E27FC236}">
                      <a16:creationId xmlns:a16="http://schemas.microsoft.com/office/drawing/2014/main" id="{59B6C98C-E3E5-7A28-1981-EDAB988CD3B0}"/>
                    </a:ext>
                  </a:extLst>
                </p14:cNvPr>
                <p14:cNvContentPartPr/>
                <p14:nvPr/>
              </p14:nvContentPartPr>
              <p14:xfrm>
                <a:off x="2637990" y="4046040"/>
                <a:ext cx="243720" cy="323280"/>
              </p14:xfrm>
            </p:contentPart>
          </mc:Choice>
          <mc:Fallback xmlns="">
            <p:pic>
              <p:nvPicPr>
                <p:cNvPr id="586" name="Ink 585">
                  <a:extLst>
                    <a:ext uri="{FF2B5EF4-FFF2-40B4-BE49-F238E27FC236}">
                      <a16:creationId xmlns:a16="http://schemas.microsoft.com/office/drawing/2014/main" id="{59B6C98C-E3E5-7A28-1981-EDAB988CD3B0}"/>
                    </a:ext>
                  </a:extLst>
                </p:cNvPr>
                <p:cNvPicPr/>
                <p:nvPr/>
              </p:nvPicPr>
              <p:blipFill>
                <a:blip r:embed="rId285"/>
                <a:stretch>
                  <a:fillRect/>
                </a:stretch>
              </p:blipFill>
              <p:spPr>
                <a:xfrm>
                  <a:off x="2619990" y="4028040"/>
                  <a:ext cx="27936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587" name="Ink 586">
                  <a:extLst>
                    <a:ext uri="{FF2B5EF4-FFF2-40B4-BE49-F238E27FC236}">
                      <a16:creationId xmlns:a16="http://schemas.microsoft.com/office/drawing/2014/main" id="{5B1B1013-0321-670F-968E-168090A98E96}"/>
                    </a:ext>
                  </a:extLst>
                </p14:cNvPr>
                <p14:cNvContentPartPr/>
                <p14:nvPr/>
              </p14:nvContentPartPr>
              <p14:xfrm>
                <a:off x="2971350" y="3988800"/>
                <a:ext cx="70200" cy="442440"/>
              </p14:xfrm>
            </p:contentPart>
          </mc:Choice>
          <mc:Fallback xmlns="">
            <p:pic>
              <p:nvPicPr>
                <p:cNvPr id="587" name="Ink 586">
                  <a:extLst>
                    <a:ext uri="{FF2B5EF4-FFF2-40B4-BE49-F238E27FC236}">
                      <a16:creationId xmlns:a16="http://schemas.microsoft.com/office/drawing/2014/main" id="{5B1B1013-0321-670F-968E-168090A98E96}"/>
                    </a:ext>
                  </a:extLst>
                </p:cNvPr>
                <p:cNvPicPr/>
                <p:nvPr/>
              </p:nvPicPr>
              <p:blipFill>
                <a:blip r:embed="rId287"/>
                <a:stretch>
                  <a:fillRect/>
                </a:stretch>
              </p:blipFill>
              <p:spPr>
                <a:xfrm>
                  <a:off x="2953350" y="3971160"/>
                  <a:ext cx="105840" cy="47808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589" name="Ink 588">
                  <a:extLst>
                    <a:ext uri="{FF2B5EF4-FFF2-40B4-BE49-F238E27FC236}">
                      <a16:creationId xmlns:a16="http://schemas.microsoft.com/office/drawing/2014/main" id="{C27C24BA-C2F7-93F0-9CD0-8C0EE35DC352}"/>
                    </a:ext>
                  </a:extLst>
                </p14:cNvPr>
                <p14:cNvContentPartPr/>
                <p14:nvPr/>
              </p14:nvContentPartPr>
              <p14:xfrm>
                <a:off x="3200310" y="3999240"/>
                <a:ext cx="193320" cy="362160"/>
              </p14:xfrm>
            </p:contentPart>
          </mc:Choice>
          <mc:Fallback xmlns="">
            <p:pic>
              <p:nvPicPr>
                <p:cNvPr id="589" name="Ink 588">
                  <a:extLst>
                    <a:ext uri="{FF2B5EF4-FFF2-40B4-BE49-F238E27FC236}">
                      <a16:creationId xmlns:a16="http://schemas.microsoft.com/office/drawing/2014/main" id="{C27C24BA-C2F7-93F0-9CD0-8C0EE35DC352}"/>
                    </a:ext>
                  </a:extLst>
                </p:cNvPr>
                <p:cNvPicPr/>
                <p:nvPr/>
              </p:nvPicPr>
              <p:blipFill>
                <a:blip r:embed="rId289"/>
                <a:stretch>
                  <a:fillRect/>
                </a:stretch>
              </p:blipFill>
              <p:spPr>
                <a:xfrm>
                  <a:off x="3182670" y="3981600"/>
                  <a:ext cx="228960" cy="39780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591" name="Ink 590">
                  <a:extLst>
                    <a:ext uri="{FF2B5EF4-FFF2-40B4-BE49-F238E27FC236}">
                      <a16:creationId xmlns:a16="http://schemas.microsoft.com/office/drawing/2014/main" id="{AE65A55C-0AC1-2CC0-240B-C55274EFEF96}"/>
                    </a:ext>
                  </a:extLst>
                </p14:cNvPr>
                <p14:cNvContentPartPr/>
                <p14:nvPr/>
              </p14:nvContentPartPr>
              <p14:xfrm>
                <a:off x="3931830" y="4030560"/>
                <a:ext cx="317880" cy="302400"/>
              </p14:xfrm>
            </p:contentPart>
          </mc:Choice>
          <mc:Fallback xmlns="">
            <p:pic>
              <p:nvPicPr>
                <p:cNvPr id="591" name="Ink 590">
                  <a:extLst>
                    <a:ext uri="{FF2B5EF4-FFF2-40B4-BE49-F238E27FC236}">
                      <a16:creationId xmlns:a16="http://schemas.microsoft.com/office/drawing/2014/main" id="{AE65A55C-0AC1-2CC0-240B-C55274EFEF96}"/>
                    </a:ext>
                  </a:extLst>
                </p:cNvPr>
                <p:cNvPicPr/>
                <p:nvPr/>
              </p:nvPicPr>
              <p:blipFill>
                <a:blip r:embed="rId291"/>
                <a:stretch>
                  <a:fillRect/>
                </a:stretch>
              </p:blipFill>
              <p:spPr>
                <a:xfrm>
                  <a:off x="3913830" y="4012920"/>
                  <a:ext cx="35352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641" name="Ink 640">
                  <a:extLst>
                    <a:ext uri="{FF2B5EF4-FFF2-40B4-BE49-F238E27FC236}">
                      <a16:creationId xmlns:a16="http://schemas.microsoft.com/office/drawing/2014/main" id="{161939B4-6006-044F-58F8-36F72D7E19AC}"/>
                    </a:ext>
                  </a:extLst>
                </p14:cNvPr>
                <p14:cNvContentPartPr/>
                <p14:nvPr/>
              </p14:nvContentPartPr>
              <p14:xfrm>
                <a:off x="1462950" y="4503600"/>
                <a:ext cx="1288440" cy="218520"/>
              </p14:xfrm>
            </p:contentPart>
          </mc:Choice>
          <mc:Fallback xmlns="">
            <p:pic>
              <p:nvPicPr>
                <p:cNvPr id="641" name="Ink 640">
                  <a:extLst>
                    <a:ext uri="{FF2B5EF4-FFF2-40B4-BE49-F238E27FC236}">
                      <a16:creationId xmlns:a16="http://schemas.microsoft.com/office/drawing/2014/main" id="{161939B4-6006-044F-58F8-36F72D7E19AC}"/>
                    </a:ext>
                  </a:extLst>
                </p:cNvPr>
                <p:cNvPicPr/>
                <p:nvPr/>
              </p:nvPicPr>
              <p:blipFill>
                <a:blip r:embed="rId293"/>
                <a:stretch>
                  <a:fillRect/>
                </a:stretch>
              </p:blipFill>
              <p:spPr>
                <a:xfrm>
                  <a:off x="1444950" y="4485600"/>
                  <a:ext cx="1324080" cy="254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94">
            <p14:nvContentPartPr>
              <p14:cNvPr id="666" name="Ink 665">
                <a:extLst>
                  <a:ext uri="{FF2B5EF4-FFF2-40B4-BE49-F238E27FC236}">
                    <a16:creationId xmlns:a16="http://schemas.microsoft.com/office/drawing/2014/main" id="{0744DB17-76B5-E71D-7F88-6EDF07912955}"/>
                  </a:ext>
                </a:extLst>
              </p14:cNvPr>
              <p14:cNvContentPartPr/>
              <p14:nvPr/>
            </p14:nvContentPartPr>
            <p14:xfrm>
              <a:off x="2126070" y="5657760"/>
              <a:ext cx="360" cy="479160"/>
            </p14:xfrm>
          </p:contentPart>
        </mc:Choice>
        <mc:Fallback xmlns="">
          <p:pic>
            <p:nvPicPr>
              <p:cNvPr id="666" name="Ink 665">
                <a:extLst>
                  <a:ext uri="{FF2B5EF4-FFF2-40B4-BE49-F238E27FC236}">
                    <a16:creationId xmlns:a16="http://schemas.microsoft.com/office/drawing/2014/main" id="{0744DB17-76B5-E71D-7F88-6EDF07912955}"/>
                  </a:ext>
                </a:extLst>
              </p:cNvPr>
              <p:cNvPicPr/>
              <p:nvPr/>
            </p:nvPicPr>
            <p:blipFill>
              <a:blip r:embed="rId295"/>
              <a:stretch>
                <a:fillRect/>
              </a:stretch>
            </p:blipFill>
            <p:spPr>
              <a:xfrm>
                <a:off x="2108070" y="5639760"/>
                <a:ext cx="36000" cy="51480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678" name="Ink 677">
                <a:extLst>
                  <a:ext uri="{FF2B5EF4-FFF2-40B4-BE49-F238E27FC236}">
                    <a16:creationId xmlns:a16="http://schemas.microsoft.com/office/drawing/2014/main" id="{7BEC4956-60B4-B188-63E1-5BF66B727DEB}"/>
                  </a:ext>
                </a:extLst>
              </p14:cNvPr>
              <p14:cNvContentPartPr/>
              <p14:nvPr/>
            </p14:nvContentPartPr>
            <p14:xfrm>
              <a:off x="3451590" y="5737680"/>
              <a:ext cx="227880" cy="270720"/>
            </p14:xfrm>
          </p:contentPart>
        </mc:Choice>
        <mc:Fallback xmlns="">
          <p:pic>
            <p:nvPicPr>
              <p:cNvPr id="678" name="Ink 677">
                <a:extLst>
                  <a:ext uri="{FF2B5EF4-FFF2-40B4-BE49-F238E27FC236}">
                    <a16:creationId xmlns:a16="http://schemas.microsoft.com/office/drawing/2014/main" id="{7BEC4956-60B4-B188-63E1-5BF66B727DEB}"/>
                  </a:ext>
                </a:extLst>
              </p:cNvPr>
              <p:cNvPicPr/>
              <p:nvPr/>
            </p:nvPicPr>
            <p:blipFill>
              <a:blip r:embed="rId297"/>
              <a:stretch>
                <a:fillRect/>
              </a:stretch>
            </p:blipFill>
            <p:spPr>
              <a:xfrm>
                <a:off x="3433950" y="5720040"/>
                <a:ext cx="26352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720" name="Ink 719">
                <a:extLst>
                  <a:ext uri="{FF2B5EF4-FFF2-40B4-BE49-F238E27FC236}">
                    <a16:creationId xmlns:a16="http://schemas.microsoft.com/office/drawing/2014/main" id="{8F963DA8-48D7-217C-13FA-739F03BF68D9}"/>
                  </a:ext>
                </a:extLst>
              </p14:cNvPr>
              <p14:cNvContentPartPr/>
              <p14:nvPr/>
            </p14:nvContentPartPr>
            <p14:xfrm>
              <a:off x="7590870" y="4948920"/>
              <a:ext cx="55800" cy="185400"/>
            </p14:xfrm>
          </p:contentPart>
        </mc:Choice>
        <mc:Fallback xmlns="">
          <p:pic>
            <p:nvPicPr>
              <p:cNvPr id="720" name="Ink 719">
                <a:extLst>
                  <a:ext uri="{FF2B5EF4-FFF2-40B4-BE49-F238E27FC236}">
                    <a16:creationId xmlns:a16="http://schemas.microsoft.com/office/drawing/2014/main" id="{8F963DA8-48D7-217C-13FA-739F03BF68D9}"/>
                  </a:ext>
                </a:extLst>
              </p:cNvPr>
              <p:cNvPicPr/>
              <p:nvPr/>
            </p:nvPicPr>
            <p:blipFill>
              <a:blip r:embed="rId299"/>
              <a:stretch>
                <a:fillRect/>
              </a:stretch>
            </p:blipFill>
            <p:spPr>
              <a:xfrm>
                <a:off x="7573230" y="4930920"/>
                <a:ext cx="91440" cy="221040"/>
              </a:xfrm>
              <a:prstGeom prst="rect">
                <a:avLst/>
              </a:prstGeom>
            </p:spPr>
          </p:pic>
        </mc:Fallback>
      </mc:AlternateContent>
      <p:grpSp>
        <p:nvGrpSpPr>
          <p:cNvPr id="724" name="Group 723">
            <a:extLst>
              <a:ext uri="{FF2B5EF4-FFF2-40B4-BE49-F238E27FC236}">
                <a16:creationId xmlns:a16="http://schemas.microsoft.com/office/drawing/2014/main" id="{7BD68E71-AFEE-C80E-F46C-A5F65995F3FC}"/>
              </a:ext>
            </a:extLst>
          </p:cNvPr>
          <p:cNvGrpSpPr/>
          <p:nvPr/>
        </p:nvGrpSpPr>
        <p:grpSpPr>
          <a:xfrm>
            <a:off x="7943310" y="4603320"/>
            <a:ext cx="526320" cy="619560"/>
            <a:chOff x="7943310" y="4603320"/>
            <a:chExt cx="526320" cy="619560"/>
          </a:xfrm>
        </p:grpSpPr>
        <mc:AlternateContent xmlns:mc="http://schemas.openxmlformats.org/markup-compatibility/2006" xmlns:p14="http://schemas.microsoft.com/office/powerpoint/2010/main">
          <mc:Choice Requires="p14">
            <p:contentPart p14:bwMode="auto" r:id="rId300">
              <p14:nvContentPartPr>
                <p14:cNvPr id="718" name="Ink 717">
                  <a:extLst>
                    <a:ext uri="{FF2B5EF4-FFF2-40B4-BE49-F238E27FC236}">
                      <a16:creationId xmlns:a16="http://schemas.microsoft.com/office/drawing/2014/main" id="{CCDD0EA8-9CEF-A1D3-E270-36626FEBE439}"/>
                    </a:ext>
                  </a:extLst>
                </p14:cNvPr>
                <p14:cNvContentPartPr/>
                <p14:nvPr/>
              </p14:nvContentPartPr>
              <p14:xfrm>
                <a:off x="7943310" y="4834800"/>
                <a:ext cx="11880" cy="137160"/>
              </p14:xfrm>
            </p:contentPart>
          </mc:Choice>
          <mc:Fallback xmlns="">
            <p:pic>
              <p:nvPicPr>
                <p:cNvPr id="718" name="Ink 717">
                  <a:extLst>
                    <a:ext uri="{FF2B5EF4-FFF2-40B4-BE49-F238E27FC236}">
                      <a16:creationId xmlns:a16="http://schemas.microsoft.com/office/drawing/2014/main" id="{CCDD0EA8-9CEF-A1D3-E270-36626FEBE439}"/>
                    </a:ext>
                  </a:extLst>
                </p:cNvPr>
                <p:cNvPicPr/>
                <p:nvPr/>
              </p:nvPicPr>
              <p:blipFill>
                <a:blip r:embed="rId301"/>
                <a:stretch>
                  <a:fillRect/>
                </a:stretch>
              </p:blipFill>
              <p:spPr>
                <a:xfrm>
                  <a:off x="7925670" y="4816800"/>
                  <a:ext cx="4752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719" name="Ink 718">
                  <a:extLst>
                    <a:ext uri="{FF2B5EF4-FFF2-40B4-BE49-F238E27FC236}">
                      <a16:creationId xmlns:a16="http://schemas.microsoft.com/office/drawing/2014/main" id="{732EA026-BF9B-4C3B-F1AC-D529A61A9961}"/>
                    </a:ext>
                  </a:extLst>
                </p14:cNvPr>
                <p14:cNvContentPartPr/>
                <p14:nvPr/>
              </p14:nvContentPartPr>
              <p14:xfrm>
                <a:off x="7954830" y="4651920"/>
                <a:ext cx="360" cy="360"/>
              </p14:xfrm>
            </p:contentPart>
          </mc:Choice>
          <mc:Fallback xmlns="">
            <p:pic>
              <p:nvPicPr>
                <p:cNvPr id="719" name="Ink 718">
                  <a:extLst>
                    <a:ext uri="{FF2B5EF4-FFF2-40B4-BE49-F238E27FC236}">
                      <a16:creationId xmlns:a16="http://schemas.microsoft.com/office/drawing/2014/main" id="{732EA026-BF9B-4C3B-F1AC-D529A61A9961}"/>
                    </a:ext>
                  </a:extLst>
                </p:cNvPr>
                <p:cNvPicPr/>
                <p:nvPr/>
              </p:nvPicPr>
              <p:blipFill>
                <a:blip r:embed="rId39"/>
                <a:stretch>
                  <a:fillRect/>
                </a:stretch>
              </p:blipFill>
              <p:spPr>
                <a:xfrm>
                  <a:off x="7937190" y="463428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721" name="Ink 720">
                  <a:extLst>
                    <a:ext uri="{FF2B5EF4-FFF2-40B4-BE49-F238E27FC236}">
                      <a16:creationId xmlns:a16="http://schemas.microsoft.com/office/drawing/2014/main" id="{D22B4310-FAAD-7B30-9E20-E3B7B1A55064}"/>
                    </a:ext>
                  </a:extLst>
                </p14:cNvPr>
                <p14:cNvContentPartPr/>
                <p14:nvPr/>
              </p14:nvContentPartPr>
              <p14:xfrm>
                <a:off x="8056710" y="4603320"/>
                <a:ext cx="173160" cy="414360"/>
              </p14:xfrm>
            </p:contentPart>
          </mc:Choice>
          <mc:Fallback xmlns="">
            <p:pic>
              <p:nvPicPr>
                <p:cNvPr id="721" name="Ink 720">
                  <a:extLst>
                    <a:ext uri="{FF2B5EF4-FFF2-40B4-BE49-F238E27FC236}">
                      <a16:creationId xmlns:a16="http://schemas.microsoft.com/office/drawing/2014/main" id="{D22B4310-FAAD-7B30-9E20-E3B7B1A55064}"/>
                    </a:ext>
                  </a:extLst>
                </p:cNvPr>
                <p:cNvPicPr/>
                <p:nvPr/>
              </p:nvPicPr>
              <p:blipFill>
                <a:blip r:embed="rId304"/>
                <a:stretch>
                  <a:fillRect/>
                </a:stretch>
              </p:blipFill>
              <p:spPr>
                <a:xfrm>
                  <a:off x="8038710" y="4585320"/>
                  <a:ext cx="208800" cy="45000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722" name="Ink 721">
                  <a:extLst>
                    <a:ext uri="{FF2B5EF4-FFF2-40B4-BE49-F238E27FC236}">
                      <a16:creationId xmlns:a16="http://schemas.microsoft.com/office/drawing/2014/main" id="{DB106D23-2469-4A03-C5EE-4278DD57AACD}"/>
                    </a:ext>
                  </a:extLst>
                </p14:cNvPr>
                <p14:cNvContentPartPr/>
                <p14:nvPr/>
              </p14:nvContentPartPr>
              <p14:xfrm>
                <a:off x="8069310" y="4868280"/>
                <a:ext cx="170640" cy="12600"/>
              </p14:xfrm>
            </p:contentPart>
          </mc:Choice>
          <mc:Fallback xmlns="">
            <p:pic>
              <p:nvPicPr>
                <p:cNvPr id="722" name="Ink 721">
                  <a:extLst>
                    <a:ext uri="{FF2B5EF4-FFF2-40B4-BE49-F238E27FC236}">
                      <a16:creationId xmlns:a16="http://schemas.microsoft.com/office/drawing/2014/main" id="{DB106D23-2469-4A03-C5EE-4278DD57AACD}"/>
                    </a:ext>
                  </a:extLst>
                </p:cNvPr>
                <p:cNvPicPr/>
                <p:nvPr/>
              </p:nvPicPr>
              <p:blipFill>
                <a:blip r:embed="rId306"/>
                <a:stretch>
                  <a:fillRect/>
                </a:stretch>
              </p:blipFill>
              <p:spPr>
                <a:xfrm>
                  <a:off x="8051670" y="4850640"/>
                  <a:ext cx="20628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723" name="Ink 722">
                  <a:extLst>
                    <a:ext uri="{FF2B5EF4-FFF2-40B4-BE49-F238E27FC236}">
                      <a16:creationId xmlns:a16="http://schemas.microsoft.com/office/drawing/2014/main" id="{FEB11173-94C3-2D00-7FC1-2C243FC47260}"/>
                    </a:ext>
                  </a:extLst>
                </p14:cNvPr>
                <p14:cNvContentPartPr/>
                <p14:nvPr/>
              </p14:nvContentPartPr>
              <p14:xfrm>
                <a:off x="8331030" y="4607280"/>
                <a:ext cx="138600" cy="615600"/>
              </p14:xfrm>
            </p:contentPart>
          </mc:Choice>
          <mc:Fallback xmlns="">
            <p:pic>
              <p:nvPicPr>
                <p:cNvPr id="723" name="Ink 722">
                  <a:extLst>
                    <a:ext uri="{FF2B5EF4-FFF2-40B4-BE49-F238E27FC236}">
                      <a16:creationId xmlns:a16="http://schemas.microsoft.com/office/drawing/2014/main" id="{FEB11173-94C3-2D00-7FC1-2C243FC47260}"/>
                    </a:ext>
                  </a:extLst>
                </p:cNvPr>
                <p:cNvPicPr/>
                <p:nvPr/>
              </p:nvPicPr>
              <p:blipFill>
                <a:blip r:embed="rId308"/>
                <a:stretch>
                  <a:fillRect/>
                </a:stretch>
              </p:blipFill>
              <p:spPr>
                <a:xfrm>
                  <a:off x="8313390" y="4589640"/>
                  <a:ext cx="174240" cy="651240"/>
                </a:xfrm>
                <a:prstGeom prst="rect">
                  <a:avLst/>
                </a:prstGeom>
              </p:spPr>
            </p:pic>
          </mc:Fallback>
        </mc:AlternateContent>
      </p:grpSp>
      <p:grpSp>
        <p:nvGrpSpPr>
          <p:cNvPr id="734" name="Group 733">
            <a:extLst>
              <a:ext uri="{FF2B5EF4-FFF2-40B4-BE49-F238E27FC236}">
                <a16:creationId xmlns:a16="http://schemas.microsoft.com/office/drawing/2014/main" id="{527F7429-A056-9993-B9E1-8F61F9275A70}"/>
              </a:ext>
            </a:extLst>
          </p:cNvPr>
          <p:cNvGrpSpPr/>
          <p:nvPr/>
        </p:nvGrpSpPr>
        <p:grpSpPr>
          <a:xfrm>
            <a:off x="8536590" y="4594680"/>
            <a:ext cx="1419480" cy="582120"/>
            <a:chOff x="8536590" y="4594680"/>
            <a:chExt cx="1419480" cy="582120"/>
          </a:xfrm>
        </p:grpSpPr>
        <mc:AlternateContent xmlns:mc="http://schemas.openxmlformats.org/markup-compatibility/2006" xmlns:p14="http://schemas.microsoft.com/office/powerpoint/2010/main">
          <mc:Choice Requires="p14">
            <p:contentPart p14:bwMode="auto" r:id="rId309">
              <p14:nvContentPartPr>
                <p14:cNvPr id="725" name="Ink 724">
                  <a:extLst>
                    <a:ext uri="{FF2B5EF4-FFF2-40B4-BE49-F238E27FC236}">
                      <a16:creationId xmlns:a16="http://schemas.microsoft.com/office/drawing/2014/main" id="{D6DCA143-0C7D-FB73-D5BC-8AC6CDBF8DBF}"/>
                    </a:ext>
                  </a:extLst>
                </p14:cNvPr>
                <p14:cNvContentPartPr/>
                <p14:nvPr/>
              </p14:nvContentPartPr>
              <p14:xfrm>
                <a:off x="8536590" y="4709160"/>
                <a:ext cx="189000" cy="355320"/>
              </p14:xfrm>
            </p:contentPart>
          </mc:Choice>
          <mc:Fallback xmlns="">
            <p:pic>
              <p:nvPicPr>
                <p:cNvPr id="725" name="Ink 724">
                  <a:extLst>
                    <a:ext uri="{FF2B5EF4-FFF2-40B4-BE49-F238E27FC236}">
                      <a16:creationId xmlns:a16="http://schemas.microsoft.com/office/drawing/2014/main" id="{D6DCA143-0C7D-FB73-D5BC-8AC6CDBF8DBF}"/>
                    </a:ext>
                  </a:extLst>
                </p:cNvPr>
                <p:cNvPicPr/>
                <p:nvPr/>
              </p:nvPicPr>
              <p:blipFill>
                <a:blip r:embed="rId310"/>
                <a:stretch>
                  <a:fillRect/>
                </a:stretch>
              </p:blipFill>
              <p:spPr>
                <a:xfrm>
                  <a:off x="8518950" y="4691160"/>
                  <a:ext cx="22464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726" name="Ink 725">
                  <a:extLst>
                    <a:ext uri="{FF2B5EF4-FFF2-40B4-BE49-F238E27FC236}">
                      <a16:creationId xmlns:a16="http://schemas.microsoft.com/office/drawing/2014/main" id="{61B8A3FF-DF8E-9434-EFEC-960D43FCE0A8}"/>
                    </a:ext>
                  </a:extLst>
                </p14:cNvPr>
                <p14:cNvContentPartPr/>
                <p14:nvPr/>
              </p14:nvContentPartPr>
              <p14:xfrm>
                <a:off x="8835390" y="4800240"/>
                <a:ext cx="36360" cy="246960"/>
              </p14:xfrm>
            </p:contentPart>
          </mc:Choice>
          <mc:Fallback xmlns="">
            <p:pic>
              <p:nvPicPr>
                <p:cNvPr id="726" name="Ink 725">
                  <a:extLst>
                    <a:ext uri="{FF2B5EF4-FFF2-40B4-BE49-F238E27FC236}">
                      <a16:creationId xmlns:a16="http://schemas.microsoft.com/office/drawing/2014/main" id="{61B8A3FF-DF8E-9434-EFEC-960D43FCE0A8}"/>
                    </a:ext>
                  </a:extLst>
                </p:cNvPr>
                <p:cNvPicPr/>
                <p:nvPr/>
              </p:nvPicPr>
              <p:blipFill>
                <a:blip r:embed="rId312"/>
                <a:stretch>
                  <a:fillRect/>
                </a:stretch>
              </p:blipFill>
              <p:spPr>
                <a:xfrm>
                  <a:off x="8817390" y="4782240"/>
                  <a:ext cx="7200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727" name="Ink 726">
                  <a:extLst>
                    <a:ext uri="{FF2B5EF4-FFF2-40B4-BE49-F238E27FC236}">
                      <a16:creationId xmlns:a16="http://schemas.microsoft.com/office/drawing/2014/main" id="{A3B45F69-D1C9-398A-8CD2-C695DF78DACA}"/>
                    </a:ext>
                  </a:extLst>
                </p14:cNvPr>
                <p14:cNvContentPartPr/>
                <p14:nvPr/>
              </p14:nvContentPartPr>
              <p14:xfrm>
                <a:off x="8984070" y="4615560"/>
                <a:ext cx="218520" cy="381600"/>
              </p14:xfrm>
            </p:contentPart>
          </mc:Choice>
          <mc:Fallback xmlns="">
            <p:pic>
              <p:nvPicPr>
                <p:cNvPr id="727" name="Ink 726">
                  <a:extLst>
                    <a:ext uri="{FF2B5EF4-FFF2-40B4-BE49-F238E27FC236}">
                      <a16:creationId xmlns:a16="http://schemas.microsoft.com/office/drawing/2014/main" id="{A3B45F69-D1C9-398A-8CD2-C695DF78DACA}"/>
                    </a:ext>
                  </a:extLst>
                </p:cNvPr>
                <p:cNvPicPr/>
                <p:nvPr/>
              </p:nvPicPr>
              <p:blipFill>
                <a:blip r:embed="rId314"/>
                <a:stretch>
                  <a:fillRect/>
                </a:stretch>
              </p:blipFill>
              <p:spPr>
                <a:xfrm>
                  <a:off x="8966070" y="4597920"/>
                  <a:ext cx="254160" cy="41724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728" name="Ink 727">
                  <a:extLst>
                    <a:ext uri="{FF2B5EF4-FFF2-40B4-BE49-F238E27FC236}">
                      <a16:creationId xmlns:a16="http://schemas.microsoft.com/office/drawing/2014/main" id="{6869D733-D1F5-EFA1-1AA3-6F143F2EA4F1}"/>
                    </a:ext>
                  </a:extLst>
                </p14:cNvPr>
                <p14:cNvContentPartPr/>
                <p14:nvPr/>
              </p14:nvContentPartPr>
              <p14:xfrm>
                <a:off x="9246510" y="4594680"/>
                <a:ext cx="35280" cy="582120"/>
              </p14:xfrm>
            </p:contentPart>
          </mc:Choice>
          <mc:Fallback xmlns="">
            <p:pic>
              <p:nvPicPr>
                <p:cNvPr id="728" name="Ink 727">
                  <a:extLst>
                    <a:ext uri="{FF2B5EF4-FFF2-40B4-BE49-F238E27FC236}">
                      <a16:creationId xmlns:a16="http://schemas.microsoft.com/office/drawing/2014/main" id="{6869D733-D1F5-EFA1-1AA3-6F143F2EA4F1}"/>
                    </a:ext>
                  </a:extLst>
                </p:cNvPr>
                <p:cNvPicPr/>
                <p:nvPr/>
              </p:nvPicPr>
              <p:blipFill>
                <a:blip r:embed="rId316"/>
                <a:stretch>
                  <a:fillRect/>
                </a:stretch>
              </p:blipFill>
              <p:spPr>
                <a:xfrm>
                  <a:off x="9228870" y="4576680"/>
                  <a:ext cx="70920" cy="61776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729" name="Ink 728">
                  <a:extLst>
                    <a:ext uri="{FF2B5EF4-FFF2-40B4-BE49-F238E27FC236}">
                      <a16:creationId xmlns:a16="http://schemas.microsoft.com/office/drawing/2014/main" id="{4E45900A-E4E5-D300-C1D2-D1DF8D96A1EB}"/>
                    </a:ext>
                  </a:extLst>
                </p14:cNvPr>
                <p14:cNvContentPartPr/>
                <p14:nvPr/>
              </p14:nvContentPartPr>
              <p14:xfrm>
                <a:off x="9637470" y="4660560"/>
                <a:ext cx="21240" cy="348840"/>
              </p14:xfrm>
            </p:contentPart>
          </mc:Choice>
          <mc:Fallback xmlns="">
            <p:pic>
              <p:nvPicPr>
                <p:cNvPr id="729" name="Ink 728">
                  <a:extLst>
                    <a:ext uri="{FF2B5EF4-FFF2-40B4-BE49-F238E27FC236}">
                      <a16:creationId xmlns:a16="http://schemas.microsoft.com/office/drawing/2014/main" id="{4E45900A-E4E5-D300-C1D2-D1DF8D96A1EB}"/>
                    </a:ext>
                  </a:extLst>
                </p:cNvPr>
                <p:cNvPicPr/>
                <p:nvPr/>
              </p:nvPicPr>
              <p:blipFill>
                <a:blip r:embed="rId318"/>
                <a:stretch>
                  <a:fillRect/>
                </a:stretch>
              </p:blipFill>
              <p:spPr>
                <a:xfrm>
                  <a:off x="9619830" y="4642920"/>
                  <a:ext cx="56880" cy="38448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730" name="Ink 729">
                  <a:extLst>
                    <a:ext uri="{FF2B5EF4-FFF2-40B4-BE49-F238E27FC236}">
                      <a16:creationId xmlns:a16="http://schemas.microsoft.com/office/drawing/2014/main" id="{5BBF5BD6-0EE4-18B5-A7C3-586430859215}"/>
                    </a:ext>
                  </a:extLst>
                </p14:cNvPr>
                <p14:cNvContentPartPr/>
                <p14:nvPr/>
              </p14:nvContentPartPr>
              <p14:xfrm>
                <a:off x="9440910" y="4627800"/>
                <a:ext cx="343440" cy="47160"/>
              </p14:xfrm>
            </p:contentPart>
          </mc:Choice>
          <mc:Fallback xmlns="">
            <p:pic>
              <p:nvPicPr>
                <p:cNvPr id="730" name="Ink 729">
                  <a:extLst>
                    <a:ext uri="{FF2B5EF4-FFF2-40B4-BE49-F238E27FC236}">
                      <a16:creationId xmlns:a16="http://schemas.microsoft.com/office/drawing/2014/main" id="{5BBF5BD6-0EE4-18B5-A7C3-586430859215}"/>
                    </a:ext>
                  </a:extLst>
                </p:cNvPr>
                <p:cNvPicPr/>
                <p:nvPr/>
              </p:nvPicPr>
              <p:blipFill>
                <a:blip r:embed="rId320"/>
                <a:stretch>
                  <a:fillRect/>
                </a:stretch>
              </p:blipFill>
              <p:spPr>
                <a:xfrm>
                  <a:off x="9423270" y="4610160"/>
                  <a:ext cx="37908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732" name="Ink 731">
                  <a:extLst>
                    <a:ext uri="{FF2B5EF4-FFF2-40B4-BE49-F238E27FC236}">
                      <a16:creationId xmlns:a16="http://schemas.microsoft.com/office/drawing/2014/main" id="{4EE60756-4A8E-2BAC-C9AB-E2FC1DF543FC}"/>
                    </a:ext>
                  </a:extLst>
                </p14:cNvPr>
                <p14:cNvContentPartPr/>
                <p14:nvPr/>
              </p14:nvContentPartPr>
              <p14:xfrm>
                <a:off x="9955710" y="4869000"/>
                <a:ext cx="360" cy="360"/>
              </p14:xfrm>
            </p:contentPart>
          </mc:Choice>
          <mc:Fallback xmlns="">
            <p:pic>
              <p:nvPicPr>
                <p:cNvPr id="732" name="Ink 731">
                  <a:extLst>
                    <a:ext uri="{FF2B5EF4-FFF2-40B4-BE49-F238E27FC236}">
                      <a16:creationId xmlns:a16="http://schemas.microsoft.com/office/drawing/2014/main" id="{4EE60756-4A8E-2BAC-C9AB-E2FC1DF543FC}"/>
                    </a:ext>
                  </a:extLst>
                </p:cNvPr>
                <p:cNvPicPr/>
                <p:nvPr/>
              </p:nvPicPr>
              <p:blipFill>
                <a:blip r:embed="rId39"/>
                <a:stretch>
                  <a:fillRect/>
                </a:stretch>
              </p:blipFill>
              <p:spPr>
                <a:xfrm>
                  <a:off x="9937710" y="485100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733" name="Ink 732">
                  <a:extLst>
                    <a:ext uri="{FF2B5EF4-FFF2-40B4-BE49-F238E27FC236}">
                      <a16:creationId xmlns:a16="http://schemas.microsoft.com/office/drawing/2014/main" id="{98861807-28D6-71EC-6B0A-C95A5FA12ACD}"/>
                    </a:ext>
                  </a:extLst>
                </p14:cNvPr>
                <p14:cNvContentPartPr/>
                <p14:nvPr/>
              </p14:nvContentPartPr>
              <p14:xfrm>
                <a:off x="9703710" y="4628520"/>
                <a:ext cx="147960" cy="12240"/>
              </p14:xfrm>
            </p:contentPart>
          </mc:Choice>
          <mc:Fallback xmlns="">
            <p:pic>
              <p:nvPicPr>
                <p:cNvPr id="733" name="Ink 732">
                  <a:extLst>
                    <a:ext uri="{FF2B5EF4-FFF2-40B4-BE49-F238E27FC236}">
                      <a16:creationId xmlns:a16="http://schemas.microsoft.com/office/drawing/2014/main" id="{98861807-28D6-71EC-6B0A-C95A5FA12ACD}"/>
                    </a:ext>
                  </a:extLst>
                </p:cNvPr>
                <p:cNvPicPr/>
                <p:nvPr/>
              </p:nvPicPr>
              <p:blipFill>
                <a:blip r:embed="rId323"/>
                <a:stretch>
                  <a:fillRect/>
                </a:stretch>
              </p:blipFill>
              <p:spPr>
                <a:xfrm>
                  <a:off x="9685710" y="4610880"/>
                  <a:ext cx="183600" cy="47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24">
            <p14:nvContentPartPr>
              <p14:cNvPr id="735" name="Ink 734">
                <a:extLst>
                  <a:ext uri="{FF2B5EF4-FFF2-40B4-BE49-F238E27FC236}">
                    <a16:creationId xmlns:a16="http://schemas.microsoft.com/office/drawing/2014/main" id="{5930E8A3-2E2D-7095-21EB-24C51D95AF09}"/>
                  </a:ext>
                </a:extLst>
              </p14:cNvPr>
              <p14:cNvContentPartPr/>
              <p14:nvPr/>
            </p14:nvContentPartPr>
            <p14:xfrm>
              <a:off x="445590" y="720000"/>
              <a:ext cx="261000" cy="226080"/>
            </p14:xfrm>
          </p:contentPart>
        </mc:Choice>
        <mc:Fallback xmlns="">
          <p:pic>
            <p:nvPicPr>
              <p:cNvPr id="735" name="Ink 734">
                <a:extLst>
                  <a:ext uri="{FF2B5EF4-FFF2-40B4-BE49-F238E27FC236}">
                    <a16:creationId xmlns:a16="http://schemas.microsoft.com/office/drawing/2014/main" id="{5930E8A3-2E2D-7095-21EB-24C51D95AF09}"/>
                  </a:ext>
                </a:extLst>
              </p:cNvPr>
              <p:cNvPicPr/>
              <p:nvPr/>
            </p:nvPicPr>
            <p:blipFill>
              <a:blip r:embed="rId325"/>
              <a:stretch>
                <a:fillRect/>
              </a:stretch>
            </p:blipFill>
            <p:spPr>
              <a:xfrm>
                <a:off x="427590" y="702000"/>
                <a:ext cx="29664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736" name="Ink 735">
                <a:extLst>
                  <a:ext uri="{FF2B5EF4-FFF2-40B4-BE49-F238E27FC236}">
                    <a16:creationId xmlns:a16="http://schemas.microsoft.com/office/drawing/2014/main" id="{01CC6617-9659-7BCB-82B9-1691F307C6FC}"/>
                  </a:ext>
                </a:extLst>
              </p14:cNvPr>
              <p14:cNvContentPartPr/>
              <p14:nvPr/>
            </p14:nvContentPartPr>
            <p14:xfrm>
              <a:off x="1531710" y="742680"/>
              <a:ext cx="360" cy="360"/>
            </p14:xfrm>
          </p:contentPart>
        </mc:Choice>
        <mc:Fallback xmlns="">
          <p:pic>
            <p:nvPicPr>
              <p:cNvPr id="736" name="Ink 735">
                <a:extLst>
                  <a:ext uri="{FF2B5EF4-FFF2-40B4-BE49-F238E27FC236}">
                    <a16:creationId xmlns:a16="http://schemas.microsoft.com/office/drawing/2014/main" id="{01CC6617-9659-7BCB-82B9-1691F307C6FC}"/>
                  </a:ext>
                </a:extLst>
              </p:cNvPr>
              <p:cNvPicPr/>
              <p:nvPr/>
            </p:nvPicPr>
            <p:blipFill>
              <a:blip r:embed="rId39"/>
              <a:stretch>
                <a:fillRect/>
              </a:stretch>
            </p:blipFill>
            <p:spPr>
              <a:xfrm>
                <a:off x="1513710" y="72504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737" name="Ink 736">
                <a:extLst>
                  <a:ext uri="{FF2B5EF4-FFF2-40B4-BE49-F238E27FC236}">
                    <a16:creationId xmlns:a16="http://schemas.microsoft.com/office/drawing/2014/main" id="{AFEA9238-D5E5-96B8-D1D0-23409CE65C34}"/>
                  </a:ext>
                </a:extLst>
              </p14:cNvPr>
              <p14:cNvContentPartPr/>
              <p14:nvPr/>
            </p14:nvContentPartPr>
            <p14:xfrm>
              <a:off x="4491630" y="1096920"/>
              <a:ext cx="360" cy="360"/>
            </p14:xfrm>
          </p:contentPart>
        </mc:Choice>
        <mc:Fallback xmlns="">
          <p:pic>
            <p:nvPicPr>
              <p:cNvPr id="737" name="Ink 736">
                <a:extLst>
                  <a:ext uri="{FF2B5EF4-FFF2-40B4-BE49-F238E27FC236}">
                    <a16:creationId xmlns:a16="http://schemas.microsoft.com/office/drawing/2014/main" id="{AFEA9238-D5E5-96B8-D1D0-23409CE65C34}"/>
                  </a:ext>
                </a:extLst>
              </p:cNvPr>
              <p:cNvPicPr/>
              <p:nvPr/>
            </p:nvPicPr>
            <p:blipFill>
              <a:blip r:embed="rId39"/>
              <a:stretch>
                <a:fillRect/>
              </a:stretch>
            </p:blipFill>
            <p:spPr>
              <a:xfrm>
                <a:off x="4473990" y="1079280"/>
                <a:ext cx="36000" cy="36000"/>
              </a:xfrm>
              <a:prstGeom prst="rect">
                <a:avLst/>
              </a:prstGeom>
            </p:spPr>
          </p:pic>
        </mc:Fallback>
      </mc:AlternateContent>
      <p:grpSp>
        <p:nvGrpSpPr>
          <p:cNvPr id="740" name="Group 739">
            <a:extLst>
              <a:ext uri="{FF2B5EF4-FFF2-40B4-BE49-F238E27FC236}">
                <a16:creationId xmlns:a16="http://schemas.microsoft.com/office/drawing/2014/main" id="{06CD1884-4358-C366-EB2F-7316CFF90DF4}"/>
              </a:ext>
            </a:extLst>
          </p:cNvPr>
          <p:cNvGrpSpPr/>
          <p:nvPr/>
        </p:nvGrpSpPr>
        <p:grpSpPr>
          <a:xfrm>
            <a:off x="1104030" y="4651920"/>
            <a:ext cx="6200640" cy="1545840"/>
            <a:chOff x="1104030" y="4651920"/>
            <a:chExt cx="6200640" cy="1545840"/>
          </a:xfrm>
        </p:grpSpPr>
        <mc:AlternateContent xmlns:mc="http://schemas.openxmlformats.org/markup-compatibility/2006" xmlns:p14="http://schemas.microsoft.com/office/powerpoint/2010/main">
          <mc:Choice Requires="p14">
            <p:contentPart p14:bwMode="auto" r:id="rId328">
              <p14:nvContentPartPr>
                <p14:cNvPr id="643" name="Ink 642">
                  <a:extLst>
                    <a:ext uri="{FF2B5EF4-FFF2-40B4-BE49-F238E27FC236}">
                      <a16:creationId xmlns:a16="http://schemas.microsoft.com/office/drawing/2014/main" id="{0A2CCB70-6AA7-0ECD-1E46-A8D374CA5925}"/>
                    </a:ext>
                  </a:extLst>
                </p14:cNvPr>
                <p14:cNvContentPartPr/>
                <p14:nvPr/>
              </p14:nvContentPartPr>
              <p14:xfrm>
                <a:off x="1211310" y="4766040"/>
                <a:ext cx="2644920" cy="471600"/>
              </p14:xfrm>
            </p:contentPart>
          </mc:Choice>
          <mc:Fallback xmlns="">
            <p:pic>
              <p:nvPicPr>
                <p:cNvPr id="643" name="Ink 642">
                  <a:extLst>
                    <a:ext uri="{FF2B5EF4-FFF2-40B4-BE49-F238E27FC236}">
                      <a16:creationId xmlns:a16="http://schemas.microsoft.com/office/drawing/2014/main" id="{0A2CCB70-6AA7-0ECD-1E46-A8D374CA5925}"/>
                    </a:ext>
                  </a:extLst>
                </p:cNvPr>
                <p:cNvPicPr/>
                <p:nvPr/>
              </p:nvPicPr>
              <p:blipFill>
                <a:blip r:embed="rId329"/>
                <a:stretch>
                  <a:fillRect/>
                </a:stretch>
              </p:blipFill>
              <p:spPr>
                <a:xfrm>
                  <a:off x="1193670" y="4748040"/>
                  <a:ext cx="2680560" cy="50724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644" name="Ink 643">
                  <a:extLst>
                    <a:ext uri="{FF2B5EF4-FFF2-40B4-BE49-F238E27FC236}">
                      <a16:creationId xmlns:a16="http://schemas.microsoft.com/office/drawing/2014/main" id="{8BBDE9F1-14D6-A7AA-B38A-DE6117727792}"/>
                    </a:ext>
                  </a:extLst>
                </p14:cNvPr>
                <p14:cNvContentPartPr/>
                <p14:nvPr/>
              </p14:nvContentPartPr>
              <p14:xfrm>
                <a:off x="1714230" y="4823280"/>
                <a:ext cx="360" cy="308160"/>
              </p14:xfrm>
            </p:contentPart>
          </mc:Choice>
          <mc:Fallback xmlns="">
            <p:pic>
              <p:nvPicPr>
                <p:cNvPr id="644" name="Ink 643">
                  <a:extLst>
                    <a:ext uri="{FF2B5EF4-FFF2-40B4-BE49-F238E27FC236}">
                      <a16:creationId xmlns:a16="http://schemas.microsoft.com/office/drawing/2014/main" id="{8BBDE9F1-14D6-A7AA-B38A-DE6117727792}"/>
                    </a:ext>
                  </a:extLst>
                </p:cNvPr>
                <p:cNvPicPr/>
                <p:nvPr/>
              </p:nvPicPr>
              <p:blipFill>
                <a:blip r:embed="rId331"/>
                <a:stretch>
                  <a:fillRect/>
                </a:stretch>
              </p:blipFill>
              <p:spPr>
                <a:xfrm>
                  <a:off x="1696590" y="4805280"/>
                  <a:ext cx="3600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646" name="Ink 645">
                  <a:extLst>
                    <a:ext uri="{FF2B5EF4-FFF2-40B4-BE49-F238E27FC236}">
                      <a16:creationId xmlns:a16="http://schemas.microsoft.com/office/drawing/2014/main" id="{6159B94D-2345-6C2D-E5F7-9261EE7AB676}"/>
                    </a:ext>
                  </a:extLst>
                </p14:cNvPr>
                <p14:cNvContentPartPr/>
                <p14:nvPr/>
              </p14:nvContentPartPr>
              <p14:xfrm>
                <a:off x="1462950" y="4880520"/>
                <a:ext cx="222480" cy="238680"/>
              </p14:xfrm>
            </p:contentPart>
          </mc:Choice>
          <mc:Fallback xmlns="">
            <p:pic>
              <p:nvPicPr>
                <p:cNvPr id="646" name="Ink 645">
                  <a:extLst>
                    <a:ext uri="{FF2B5EF4-FFF2-40B4-BE49-F238E27FC236}">
                      <a16:creationId xmlns:a16="http://schemas.microsoft.com/office/drawing/2014/main" id="{6159B94D-2345-6C2D-E5F7-9261EE7AB676}"/>
                    </a:ext>
                  </a:extLst>
                </p:cNvPr>
                <p:cNvPicPr/>
                <p:nvPr/>
              </p:nvPicPr>
              <p:blipFill>
                <a:blip r:embed="rId333"/>
                <a:stretch>
                  <a:fillRect/>
                </a:stretch>
              </p:blipFill>
              <p:spPr>
                <a:xfrm>
                  <a:off x="1444950" y="4862880"/>
                  <a:ext cx="25812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647" name="Ink 646">
                  <a:extLst>
                    <a:ext uri="{FF2B5EF4-FFF2-40B4-BE49-F238E27FC236}">
                      <a16:creationId xmlns:a16="http://schemas.microsoft.com/office/drawing/2014/main" id="{D2DC871F-D097-D251-3DCF-961B58D4453D}"/>
                    </a:ext>
                  </a:extLst>
                </p14:cNvPr>
                <p14:cNvContentPartPr/>
                <p14:nvPr/>
              </p14:nvContentPartPr>
              <p14:xfrm>
                <a:off x="2126070" y="4811760"/>
                <a:ext cx="360" cy="376560"/>
              </p14:xfrm>
            </p:contentPart>
          </mc:Choice>
          <mc:Fallback xmlns="">
            <p:pic>
              <p:nvPicPr>
                <p:cNvPr id="647" name="Ink 646">
                  <a:extLst>
                    <a:ext uri="{FF2B5EF4-FFF2-40B4-BE49-F238E27FC236}">
                      <a16:creationId xmlns:a16="http://schemas.microsoft.com/office/drawing/2014/main" id="{D2DC871F-D097-D251-3DCF-961B58D4453D}"/>
                    </a:ext>
                  </a:extLst>
                </p:cNvPr>
                <p:cNvPicPr/>
                <p:nvPr/>
              </p:nvPicPr>
              <p:blipFill>
                <a:blip r:embed="rId61"/>
                <a:stretch>
                  <a:fillRect/>
                </a:stretch>
              </p:blipFill>
              <p:spPr>
                <a:xfrm>
                  <a:off x="2108070" y="4794120"/>
                  <a:ext cx="36000" cy="41220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648" name="Ink 647">
                  <a:extLst>
                    <a:ext uri="{FF2B5EF4-FFF2-40B4-BE49-F238E27FC236}">
                      <a16:creationId xmlns:a16="http://schemas.microsoft.com/office/drawing/2014/main" id="{AE013D93-0748-C24C-F75A-F2F86D9F0164}"/>
                    </a:ext>
                  </a:extLst>
                </p14:cNvPr>
                <p14:cNvContentPartPr/>
                <p14:nvPr/>
              </p14:nvContentPartPr>
              <p14:xfrm>
                <a:off x="1874070" y="4891320"/>
                <a:ext cx="180000" cy="268920"/>
              </p14:xfrm>
            </p:contentPart>
          </mc:Choice>
          <mc:Fallback xmlns="">
            <p:pic>
              <p:nvPicPr>
                <p:cNvPr id="648" name="Ink 647">
                  <a:extLst>
                    <a:ext uri="{FF2B5EF4-FFF2-40B4-BE49-F238E27FC236}">
                      <a16:creationId xmlns:a16="http://schemas.microsoft.com/office/drawing/2014/main" id="{AE013D93-0748-C24C-F75A-F2F86D9F0164}"/>
                    </a:ext>
                  </a:extLst>
                </p:cNvPr>
                <p:cNvPicPr/>
                <p:nvPr/>
              </p:nvPicPr>
              <p:blipFill>
                <a:blip r:embed="rId336"/>
                <a:stretch>
                  <a:fillRect/>
                </a:stretch>
              </p:blipFill>
              <p:spPr>
                <a:xfrm>
                  <a:off x="1856430" y="4873320"/>
                  <a:ext cx="21564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649" name="Ink 648">
                  <a:extLst>
                    <a:ext uri="{FF2B5EF4-FFF2-40B4-BE49-F238E27FC236}">
                      <a16:creationId xmlns:a16="http://schemas.microsoft.com/office/drawing/2014/main" id="{E0385D80-C686-D0AA-AC1F-E7F71A7C2488}"/>
                    </a:ext>
                  </a:extLst>
                </p14:cNvPr>
                <p14:cNvContentPartPr/>
                <p14:nvPr/>
              </p14:nvContentPartPr>
              <p14:xfrm>
                <a:off x="2365830" y="4843080"/>
                <a:ext cx="137520" cy="37800"/>
              </p14:xfrm>
            </p:contentPart>
          </mc:Choice>
          <mc:Fallback xmlns="">
            <p:pic>
              <p:nvPicPr>
                <p:cNvPr id="649" name="Ink 648">
                  <a:extLst>
                    <a:ext uri="{FF2B5EF4-FFF2-40B4-BE49-F238E27FC236}">
                      <a16:creationId xmlns:a16="http://schemas.microsoft.com/office/drawing/2014/main" id="{E0385D80-C686-D0AA-AC1F-E7F71A7C2488}"/>
                    </a:ext>
                  </a:extLst>
                </p:cNvPr>
                <p:cNvPicPr/>
                <p:nvPr/>
              </p:nvPicPr>
              <p:blipFill>
                <a:blip r:embed="rId338"/>
                <a:stretch>
                  <a:fillRect/>
                </a:stretch>
              </p:blipFill>
              <p:spPr>
                <a:xfrm>
                  <a:off x="2347830" y="4825440"/>
                  <a:ext cx="17316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650" name="Ink 649">
                  <a:extLst>
                    <a:ext uri="{FF2B5EF4-FFF2-40B4-BE49-F238E27FC236}">
                      <a16:creationId xmlns:a16="http://schemas.microsoft.com/office/drawing/2014/main" id="{70054027-CB1A-AB13-0B46-CE9DC6605C03}"/>
                    </a:ext>
                  </a:extLst>
                </p14:cNvPr>
                <p14:cNvContentPartPr/>
                <p14:nvPr/>
              </p14:nvContentPartPr>
              <p14:xfrm>
                <a:off x="2308950" y="4891680"/>
                <a:ext cx="220680" cy="335520"/>
              </p14:xfrm>
            </p:contentPart>
          </mc:Choice>
          <mc:Fallback xmlns="">
            <p:pic>
              <p:nvPicPr>
                <p:cNvPr id="650" name="Ink 649">
                  <a:extLst>
                    <a:ext uri="{FF2B5EF4-FFF2-40B4-BE49-F238E27FC236}">
                      <a16:creationId xmlns:a16="http://schemas.microsoft.com/office/drawing/2014/main" id="{70054027-CB1A-AB13-0B46-CE9DC6605C03}"/>
                    </a:ext>
                  </a:extLst>
                </p:cNvPr>
                <p:cNvPicPr/>
                <p:nvPr/>
              </p:nvPicPr>
              <p:blipFill>
                <a:blip r:embed="rId340"/>
                <a:stretch>
                  <a:fillRect/>
                </a:stretch>
              </p:blipFill>
              <p:spPr>
                <a:xfrm>
                  <a:off x="2291310" y="4874040"/>
                  <a:ext cx="25632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652" name="Ink 651">
                  <a:extLst>
                    <a:ext uri="{FF2B5EF4-FFF2-40B4-BE49-F238E27FC236}">
                      <a16:creationId xmlns:a16="http://schemas.microsoft.com/office/drawing/2014/main" id="{E4A60AF2-C2F6-69F7-3F83-FC96C252BD43}"/>
                    </a:ext>
                  </a:extLst>
                </p14:cNvPr>
                <p14:cNvContentPartPr/>
                <p14:nvPr/>
              </p14:nvContentPartPr>
              <p14:xfrm>
                <a:off x="2662830" y="4823280"/>
                <a:ext cx="46080" cy="445320"/>
              </p14:xfrm>
            </p:contentPart>
          </mc:Choice>
          <mc:Fallback xmlns="">
            <p:pic>
              <p:nvPicPr>
                <p:cNvPr id="652" name="Ink 651">
                  <a:extLst>
                    <a:ext uri="{FF2B5EF4-FFF2-40B4-BE49-F238E27FC236}">
                      <a16:creationId xmlns:a16="http://schemas.microsoft.com/office/drawing/2014/main" id="{E4A60AF2-C2F6-69F7-3F83-FC96C252BD43}"/>
                    </a:ext>
                  </a:extLst>
                </p:cNvPr>
                <p:cNvPicPr/>
                <p:nvPr/>
              </p:nvPicPr>
              <p:blipFill>
                <a:blip r:embed="rId342"/>
                <a:stretch>
                  <a:fillRect/>
                </a:stretch>
              </p:blipFill>
              <p:spPr>
                <a:xfrm>
                  <a:off x="2645190" y="4805280"/>
                  <a:ext cx="81720" cy="48096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654" name="Ink 653">
                  <a:extLst>
                    <a:ext uri="{FF2B5EF4-FFF2-40B4-BE49-F238E27FC236}">
                      <a16:creationId xmlns:a16="http://schemas.microsoft.com/office/drawing/2014/main" id="{3A697F9F-062C-40EF-413F-878B1B621607}"/>
                    </a:ext>
                  </a:extLst>
                </p14:cNvPr>
                <p14:cNvContentPartPr/>
                <p14:nvPr/>
              </p14:nvContentPartPr>
              <p14:xfrm>
                <a:off x="2834550" y="4833720"/>
                <a:ext cx="82440" cy="266400"/>
              </p14:xfrm>
            </p:contentPart>
          </mc:Choice>
          <mc:Fallback xmlns="">
            <p:pic>
              <p:nvPicPr>
                <p:cNvPr id="654" name="Ink 653">
                  <a:extLst>
                    <a:ext uri="{FF2B5EF4-FFF2-40B4-BE49-F238E27FC236}">
                      <a16:creationId xmlns:a16="http://schemas.microsoft.com/office/drawing/2014/main" id="{3A697F9F-062C-40EF-413F-878B1B621607}"/>
                    </a:ext>
                  </a:extLst>
                </p:cNvPr>
                <p:cNvPicPr/>
                <p:nvPr/>
              </p:nvPicPr>
              <p:blipFill>
                <a:blip r:embed="rId344"/>
                <a:stretch>
                  <a:fillRect/>
                </a:stretch>
              </p:blipFill>
              <p:spPr>
                <a:xfrm>
                  <a:off x="2816550" y="4816080"/>
                  <a:ext cx="11808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656" name="Ink 655">
                  <a:extLst>
                    <a:ext uri="{FF2B5EF4-FFF2-40B4-BE49-F238E27FC236}">
                      <a16:creationId xmlns:a16="http://schemas.microsoft.com/office/drawing/2014/main" id="{4F09CF46-F013-C9FA-CD0F-A98DEDC3245F}"/>
                    </a:ext>
                  </a:extLst>
                </p14:cNvPr>
                <p14:cNvContentPartPr/>
                <p14:nvPr/>
              </p14:nvContentPartPr>
              <p14:xfrm>
                <a:off x="2834550" y="4857840"/>
                <a:ext cx="25560" cy="92520"/>
              </p14:xfrm>
            </p:contentPart>
          </mc:Choice>
          <mc:Fallback xmlns="">
            <p:pic>
              <p:nvPicPr>
                <p:cNvPr id="656" name="Ink 655">
                  <a:extLst>
                    <a:ext uri="{FF2B5EF4-FFF2-40B4-BE49-F238E27FC236}">
                      <a16:creationId xmlns:a16="http://schemas.microsoft.com/office/drawing/2014/main" id="{4F09CF46-F013-C9FA-CD0F-A98DEDC3245F}"/>
                    </a:ext>
                  </a:extLst>
                </p:cNvPr>
                <p:cNvPicPr/>
                <p:nvPr/>
              </p:nvPicPr>
              <p:blipFill>
                <a:blip r:embed="rId346"/>
                <a:stretch>
                  <a:fillRect/>
                </a:stretch>
              </p:blipFill>
              <p:spPr>
                <a:xfrm>
                  <a:off x="2816550" y="4839840"/>
                  <a:ext cx="6120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657" name="Ink 656">
                  <a:extLst>
                    <a:ext uri="{FF2B5EF4-FFF2-40B4-BE49-F238E27FC236}">
                      <a16:creationId xmlns:a16="http://schemas.microsoft.com/office/drawing/2014/main" id="{6721865D-F409-6401-8FDE-6BA24023ED4B}"/>
                    </a:ext>
                  </a:extLst>
                </p14:cNvPr>
                <p14:cNvContentPartPr/>
                <p14:nvPr/>
              </p14:nvContentPartPr>
              <p14:xfrm>
                <a:off x="3177630" y="4834800"/>
                <a:ext cx="360" cy="340920"/>
              </p14:xfrm>
            </p:contentPart>
          </mc:Choice>
          <mc:Fallback xmlns="">
            <p:pic>
              <p:nvPicPr>
                <p:cNvPr id="657" name="Ink 656">
                  <a:extLst>
                    <a:ext uri="{FF2B5EF4-FFF2-40B4-BE49-F238E27FC236}">
                      <a16:creationId xmlns:a16="http://schemas.microsoft.com/office/drawing/2014/main" id="{6721865D-F409-6401-8FDE-6BA24023ED4B}"/>
                    </a:ext>
                  </a:extLst>
                </p:cNvPr>
                <p:cNvPicPr/>
                <p:nvPr/>
              </p:nvPicPr>
              <p:blipFill>
                <a:blip r:embed="rId348"/>
                <a:stretch>
                  <a:fillRect/>
                </a:stretch>
              </p:blipFill>
              <p:spPr>
                <a:xfrm>
                  <a:off x="3159630" y="4816800"/>
                  <a:ext cx="3600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658" name="Ink 657">
                  <a:extLst>
                    <a:ext uri="{FF2B5EF4-FFF2-40B4-BE49-F238E27FC236}">
                      <a16:creationId xmlns:a16="http://schemas.microsoft.com/office/drawing/2014/main" id="{03CE83B6-C6DE-154B-7C0E-6E6C2BF8F6C9}"/>
                    </a:ext>
                  </a:extLst>
                </p14:cNvPr>
                <p14:cNvContentPartPr/>
                <p14:nvPr/>
              </p14:nvContentPartPr>
              <p14:xfrm>
                <a:off x="3342150" y="4903200"/>
                <a:ext cx="128880" cy="173880"/>
              </p14:xfrm>
            </p:contentPart>
          </mc:Choice>
          <mc:Fallback xmlns="">
            <p:pic>
              <p:nvPicPr>
                <p:cNvPr id="658" name="Ink 657">
                  <a:extLst>
                    <a:ext uri="{FF2B5EF4-FFF2-40B4-BE49-F238E27FC236}">
                      <a16:creationId xmlns:a16="http://schemas.microsoft.com/office/drawing/2014/main" id="{03CE83B6-C6DE-154B-7C0E-6E6C2BF8F6C9}"/>
                    </a:ext>
                  </a:extLst>
                </p:cNvPr>
                <p:cNvPicPr/>
                <p:nvPr/>
              </p:nvPicPr>
              <p:blipFill>
                <a:blip r:embed="rId350"/>
                <a:stretch>
                  <a:fillRect/>
                </a:stretch>
              </p:blipFill>
              <p:spPr>
                <a:xfrm>
                  <a:off x="3324510" y="4885200"/>
                  <a:ext cx="16452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660" name="Ink 659">
                  <a:extLst>
                    <a:ext uri="{FF2B5EF4-FFF2-40B4-BE49-F238E27FC236}">
                      <a16:creationId xmlns:a16="http://schemas.microsoft.com/office/drawing/2014/main" id="{8C43E034-84FF-8445-3BC4-044E9383A204}"/>
                    </a:ext>
                  </a:extLst>
                </p14:cNvPr>
                <p14:cNvContentPartPr/>
                <p14:nvPr/>
              </p14:nvContentPartPr>
              <p14:xfrm>
                <a:off x="1588590" y="5234760"/>
                <a:ext cx="1716480" cy="195840"/>
              </p14:xfrm>
            </p:contentPart>
          </mc:Choice>
          <mc:Fallback xmlns="">
            <p:pic>
              <p:nvPicPr>
                <p:cNvPr id="660" name="Ink 659">
                  <a:extLst>
                    <a:ext uri="{FF2B5EF4-FFF2-40B4-BE49-F238E27FC236}">
                      <a16:creationId xmlns:a16="http://schemas.microsoft.com/office/drawing/2014/main" id="{8C43E034-84FF-8445-3BC4-044E9383A204}"/>
                    </a:ext>
                  </a:extLst>
                </p:cNvPr>
                <p:cNvPicPr/>
                <p:nvPr/>
              </p:nvPicPr>
              <p:blipFill>
                <a:blip r:embed="rId352"/>
                <a:stretch>
                  <a:fillRect/>
                </a:stretch>
              </p:blipFill>
              <p:spPr>
                <a:xfrm>
                  <a:off x="1570950" y="5217120"/>
                  <a:ext cx="175212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661" name="Ink 660">
                  <a:extLst>
                    <a:ext uri="{FF2B5EF4-FFF2-40B4-BE49-F238E27FC236}">
                      <a16:creationId xmlns:a16="http://schemas.microsoft.com/office/drawing/2014/main" id="{73C517B7-DCFE-D1CF-7CE3-9A86F2A36A84}"/>
                    </a:ext>
                  </a:extLst>
                </p14:cNvPr>
                <p14:cNvContentPartPr/>
                <p14:nvPr/>
              </p14:nvContentPartPr>
              <p14:xfrm>
                <a:off x="1104030" y="5597640"/>
                <a:ext cx="2811240" cy="564480"/>
              </p14:xfrm>
            </p:contentPart>
          </mc:Choice>
          <mc:Fallback xmlns="">
            <p:pic>
              <p:nvPicPr>
                <p:cNvPr id="661" name="Ink 660">
                  <a:extLst>
                    <a:ext uri="{FF2B5EF4-FFF2-40B4-BE49-F238E27FC236}">
                      <a16:creationId xmlns:a16="http://schemas.microsoft.com/office/drawing/2014/main" id="{73C517B7-DCFE-D1CF-7CE3-9A86F2A36A84}"/>
                    </a:ext>
                  </a:extLst>
                </p:cNvPr>
                <p:cNvPicPr/>
                <p:nvPr/>
              </p:nvPicPr>
              <p:blipFill>
                <a:blip r:embed="rId354"/>
                <a:stretch>
                  <a:fillRect/>
                </a:stretch>
              </p:blipFill>
              <p:spPr>
                <a:xfrm>
                  <a:off x="1086030" y="5580000"/>
                  <a:ext cx="2846880" cy="60012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662" name="Ink 661">
                  <a:extLst>
                    <a:ext uri="{FF2B5EF4-FFF2-40B4-BE49-F238E27FC236}">
                      <a16:creationId xmlns:a16="http://schemas.microsoft.com/office/drawing/2014/main" id="{2FA95313-C1E9-3C98-8921-A831C5176E94}"/>
                    </a:ext>
                  </a:extLst>
                </p14:cNvPr>
                <p14:cNvContentPartPr/>
                <p14:nvPr/>
              </p14:nvContentPartPr>
              <p14:xfrm>
                <a:off x="1622790" y="5703480"/>
                <a:ext cx="360" cy="376200"/>
              </p14:xfrm>
            </p:contentPart>
          </mc:Choice>
          <mc:Fallback xmlns="">
            <p:pic>
              <p:nvPicPr>
                <p:cNvPr id="662" name="Ink 661">
                  <a:extLst>
                    <a:ext uri="{FF2B5EF4-FFF2-40B4-BE49-F238E27FC236}">
                      <a16:creationId xmlns:a16="http://schemas.microsoft.com/office/drawing/2014/main" id="{2FA95313-C1E9-3C98-8921-A831C5176E94}"/>
                    </a:ext>
                  </a:extLst>
                </p:cNvPr>
                <p:cNvPicPr/>
                <p:nvPr/>
              </p:nvPicPr>
              <p:blipFill>
                <a:blip r:embed="rId61"/>
                <a:stretch>
                  <a:fillRect/>
                </a:stretch>
              </p:blipFill>
              <p:spPr>
                <a:xfrm>
                  <a:off x="1604790" y="5685840"/>
                  <a:ext cx="36000" cy="41184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667" name="Ink 666">
                  <a:extLst>
                    <a:ext uri="{FF2B5EF4-FFF2-40B4-BE49-F238E27FC236}">
                      <a16:creationId xmlns:a16="http://schemas.microsoft.com/office/drawing/2014/main" id="{D7A8C962-B1C6-13CE-06FE-61A8DC3B5224}"/>
                    </a:ext>
                  </a:extLst>
                </p14:cNvPr>
                <p14:cNvContentPartPr/>
                <p14:nvPr/>
              </p14:nvContentPartPr>
              <p14:xfrm>
                <a:off x="1771470" y="5805720"/>
                <a:ext cx="180000" cy="296280"/>
              </p14:xfrm>
            </p:contentPart>
          </mc:Choice>
          <mc:Fallback xmlns="">
            <p:pic>
              <p:nvPicPr>
                <p:cNvPr id="667" name="Ink 666">
                  <a:extLst>
                    <a:ext uri="{FF2B5EF4-FFF2-40B4-BE49-F238E27FC236}">
                      <a16:creationId xmlns:a16="http://schemas.microsoft.com/office/drawing/2014/main" id="{D7A8C962-B1C6-13CE-06FE-61A8DC3B5224}"/>
                    </a:ext>
                  </a:extLst>
                </p:cNvPr>
                <p:cNvPicPr/>
                <p:nvPr/>
              </p:nvPicPr>
              <p:blipFill>
                <a:blip r:embed="rId357"/>
                <a:stretch>
                  <a:fillRect/>
                </a:stretch>
              </p:blipFill>
              <p:spPr>
                <a:xfrm>
                  <a:off x="1753470" y="5787720"/>
                  <a:ext cx="21564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669" name="Ink 668">
                  <a:extLst>
                    <a:ext uri="{FF2B5EF4-FFF2-40B4-BE49-F238E27FC236}">
                      <a16:creationId xmlns:a16="http://schemas.microsoft.com/office/drawing/2014/main" id="{449CE287-2412-3577-5C4B-952E3BBBAC47}"/>
                    </a:ext>
                  </a:extLst>
                </p14:cNvPr>
                <p14:cNvContentPartPr/>
                <p14:nvPr/>
              </p14:nvContentPartPr>
              <p14:xfrm>
                <a:off x="2297070" y="5774400"/>
                <a:ext cx="122040" cy="9360"/>
              </p14:xfrm>
            </p:contentPart>
          </mc:Choice>
          <mc:Fallback xmlns="">
            <p:pic>
              <p:nvPicPr>
                <p:cNvPr id="669" name="Ink 668">
                  <a:extLst>
                    <a:ext uri="{FF2B5EF4-FFF2-40B4-BE49-F238E27FC236}">
                      <a16:creationId xmlns:a16="http://schemas.microsoft.com/office/drawing/2014/main" id="{449CE287-2412-3577-5C4B-952E3BBBAC47}"/>
                    </a:ext>
                  </a:extLst>
                </p:cNvPr>
                <p:cNvPicPr/>
                <p:nvPr/>
              </p:nvPicPr>
              <p:blipFill>
                <a:blip r:embed="rId359"/>
                <a:stretch>
                  <a:fillRect/>
                </a:stretch>
              </p:blipFill>
              <p:spPr>
                <a:xfrm>
                  <a:off x="2279430" y="5756400"/>
                  <a:ext cx="1576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671" name="Ink 670">
                  <a:extLst>
                    <a:ext uri="{FF2B5EF4-FFF2-40B4-BE49-F238E27FC236}">
                      <a16:creationId xmlns:a16="http://schemas.microsoft.com/office/drawing/2014/main" id="{B98029E6-5F3D-B308-7745-14B37BC57B6A}"/>
                    </a:ext>
                  </a:extLst>
                </p14:cNvPr>
                <p14:cNvContentPartPr/>
                <p14:nvPr/>
              </p14:nvContentPartPr>
              <p14:xfrm>
                <a:off x="2272230" y="5840640"/>
                <a:ext cx="256680" cy="357120"/>
              </p14:xfrm>
            </p:contentPart>
          </mc:Choice>
          <mc:Fallback xmlns="">
            <p:pic>
              <p:nvPicPr>
                <p:cNvPr id="671" name="Ink 670">
                  <a:extLst>
                    <a:ext uri="{FF2B5EF4-FFF2-40B4-BE49-F238E27FC236}">
                      <a16:creationId xmlns:a16="http://schemas.microsoft.com/office/drawing/2014/main" id="{B98029E6-5F3D-B308-7745-14B37BC57B6A}"/>
                    </a:ext>
                  </a:extLst>
                </p:cNvPr>
                <p:cNvPicPr/>
                <p:nvPr/>
              </p:nvPicPr>
              <p:blipFill>
                <a:blip r:embed="rId361"/>
                <a:stretch>
                  <a:fillRect/>
                </a:stretch>
              </p:blipFill>
              <p:spPr>
                <a:xfrm>
                  <a:off x="2254230" y="5822640"/>
                  <a:ext cx="292320" cy="39276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673" name="Ink 672">
                  <a:extLst>
                    <a:ext uri="{FF2B5EF4-FFF2-40B4-BE49-F238E27FC236}">
                      <a16:creationId xmlns:a16="http://schemas.microsoft.com/office/drawing/2014/main" id="{622245F5-D5C5-EAB8-D837-CD1C5BAF2D69}"/>
                    </a:ext>
                  </a:extLst>
                </p14:cNvPr>
                <p14:cNvContentPartPr/>
                <p14:nvPr/>
              </p14:nvContentPartPr>
              <p14:xfrm>
                <a:off x="2719350" y="5634720"/>
                <a:ext cx="35640" cy="458640"/>
              </p14:xfrm>
            </p:contentPart>
          </mc:Choice>
          <mc:Fallback xmlns="">
            <p:pic>
              <p:nvPicPr>
                <p:cNvPr id="673" name="Ink 672">
                  <a:extLst>
                    <a:ext uri="{FF2B5EF4-FFF2-40B4-BE49-F238E27FC236}">
                      <a16:creationId xmlns:a16="http://schemas.microsoft.com/office/drawing/2014/main" id="{622245F5-D5C5-EAB8-D837-CD1C5BAF2D69}"/>
                    </a:ext>
                  </a:extLst>
                </p:cNvPr>
                <p:cNvPicPr/>
                <p:nvPr/>
              </p:nvPicPr>
              <p:blipFill>
                <a:blip r:embed="rId363"/>
                <a:stretch>
                  <a:fillRect/>
                </a:stretch>
              </p:blipFill>
              <p:spPr>
                <a:xfrm>
                  <a:off x="2701350" y="5617080"/>
                  <a:ext cx="71280" cy="49428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674" name="Ink 673">
                  <a:extLst>
                    <a:ext uri="{FF2B5EF4-FFF2-40B4-BE49-F238E27FC236}">
                      <a16:creationId xmlns:a16="http://schemas.microsoft.com/office/drawing/2014/main" id="{23B418D2-D7CB-AA38-8746-A2F31A892482}"/>
                    </a:ext>
                  </a:extLst>
                </p14:cNvPr>
                <p14:cNvContentPartPr/>
                <p14:nvPr/>
              </p14:nvContentPartPr>
              <p14:xfrm>
                <a:off x="2842830" y="5709240"/>
                <a:ext cx="188280" cy="374760"/>
              </p14:xfrm>
            </p:contentPart>
          </mc:Choice>
          <mc:Fallback xmlns="">
            <p:pic>
              <p:nvPicPr>
                <p:cNvPr id="674" name="Ink 673">
                  <a:extLst>
                    <a:ext uri="{FF2B5EF4-FFF2-40B4-BE49-F238E27FC236}">
                      <a16:creationId xmlns:a16="http://schemas.microsoft.com/office/drawing/2014/main" id="{23B418D2-D7CB-AA38-8746-A2F31A892482}"/>
                    </a:ext>
                  </a:extLst>
                </p:cNvPr>
                <p:cNvPicPr/>
                <p:nvPr/>
              </p:nvPicPr>
              <p:blipFill>
                <a:blip r:embed="rId365"/>
                <a:stretch>
                  <a:fillRect/>
                </a:stretch>
              </p:blipFill>
              <p:spPr>
                <a:xfrm>
                  <a:off x="2825190" y="5691240"/>
                  <a:ext cx="223920" cy="41040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675" name="Ink 674">
                  <a:extLst>
                    <a:ext uri="{FF2B5EF4-FFF2-40B4-BE49-F238E27FC236}">
                      <a16:creationId xmlns:a16="http://schemas.microsoft.com/office/drawing/2014/main" id="{07186337-E2AC-E4AF-9371-12D3B3260C88}"/>
                    </a:ext>
                  </a:extLst>
                </p14:cNvPr>
                <p14:cNvContentPartPr/>
                <p14:nvPr/>
              </p14:nvContentPartPr>
              <p14:xfrm>
                <a:off x="3188790" y="5657760"/>
                <a:ext cx="5040" cy="501480"/>
              </p14:xfrm>
            </p:contentPart>
          </mc:Choice>
          <mc:Fallback xmlns="">
            <p:pic>
              <p:nvPicPr>
                <p:cNvPr id="675" name="Ink 674">
                  <a:extLst>
                    <a:ext uri="{FF2B5EF4-FFF2-40B4-BE49-F238E27FC236}">
                      <a16:creationId xmlns:a16="http://schemas.microsoft.com/office/drawing/2014/main" id="{07186337-E2AC-E4AF-9371-12D3B3260C88}"/>
                    </a:ext>
                  </a:extLst>
                </p:cNvPr>
                <p:cNvPicPr/>
                <p:nvPr/>
              </p:nvPicPr>
              <p:blipFill>
                <a:blip r:embed="rId367"/>
                <a:stretch>
                  <a:fillRect/>
                </a:stretch>
              </p:blipFill>
              <p:spPr>
                <a:xfrm>
                  <a:off x="3170790" y="5639760"/>
                  <a:ext cx="40680" cy="53712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679" name="Ink 678">
                  <a:extLst>
                    <a:ext uri="{FF2B5EF4-FFF2-40B4-BE49-F238E27FC236}">
                      <a16:creationId xmlns:a16="http://schemas.microsoft.com/office/drawing/2014/main" id="{27CCBF52-B757-5712-EB22-1AF9F570C1EE}"/>
                    </a:ext>
                  </a:extLst>
                </p14:cNvPr>
                <p14:cNvContentPartPr/>
                <p14:nvPr/>
              </p14:nvContentPartPr>
              <p14:xfrm>
                <a:off x="4160430" y="4856760"/>
                <a:ext cx="311040" cy="309240"/>
              </p14:xfrm>
            </p:contentPart>
          </mc:Choice>
          <mc:Fallback xmlns="">
            <p:pic>
              <p:nvPicPr>
                <p:cNvPr id="679" name="Ink 678">
                  <a:extLst>
                    <a:ext uri="{FF2B5EF4-FFF2-40B4-BE49-F238E27FC236}">
                      <a16:creationId xmlns:a16="http://schemas.microsoft.com/office/drawing/2014/main" id="{27CCBF52-B757-5712-EB22-1AF9F570C1EE}"/>
                    </a:ext>
                  </a:extLst>
                </p:cNvPr>
                <p:cNvPicPr/>
                <p:nvPr/>
              </p:nvPicPr>
              <p:blipFill>
                <a:blip r:embed="rId369"/>
                <a:stretch>
                  <a:fillRect/>
                </a:stretch>
              </p:blipFill>
              <p:spPr>
                <a:xfrm>
                  <a:off x="4142430" y="4838760"/>
                  <a:ext cx="34668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680" name="Ink 679">
                  <a:extLst>
                    <a:ext uri="{FF2B5EF4-FFF2-40B4-BE49-F238E27FC236}">
                      <a16:creationId xmlns:a16="http://schemas.microsoft.com/office/drawing/2014/main" id="{0B1AA71A-E11B-4A95-113F-AD1244B48E68}"/>
                    </a:ext>
                  </a:extLst>
                </p14:cNvPr>
                <p14:cNvContentPartPr/>
                <p14:nvPr/>
              </p14:nvContentPartPr>
              <p14:xfrm>
                <a:off x="4089150" y="5360400"/>
                <a:ext cx="689040" cy="515160"/>
              </p14:xfrm>
            </p:contentPart>
          </mc:Choice>
          <mc:Fallback xmlns="">
            <p:pic>
              <p:nvPicPr>
                <p:cNvPr id="680" name="Ink 679">
                  <a:extLst>
                    <a:ext uri="{FF2B5EF4-FFF2-40B4-BE49-F238E27FC236}">
                      <a16:creationId xmlns:a16="http://schemas.microsoft.com/office/drawing/2014/main" id="{0B1AA71A-E11B-4A95-113F-AD1244B48E68}"/>
                    </a:ext>
                  </a:extLst>
                </p:cNvPr>
                <p:cNvPicPr/>
                <p:nvPr/>
              </p:nvPicPr>
              <p:blipFill>
                <a:blip r:embed="rId371"/>
                <a:stretch>
                  <a:fillRect/>
                </a:stretch>
              </p:blipFill>
              <p:spPr>
                <a:xfrm>
                  <a:off x="4071150" y="5342760"/>
                  <a:ext cx="724680" cy="55080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681" name="Ink 680">
                  <a:extLst>
                    <a:ext uri="{FF2B5EF4-FFF2-40B4-BE49-F238E27FC236}">
                      <a16:creationId xmlns:a16="http://schemas.microsoft.com/office/drawing/2014/main" id="{3EDE1D3A-FF49-D3E0-9024-63D01DB54D3D}"/>
                    </a:ext>
                  </a:extLst>
                </p14:cNvPr>
                <p14:cNvContentPartPr/>
                <p14:nvPr/>
              </p14:nvContentPartPr>
              <p14:xfrm>
                <a:off x="4114350" y="5771880"/>
                <a:ext cx="360" cy="360"/>
              </p14:xfrm>
            </p:contentPart>
          </mc:Choice>
          <mc:Fallback xmlns="">
            <p:pic>
              <p:nvPicPr>
                <p:cNvPr id="681" name="Ink 680">
                  <a:extLst>
                    <a:ext uri="{FF2B5EF4-FFF2-40B4-BE49-F238E27FC236}">
                      <a16:creationId xmlns:a16="http://schemas.microsoft.com/office/drawing/2014/main" id="{3EDE1D3A-FF49-D3E0-9024-63D01DB54D3D}"/>
                    </a:ext>
                  </a:extLst>
                </p:cNvPr>
                <p:cNvPicPr/>
                <p:nvPr/>
              </p:nvPicPr>
              <p:blipFill>
                <a:blip r:embed="rId39"/>
                <a:stretch>
                  <a:fillRect/>
                </a:stretch>
              </p:blipFill>
              <p:spPr>
                <a:xfrm>
                  <a:off x="4096710" y="575388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73">
              <p14:nvContentPartPr>
                <p14:cNvPr id="682" name="Ink 681">
                  <a:extLst>
                    <a:ext uri="{FF2B5EF4-FFF2-40B4-BE49-F238E27FC236}">
                      <a16:creationId xmlns:a16="http://schemas.microsoft.com/office/drawing/2014/main" id="{5499436E-6D2F-8F12-15F8-CFF2DCC7A65C}"/>
                    </a:ext>
                  </a:extLst>
                </p14:cNvPr>
                <p14:cNvContentPartPr/>
                <p14:nvPr/>
              </p14:nvContentPartPr>
              <p14:xfrm>
                <a:off x="4039830" y="5714640"/>
                <a:ext cx="190080" cy="304200"/>
              </p14:xfrm>
            </p:contentPart>
          </mc:Choice>
          <mc:Fallback xmlns="">
            <p:pic>
              <p:nvPicPr>
                <p:cNvPr id="682" name="Ink 681">
                  <a:extLst>
                    <a:ext uri="{FF2B5EF4-FFF2-40B4-BE49-F238E27FC236}">
                      <a16:creationId xmlns:a16="http://schemas.microsoft.com/office/drawing/2014/main" id="{5499436E-6D2F-8F12-15F8-CFF2DCC7A65C}"/>
                    </a:ext>
                  </a:extLst>
                </p:cNvPr>
                <p:cNvPicPr/>
                <p:nvPr/>
              </p:nvPicPr>
              <p:blipFill>
                <a:blip r:embed="rId374"/>
                <a:stretch>
                  <a:fillRect/>
                </a:stretch>
              </p:blipFill>
              <p:spPr>
                <a:xfrm>
                  <a:off x="4022190" y="5697000"/>
                  <a:ext cx="22572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684" name="Ink 683">
                  <a:extLst>
                    <a:ext uri="{FF2B5EF4-FFF2-40B4-BE49-F238E27FC236}">
                      <a16:creationId xmlns:a16="http://schemas.microsoft.com/office/drawing/2014/main" id="{2708F968-8A8C-6FF8-F4BA-233F4F6C63FA}"/>
                    </a:ext>
                  </a:extLst>
                </p14:cNvPr>
                <p14:cNvContentPartPr/>
                <p14:nvPr/>
              </p14:nvContentPartPr>
              <p14:xfrm>
                <a:off x="4629150" y="5325480"/>
                <a:ext cx="435600" cy="69480"/>
              </p14:xfrm>
            </p:contentPart>
          </mc:Choice>
          <mc:Fallback xmlns="">
            <p:pic>
              <p:nvPicPr>
                <p:cNvPr id="684" name="Ink 683">
                  <a:extLst>
                    <a:ext uri="{FF2B5EF4-FFF2-40B4-BE49-F238E27FC236}">
                      <a16:creationId xmlns:a16="http://schemas.microsoft.com/office/drawing/2014/main" id="{2708F968-8A8C-6FF8-F4BA-233F4F6C63FA}"/>
                    </a:ext>
                  </a:extLst>
                </p:cNvPr>
                <p:cNvPicPr/>
                <p:nvPr/>
              </p:nvPicPr>
              <p:blipFill>
                <a:blip r:embed="rId376"/>
                <a:stretch>
                  <a:fillRect/>
                </a:stretch>
              </p:blipFill>
              <p:spPr>
                <a:xfrm>
                  <a:off x="4611150" y="5307840"/>
                  <a:ext cx="47124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377">
              <p14:nvContentPartPr>
                <p14:cNvPr id="687" name="Ink 686">
                  <a:extLst>
                    <a:ext uri="{FF2B5EF4-FFF2-40B4-BE49-F238E27FC236}">
                      <a16:creationId xmlns:a16="http://schemas.microsoft.com/office/drawing/2014/main" id="{97156367-AC83-9EAD-C8B1-F3E8B2C43BAF}"/>
                    </a:ext>
                  </a:extLst>
                </p14:cNvPr>
                <p14:cNvContentPartPr/>
                <p14:nvPr/>
              </p14:nvContentPartPr>
              <p14:xfrm>
                <a:off x="5006070" y="4766040"/>
                <a:ext cx="360" cy="360"/>
              </p14:xfrm>
            </p:contentPart>
          </mc:Choice>
          <mc:Fallback xmlns="">
            <p:pic>
              <p:nvPicPr>
                <p:cNvPr id="687" name="Ink 686">
                  <a:extLst>
                    <a:ext uri="{FF2B5EF4-FFF2-40B4-BE49-F238E27FC236}">
                      <a16:creationId xmlns:a16="http://schemas.microsoft.com/office/drawing/2014/main" id="{97156367-AC83-9EAD-C8B1-F3E8B2C43BAF}"/>
                    </a:ext>
                  </a:extLst>
                </p:cNvPr>
                <p:cNvPicPr/>
                <p:nvPr/>
              </p:nvPicPr>
              <p:blipFill>
                <a:blip r:embed="rId39"/>
                <a:stretch>
                  <a:fillRect/>
                </a:stretch>
              </p:blipFill>
              <p:spPr>
                <a:xfrm>
                  <a:off x="4988430" y="474840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686" name="Ink 685">
                  <a:extLst>
                    <a:ext uri="{FF2B5EF4-FFF2-40B4-BE49-F238E27FC236}">
                      <a16:creationId xmlns:a16="http://schemas.microsoft.com/office/drawing/2014/main" id="{3C7FC8F8-E570-796F-E5C2-980E6291ADEA}"/>
                    </a:ext>
                  </a:extLst>
                </p14:cNvPr>
                <p14:cNvContentPartPr/>
                <p14:nvPr/>
              </p14:nvContentPartPr>
              <p14:xfrm>
                <a:off x="4913910" y="4903560"/>
                <a:ext cx="23760" cy="165960"/>
              </p14:xfrm>
            </p:contentPart>
          </mc:Choice>
          <mc:Fallback xmlns="">
            <p:pic>
              <p:nvPicPr>
                <p:cNvPr id="686" name="Ink 685">
                  <a:extLst>
                    <a:ext uri="{FF2B5EF4-FFF2-40B4-BE49-F238E27FC236}">
                      <a16:creationId xmlns:a16="http://schemas.microsoft.com/office/drawing/2014/main" id="{3C7FC8F8-E570-796F-E5C2-980E6291ADEA}"/>
                    </a:ext>
                  </a:extLst>
                </p:cNvPr>
                <p:cNvPicPr/>
                <p:nvPr/>
              </p:nvPicPr>
              <p:blipFill>
                <a:blip r:embed="rId379"/>
                <a:stretch>
                  <a:fillRect/>
                </a:stretch>
              </p:blipFill>
              <p:spPr>
                <a:xfrm>
                  <a:off x="4896270" y="4885560"/>
                  <a:ext cx="5940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688" name="Ink 687">
                  <a:extLst>
                    <a:ext uri="{FF2B5EF4-FFF2-40B4-BE49-F238E27FC236}">
                      <a16:creationId xmlns:a16="http://schemas.microsoft.com/office/drawing/2014/main" id="{561DFA3D-FB65-3BCC-46BE-ECABDC75F3B3}"/>
                    </a:ext>
                  </a:extLst>
                </p14:cNvPr>
                <p14:cNvContentPartPr/>
                <p14:nvPr/>
              </p14:nvContentPartPr>
              <p14:xfrm>
                <a:off x="5109030" y="4938480"/>
                <a:ext cx="112680" cy="10440"/>
              </p14:xfrm>
            </p:contentPart>
          </mc:Choice>
          <mc:Fallback xmlns="">
            <p:pic>
              <p:nvPicPr>
                <p:cNvPr id="688" name="Ink 687">
                  <a:extLst>
                    <a:ext uri="{FF2B5EF4-FFF2-40B4-BE49-F238E27FC236}">
                      <a16:creationId xmlns:a16="http://schemas.microsoft.com/office/drawing/2014/main" id="{561DFA3D-FB65-3BCC-46BE-ECABDC75F3B3}"/>
                    </a:ext>
                  </a:extLst>
                </p:cNvPr>
                <p:cNvPicPr/>
                <p:nvPr/>
              </p:nvPicPr>
              <p:blipFill>
                <a:blip r:embed="rId381"/>
                <a:stretch>
                  <a:fillRect/>
                </a:stretch>
              </p:blipFill>
              <p:spPr>
                <a:xfrm>
                  <a:off x="5091030" y="4920840"/>
                  <a:ext cx="14832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689" name="Ink 688">
                  <a:extLst>
                    <a:ext uri="{FF2B5EF4-FFF2-40B4-BE49-F238E27FC236}">
                      <a16:creationId xmlns:a16="http://schemas.microsoft.com/office/drawing/2014/main" id="{D9782691-A205-7649-E041-23B89992FAF8}"/>
                    </a:ext>
                  </a:extLst>
                </p14:cNvPr>
                <p14:cNvContentPartPr/>
                <p14:nvPr/>
              </p14:nvContentPartPr>
              <p14:xfrm>
                <a:off x="5109030" y="5017680"/>
                <a:ext cx="194040" cy="360"/>
              </p14:xfrm>
            </p:contentPart>
          </mc:Choice>
          <mc:Fallback xmlns="">
            <p:pic>
              <p:nvPicPr>
                <p:cNvPr id="689" name="Ink 688">
                  <a:extLst>
                    <a:ext uri="{FF2B5EF4-FFF2-40B4-BE49-F238E27FC236}">
                      <a16:creationId xmlns:a16="http://schemas.microsoft.com/office/drawing/2014/main" id="{D9782691-A205-7649-E041-23B89992FAF8}"/>
                    </a:ext>
                  </a:extLst>
                </p:cNvPr>
                <p:cNvPicPr/>
                <p:nvPr/>
              </p:nvPicPr>
              <p:blipFill>
                <a:blip r:embed="rId383"/>
                <a:stretch>
                  <a:fillRect/>
                </a:stretch>
              </p:blipFill>
              <p:spPr>
                <a:xfrm>
                  <a:off x="5091030" y="4999680"/>
                  <a:ext cx="2296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690" name="Ink 689">
                  <a:extLst>
                    <a:ext uri="{FF2B5EF4-FFF2-40B4-BE49-F238E27FC236}">
                      <a16:creationId xmlns:a16="http://schemas.microsoft.com/office/drawing/2014/main" id="{D09D1386-5F47-DDB3-0458-D36A4E179FA8}"/>
                    </a:ext>
                  </a:extLst>
                </p14:cNvPr>
                <p14:cNvContentPartPr/>
                <p14:nvPr/>
              </p14:nvContentPartPr>
              <p14:xfrm>
                <a:off x="5551830" y="4786560"/>
                <a:ext cx="131400" cy="280080"/>
              </p14:xfrm>
            </p:contentPart>
          </mc:Choice>
          <mc:Fallback xmlns="">
            <p:pic>
              <p:nvPicPr>
                <p:cNvPr id="690" name="Ink 689">
                  <a:extLst>
                    <a:ext uri="{FF2B5EF4-FFF2-40B4-BE49-F238E27FC236}">
                      <a16:creationId xmlns:a16="http://schemas.microsoft.com/office/drawing/2014/main" id="{D09D1386-5F47-DDB3-0458-D36A4E179FA8}"/>
                    </a:ext>
                  </a:extLst>
                </p:cNvPr>
                <p:cNvPicPr/>
                <p:nvPr/>
              </p:nvPicPr>
              <p:blipFill>
                <a:blip r:embed="rId385"/>
                <a:stretch>
                  <a:fillRect/>
                </a:stretch>
              </p:blipFill>
              <p:spPr>
                <a:xfrm>
                  <a:off x="5534190" y="4768560"/>
                  <a:ext cx="16704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386">
              <p14:nvContentPartPr>
                <p14:cNvPr id="691" name="Ink 690">
                  <a:extLst>
                    <a:ext uri="{FF2B5EF4-FFF2-40B4-BE49-F238E27FC236}">
                      <a16:creationId xmlns:a16="http://schemas.microsoft.com/office/drawing/2014/main" id="{AEA6C9A3-D11A-AD2C-4CA3-834E1EB4078F}"/>
                    </a:ext>
                  </a:extLst>
                </p14:cNvPr>
                <p14:cNvContentPartPr/>
                <p14:nvPr/>
              </p14:nvContentPartPr>
              <p14:xfrm>
                <a:off x="5908950" y="4937760"/>
                <a:ext cx="360" cy="360"/>
              </p14:xfrm>
            </p:contentPart>
          </mc:Choice>
          <mc:Fallback xmlns="">
            <p:pic>
              <p:nvPicPr>
                <p:cNvPr id="691" name="Ink 690">
                  <a:extLst>
                    <a:ext uri="{FF2B5EF4-FFF2-40B4-BE49-F238E27FC236}">
                      <a16:creationId xmlns:a16="http://schemas.microsoft.com/office/drawing/2014/main" id="{AEA6C9A3-D11A-AD2C-4CA3-834E1EB4078F}"/>
                    </a:ext>
                  </a:extLst>
                </p:cNvPr>
                <p:cNvPicPr/>
                <p:nvPr/>
              </p:nvPicPr>
              <p:blipFill>
                <a:blip r:embed="rId39"/>
                <a:stretch>
                  <a:fillRect/>
                </a:stretch>
              </p:blipFill>
              <p:spPr>
                <a:xfrm>
                  <a:off x="5891310" y="491976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87">
              <p14:nvContentPartPr>
                <p14:cNvPr id="692" name="Ink 691">
                  <a:extLst>
                    <a:ext uri="{FF2B5EF4-FFF2-40B4-BE49-F238E27FC236}">
                      <a16:creationId xmlns:a16="http://schemas.microsoft.com/office/drawing/2014/main" id="{95D18904-4059-CC6B-CDD9-848F7BF61792}"/>
                    </a:ext>
                  </a:extLst>
                </p14:cNvPr>
                <p14:cNvContentPartPr/>
                <p14:nvPr/>
              </p14:nvContentPartPr>
              <p14:xfrm>
                <a:off x="5655510" y="5063400"/>
                <a:ext cx="242640" cy="129960"/>
              </p14:xfrm>
            </p:contentPart>
          </mc:Choice>
          <mc:Fallback xmlns="">
            <p:pic>
              <p:nvPicPr>
                <p:cNvPr id="692" name="Ink 691">
                  <a:extLst>
                    <a:ext uri="{FF2B5EF4-FFF2-40B4-BE49-F238E27FC236}">
                      <a16:creationId xmlns:a16="http://schemas.microsoft.com/office/drawing/2014/main" id="{95D18904-4059-CC6B-CDD9-848F7BF61792}"/>
                    </a:ext>
                  </a:extLst>
                </p:cNvPr>
                <p:cNvPicPr/>
                <p:nvPr/>
              </p:nvPicPr>
              <p:blipFill>
                <a:blip r:embed="rId388"/>
                <a:stretch>
                  <a:fillRect/>
                </a:stretch>
              </p:blipFill>
              <p:spPr>
                <a:xfrm>
                  <a:off x="5637870" y="5045400"/>
                  <a:ext cx="27828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389">
              <p14:nvContentPartPr>
                <p14:cNvPr id="693" name="Ink 692">
                  <a:extLst>
                    <a:ext uri="{FF2B5EF4-FFF2-40B4-BE49-F238E27FC236}">
                      <a16:creationId xmlns:a16="http://schemas.microsoft.com/office/drawing/2014/main" id="{5AFBB6C2-7EDB-1061-2FD0-F1493CF4D24F}"/>
                    </a:ext>
                  </a:extLst>
                </p14:cNvPr>
                <p14:cNvContentPartPr/>
                <p14:nvPr/>
              </p14:nvContentPartPr>
              <p14:xfrm>
                <a:off x="6215310" y="4857840"/>
                <a:ext cx="196920" cy="459000"/>
              </p14:xfrm>
            </p:contentPart>
          </mc:Choice>
          <mc:Fallback xmlns="">
            <p:pic>
              <p:nvPicPr>
                <p:cNvPr id="693" name="Ink 692">
                  <a:extLst>
                    <a:ext uri="{FF2B5EF4-FFF2-40B4-BE49-F238E27FC236}">
                      <a16:creationId xmlns:a16="http://schemas.microsoft.com/office/drawing/2014/main" id="{5AFBB6C2-7EDB-1061-2FD0-F1493CF4D24F}"/>
                    </a:ext>
                  </a:extLst>
                </p:cNvPr>
                <p:cNvPicPr/>
                <p:nvPr/>
              </p:nvPicPr>
              <p:blipFill>
                <a:blip r:embed="rId390"/>
                <a:stretch>
                  <a:fillRect/>
                </a:stretch>
              </p:blipFill>
              <p:spPr>
                <a:xfrm>
                  <a:off x="6197310" y="4839840"/>
                  <a:ext cx="232560" cy="494640"/>
                </a:xfrm>
                <a:prstGeom prst="rect">
                  <a:avLst/>
                </a:prstGeom>
              </p:spPr>
            </p:pic>
          </mc:Fallback>
        </mc:AlternateContent>
        <mc:AlternateContent xmlns:mc="http://schemas.openxmlformats.org/markup-compatibility/2006" xmlns:p14="http://schemas.microsoft.com/office/powerpoint/2010/main">
          <mc:Choice Requires="p14">
            <p:contentPart p14:bwMode="auto" r:id="rId391">
              <p14:nvContentPartPr>
                <p14:cNvPr id="694" name="Ink 693">
                  <a:extLst>
                    <a:ext uri="{FF2B5EF4-FFF2-40B4-BE49-F238E27FC236}">
                      <a16:creationId xmlns:a16="http://schemas.microsoft.com/office/drawing/2014/main" id="{BE904DFE-8E53-71FD-E51A-C028552BF4F8}"/>
                    </a:ext>
                  </a:extLst>
                </p14:cNvPr>
                <p14:cNvContentPartPr/>
                <p14:nvPr/>
              </p14:nvContentPartPr>
              <p14:xfrm>
                <a:off x="6457590" y="4674600"/>
                <a:ext cx="360" cy="360"/>
              </p14:xfrm>
            </p:contentPart>
          </mc:Choice>
          <mc:Fallback xmlns="">
            <p:pic>
              <p:nvPicPr>
                <p:cNvPr id="694" name="Ink 693">
                  <a:extLst>
                    <a:ext uri="{FF2B5EF4-FFF2-40B4-BE49-F238E27FC236}">
                      <a16:creationId xmlns:a16="http://schemas.microsoft.com/office/drawing/2014/main" id="{BE904DFE-8E53-71FD-E51A-C028552BF4F8}"/>
                    </a:ext>
                  </a:extLst>
                </p:cNvPr>
                <p:cNvPicPr/>
                <p:nvPr/>
              </p:nvPicPr>
              <p:blipFill>
                <a:blip r:embed="rId39"/>
                <a:stretch>
                  <a:fillRect/>
                </a:stretch>
              </p:blipFill>
              <p:spPr>
                <a:xfrm>
                  <a:off x="6439950" y="465660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92">
              <p14:nvContentPartPr>
                <p14:cNvPr id="697" name="Ink 696">
                  <a:extLst>
                    <a:ext uri="{FF2B5EF4-FFF2-40B4-BE49-F238E27FC236}">
                      <a16:creationId xmlns:a16="http://schemas.microsoft.com/office/drawing/2014/main" id="{7A5EF7E6-60EE-9E8D-9186-368BA637ECEC}"/>
                    </a:ext>
                  </a:extLst>
                </p14:cNvPr>
                <p14:cNvContentPartPr/>
                <p14:nvPr/>
              </p14:nvContentPartPr>
              <p14:xfrm>
                <a:off x="6606270" y="4897800"/>
                <a:ext cx="157680" cy="28440"/>
              </p14:xfrm>
            </p:contentPart>
          </mc:Choice>
          <mc:Fallback xmlns="">
            <p:pic>
              <p:nvPicPr>
                <p:cNvPr id="697" name="Ink 696">
                  <a:extLst>
                    <a:ext uri="{FF2B5EF4-FFF2-40B4-BE49-F238E27FC236}">
                      <a16:creationId xmlns:a16="http://schemas.microsoft.com/office/drawing/2014/main" id="{7A5EF7E6-60EE-9E8D-9186-368BA637ECEC}"/>
                    </a:ext>
                  </a:extLst>
                </p:cNvPr>
                <p:cNvPicPr/>
                <p:nvPr/>
              </p:nvPicPr>
              <p:blipFill>
                <a:blip r:embed="rId393"/>
                <a:stretch>
                  <a:fillRect/>
                </a:stretch>
              </p:blipFill>
              <p:spPr>
                <a:xfrm>
                  <a:off x="6588270" y="4880160"/>
                  <a:ext cx="19332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698" name="Ink 697">
                  <a:extLst>
                    <a:ext uri="{FF2B5EF4-FFF2-40B4-BE49-F238E27FC236}">
                      <a16:creationId xmlns:a16="http://schemas.microsoft.com/office/drawing/2014/main" id="{66F84C3F-35CB-016D-0835-7BC05A522640}"/>
                    </a:ext>
                  </a:extLst>
                </p14:cNvPr>
                <p14:cNvContentPartPr/>
                <p14:nvPr/>
              </p14:nvContentPartPr>
              <p14:xfrm>
                <a:off x="6617790" y="4971960"/>
                <a:ext cx="298800" cy="34560"/>
              </p14:xfrm>
            </p:contentPart>
          </mc:Choice>
          <mc:Fallback xmlns="">
            <p:pic>
              <p:nvPicPr>
                <p:cNvPr id="698" name="Ink 697">
                  <a:extLst>
                    <a:ext uri="{FF2B5EF4-FFF2-40B4-BE49-F238E27FC236}">
                      <a16:creationId xmlns:a16="http://schemas.microsoft.com/office/drawing/2014/main" id="{66F84C3F-35CB-016D-0835-7BC05A522640}"/>
                    </a:ext>
                  </a:extLst>
                </p:cNvPr>
                <p:cNvPicPr/>
                <p:nvPr/>
              </p:nvPicPr>
              <p:blipFill>
                <a:blip r:embed="rId395"/>
                <a:stretch>
                  <a:fillRect/>
                </a:stretch>
              </p:blipFill>
              <p:spPr>
                <a:xfrm>
                  <a:off x="6600150" y="4954320"/>
                  <a:ext cx="33444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396">
              <p14:nvContentPartPr>
                <p14:cNvPr id="699" name="Ink 698">
                  <a:extLst>
                    <a:ext uri="{FF2B5EF4-FFF2-40B4-BE49-F238E27FC236}">
                      <a16:creationId xmlns:a16="http://schemas.microsoft.com/office/drawing/2014/main" id="{B65D814A-49ED-0005-D0C4-B794A96F4FD8}"/>
                    </a:ext>
                  </a:extLst>
                </p14:cNvPr>
                <p14:cNvContentPartPr/>
                <p14:nvPr/>
              </p14:nvContentPartPr>
              <p14:xfrm>
                <a:off x="7131870" y="4651920"/>
                <a:ext cx="172800" cy="410760"/>
              </p14:xfrm>
            </p:contentPart>
          </mc:Choice>
          <mc:Fallback xmlns="">
            <p:pic>
              <p:nvPicPr>
                <p:cNvPr id="699" name="Ink 698">
                  <a:extLst>
                    <a:ext uri="{FF2B5EF4-FFF2-40B4-BE49-F238E27FC236}">
                      <a16:creationId xmlns:a16="http://schemas.microsoft.com/office/drawing/2014/main" id="{B65D814A-49ED-0005-D0C4-B794A96F4FD8}"/>
                    </a:ext>
                  </a:extLst>
                </p:cNvPr>
                <p:cNvPicPr/>
                <p:nvPr/>
              </p:nvPicPr>
              <p:blipFill>
                <a:blip r:embed="rId397"/>
                <a:stretch>
                  <a:fillRect/>
                </a:stretch>
              </p:blipFill>
              <p:spPr>
                <a:xfrm>
                  <a:off x="7113870" y="4634280"/>
                  <a:ext cx="208440" cy="446400"/>
                </a:xfrm>
                <a:prstGeom prst="rect">
                  <a:avLst/>
                </a:prstGeom>
              </p:spPr>
            </p:pic>
          </mc:Fallback>
        </mc:AlternateContent>
        <mc:AlternateContent xmlns:mc="http://schemas.openxmlformats.org/markup-compatibility/2006" xmlns:p14="http://schemas.microsoft.com/office/powerpoint/2010/main">
          <mc:Choice Requires="p14">
            <p:contentPart p14:bwMode="auto" r:id="rId398">
              <p14:nvContentPartPr>
                <p14:cNvPr id="704" name="Ink 703">
                  <a:extLst>
                    <a:ext uri="{FF2B5EF4-FFF2-40B4-BE49-F238E27FC236}">
                      <a16:creationId xmlns:a16="http://schemas.microsoft.com/office/drawing/2014/main" id="{A45FD257-5DF6-32FB-2794-E0633E3A7A87}"/>
                    </a:ext>
                  </a:extLst>
                </p14:cNvPr>
                <p14:cNvContentPartPr/>
                <p14:nvPr/>
              </p14:nvContentPartPr>
              <p14:xfrm>
                <a:off x="5291910" y="5543640"/>
                <a:ext cx="206280" cy="311760"/>
              </p14:xfrm>
            </p:contentPart>
          </mc:Choice>
          <mc:Fallback xmlns="">
            <p:pic>
              <p:nvPicPr>
                <p:cNvPr id="704" name="Ink 703">
                  <a:extLst>
                    <a:ext uri="{FF2B5EF4-FFF2-40B4-BE49-F238E27FC236}">
                      <a16:creationId xmlns:a16="http://schemas.microsoft.com/office/drawing/2014/main" id="{A45FD257-5DF6-32FB-2794-E0633E3A7A87}"/>
                    </a:ext>
                  </a:extLst>
                </p:cNvPr>
                <p:cNvPicPr/>
                <p:nvPr/>
              </p:nvPicPr>
              <p:blipFill>
                <a:blip r:embed="rId399"/>
                <a:stretch>
                  <a:fillRect/>
                </a:stretch>
              </p:blipFill>
              <p:spPr>
                <a:xfrm>
                  <a:off x="5273910" y="5526000"/>
                  <a:ext cx="24192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705" name="Ink 704">
                  <a:extLst>
                    <a:ext uri="{FF2B5EF4-FFF2-40B4-BE49-F238E27FC236}">
                      <a16:creationId xmlns:a16="http://schemas.microsoft.com/office/drawing/2014/main" id="{6F6F2629-AC7E-5250-F223-4066BA874146}"/>
                    </a:ext>
                  </a:extLst>
                </p14:cNvPr>
                <p14:cNvContentPartPr/>
                <p14:nvPr/>
              </p14:nvContentPartPr>
              <p14:xfrm>
                <a:off x="5611950" y="5463360"/>
                <a:ext cx="360" cy="360"/>
              </p14:xfrm>
            </p:contentPart>
          </mc:Choice>
          <mc:Fallback xmlns="">
            <p:pic>
              <p:nvPicPr>
                <p:cNvPr id="705" name="Ink 704">
                  <a:extLst>
                    <a:ext uri="{FF2B5EF4-FFF2-40B4-BE49-F238E27FC236}">
                      <a16:creationId xmlns:a16="http://schemas.microsoft.com/office/drawing/2014/main" id="{6F6F2629-AC7E-5250-F223-4066BA874146}"/>
                    </a:ext>
                  </a:extLst>
                </p:cNvPr>
                <p:cNvPicPr/>
                <p:nvPr/>
              </p:nvPicPr>
              <p:blipFill>
                <a:blip r:embed="rId39"/>
                <a:stretch>
                  <a:fillRect/>
                </a:stretch>
              </p:blipFill>
              <p:spPr>
                <a:xfrm>
                  <a:off x="5593950" y="544536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01">
              <p14:nvContentPartPr>
                <p14:cNvPr id="706" name="Ink 705">
                  <a:extLst>
                    <a:ext uri="{FF2B5EF4-FFF2-40B4-BE49-F238E27FC236}">
                      <a16:creationId xmlns:a16="http://schemas.microsoft.com/office/drawing/2014/main" id="{A2531096-5CB8-6998-9A4E-484891CF97D4}"/>
                    </a:ext>
                  </a:extLst>
                </p14:cNvPr>
                <p14:cNvContentPartPr/>
                <p14:nvPr/>
              </p14:nvContentPartPr>
              <p14:xfrm>
                <a:off x="5703390" y="5657760"/>
                <a:ext cx="182520" cy="360"/>
              </p14:xfrm>
            </p:contentPart>
          </mc:Choice>
          <mc:Fallback xmlns="">
            <p:pic>
              <p:nvPicPr>
                <p:cNvPr id="706" name="Ink 705">
                  <a:extLst>
                    <a:ext uri="{FF2B5EF4-FFF2-40B4-BE49-F238E27FC236}">
                      <a16:creationId xmlns:a16="http://schemas.microsoft.com/office/drawing/2014/main" id="{A2531096-5CB8-6998-9A4E-484891CF97D4}"/>
                    </a:ext>
                  </a:extLst>
                </p:cNvPr>
                <p:cNvPicPr/>
                <p:nvPr/>
              </p:nvPicPr>
              <p:blipFill>
                <a:blip r:embed="rId236"/>
                <a:stretch>
                  <a:fillRect/>
                </a:stretch>
              </p:blipFill>
              <p:spPr>
                <a:xfrm>
                  <a:off x="5685750" y="5639760"/>
                  <a:ext cx="2181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707" name="Ink 706">
                  <a:extLst>
                    <a:ext uri="{FF2B5EF4-FFF2-40B4-BE49-F238E27FC236}">
                      <a16:creationId xmlns:a16="http://schemas.microsoft.com/office/drawing/2014/main" id="{A463134A-90A6-D5F3-8AC0-38B24D8530C5}"/>
                    </a:ext>
                  </a:extLst>
                </p14:cNvPr>
                <p14:cNvContentPartPr/>
                <p14:nvPr/>
              </p14:nvContentPartPr>
              <p14:xfrm>
                <a:off x="5726430" y="5771880"/>
                <a:ext cx="179280" cy="360"/>
              </p14:xfrm>
            </p:contentPart>
          </mc:Choice>
          <mc:Fallback xmlns="">
            <p:pic>
              <p:nvPicPr>
                <p:cNvPr id="707" name="Ink 706">
                  <a:extLst>
                    <a:ext uri="{FF2B5EF4-FFF2-40B4-BE49-F238E27FC236}">
                      <a16:creationId xmlns:a16="http://schemas.microsoft.com/office/drawing/2014/main" id="{A463134A-90A6-D5F3-8AC0-38B24D8530C5}"/>
                    </a:ext>
                  </a:extLst>
                </p:cNvPr>
                <p:cNvPicPr/>
                <p:nvPr/>
              </p:nvPicPr>
              <p:blipFill>
                <a:blip r:embed="rId403"/>
                <a:stretch>
                  <a:fillRect/>
                </a:stretch>
              </p:blipFill>
              <p:spPr>
                <a:xfrm>
                  <a:off x="5708430" y="5753880"/>
                  <a:ext cx="2149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708" name="Ink 707">
                  <a:extLst>
                    <a:ext uri="{FF2B5EF4-FFF2-40B4-BE49-F238E27FC236}">
                      <a16:creationId xmlns:a16="http://schemas.microsoft.com/office/drawing/2014/main" id="{4A75A023-3DF1-B5D8-704D-C5E861C226C3}"/>
                    </a:ext>
                  </a:extLst>
                </p14:cNvPr>
                <p14:cNvContentPartPr/>
                <p14:nvPr/>
              </p14:nvContentPartPr>
              <p14:xfrm>
                <a:off x="6126390" y="5485680"/>
                <a:ext cx="165240" cy="12240"/>
              </p14:xfrm>
            </p:contentPart>
          </mc:Choice>
          <mc:Fallback xmlns="">
            <p:pic>
              <p:nvPicPr>
                <p:cNvPr id="708" name="Ink 707">
                  <a:extLst>
                    <a:ext uri="{FF2B5EF4-FFF2-40B4-BE49-F238E27FC236}">
                      <a16:creationId xmlns:a16="http://schemas.microsoft.com/office/drawing/2014/main" id="{4A75A023-3DF1-B5D8-704D-C5E861C226C3}"/>
                    </a:ext>
                  </a:extLst>
                </p:cNvPr>
                <p:cNvPicPr/>
                <p:nvPr/>
              </p:nvPicPr>
              <p:blipFill>
                <a:blip r:embed="rId405"/>
                <a:stretch>
                  <a:fillRect/>
                </a:stretch>
              </p:blipFill>
              <p:spPr>
                <a:xfrm>
                  <a:off x="6108390" y="5468040"/>
                  <a:ext cx="20088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709" name="Ink 708">
                  <a:extLst>
                    <a:ext uri="{FF2B5EF4-FFF2-40B4-BE49-F238E27FC236}">
                      <a16:creationId xmlns:a16="http://schemas.microsoft.com/office/drawing/2014/main" id="{4F48CA82-8344-4EDA-5405-061728B4D973}"/>
                    </a:ext>
                  </a:extLst>
                </p14:cNvPr>
                <p14:cNvContentPartPr/>
                <p14:nvPr/>
              </p14:nvContentPartPr>
              <p14:xfrm>
                <a:off x="6097950" y="5554800"/>
                <a:ext cx="157680" cy="333360"/>
              </p14:xfrm>
            </p:contentPart>
          </mc:Choice>
          <mc:Fallback xmlns="">
            <p:pic>
              <p:nvPicPr>
                <p:cNvPr id="709" name="Ink 708">
                  <a:extLst>
                    <a:ext uri="{FF2B5EF4-FFF2-40B4-BE49-F238E27FC236}">
                      <a16:creationId xmlns:a16="http://schemas.microsoft.com/office/drawing/2014/main" id="{4F48CA82-8344-4EDA-5405-061728B4D973}"/>
                    </a:ext>
                  </a:extLst>
                </p:cNvPr>
                <p:cNvPicPr/>
                <p:nvPr/>
              </p:nvPicPr>
              <p:blipFill>
                <a:blip r:embed="rId407"/>
                <a:stretch>
                  <a:fillRect/>
                </a:stretch>
              </p:blipFill>
              <p:spPr>
                <a:xfrm>
                  <a:off x="6079950" y="5537160"/>
                  <a:ext cx="19332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408">
              <p14:nvContentPartPr>
                <p14:cNvPr id="710" name="Ink 709">
                  <a:extLst>
                    <a:ext uri="{FF2B5EF4-FFF2-40B4-BE49-F238E27FC236}">
                      <a16:creationId xmlns:a16="http://schemas.microsoft.com/office/drawing/2014/main" id="{400A97AC-3FB6-6D85-E365-2D80C1FB7494}"/>
                    </a:ext>
                  </a:extLst>
                </p14:cNvPr>
                <p14:cNvContentPartPr/>
                <p14:nvPr/>
              </p14:nvContentPartPr>
              <p14:xfrm>
                <a:off x="6427350" y="5520240"/>
                <a:ext cx="42480" cy="263160"/>
              </p14:xfrm>
            </p:contentPart>
          </mc:Choice>
          <mc:Fallback xmlns="">
            <p:pic>
              <p:nvPicPr>
                <p:cNvPr id="710" name="Ink 709">
                  <a:extLst>
                    <a:ext uri="{FF2B5EF4-FFF2-40B4-BE49-F238E27FC236}">
                      <a16:creationId xmlns:a16="http://schemas.microsoft.com/office/drawing/2014/main" id="{400A97AC-3FB6-6D85-E365-2D80C1FB7494}"/>
                    </a:ext>
                  </a:extLst>
                </p:cNvPr>
                <p:cNvPicPr/>
                <p:nvPr/>
              </p:nvPicPr>
              <p:blipFill>
                <a:blip r:embed="rId409"/>
                <a:stretch>
                  <a:fillRect/>
                </a:stretch>
              </p:blipFill>
              <p:spPr>
                <a:xfrm>
                  <a:off x="6409350" y="5502600"/>
                  <a:ext cx="7812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711" name="Ink 710">
                  <a:extLst>
                    <a:ext uri="{FF2B5EF4-FFF2-40B4-BE49-F238E27FC236}">
                      <a16:creationId xmlns:a16="http://schemas.microsoft.com/office/drawing/2014/main" id="{328D63FE-50C8-D770-2835-DD14084E3C77}"/>
                    </a:ext>
                  </a:extLst>
                </p14:cNvPr>
                <p14:cNvContentPartPr/>
                <p14:nvPr/>
              </p14:nvContentPartPr>
              <p14:xfrm>
                <a:off x="6480630" y="5445000"/>
                <a:ext cx="129600" cy="7560"/>
              </p14:xfrm>
            </p:contentPart>
          </mc:Choice>
          <mc:Fallback xmlns="">
            <p:pic>
              <p:nvPicPr>
                <p:cNvPr id="711" name="Ink 710">
                  <a:extLst>
                    <a:ext uri="{FF2B5EF4-FFF2-40B4-BE49-F238E27FC236}">
                      <a16:creationId xmlns:a16="http://schemas.microsoft.com/office/drawing/2014/main" id="{328D63FE-50C8-D770-2835-DD14084E3C77}"/>
                    </a:ext>
                  </a:extLst>
                </p:cNvPr>
                <p:cNvPicPr/>
                <p:nvPr/>
              </p:nvPicPr>
              <p:blipFill>
                <a:blip r:embed="rId411"/>
                <a:stretch>
                  <a:fillRect/>
                </a:stretch>
              </p:blipFill>
              <p:spPr>
                <a:xfrm>
                  <a:off x="6462630" y="5427000"/>
                  <a:ext cx="16524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412">
              <p14:nvContentPartPr>
                <p14:cNvPr id="715" name="Ink 714">
                  <a:extLst>
                    <a:ext uri="{FF2B5EF4-FFF2-40B4-BE49-F238E27FC236}">
                      <a16:creationId xmlns:a16="http://schemas.microsoft.com/office/drawing/2014/main" id="{3E57E453-6F50-72E3-EBCA-767383E0E6E8}"/>
                    </a:ext>
                  </a:extLst>
                </p14:cNvPr>
                <p14:cNvContentPartPr/>
                <p14:nvPr/>
              </p14:nvContentPartPr>
              <p14:xfrm>
                <a:off x="6480630" y="5640840"/>
                <a:ext cx="154440" cy="28800"/>
              </p14:xfrm>
            </p:contentPart>
          </mc:Choice>
          <mc:Fallback xmlns="">
            <p:pic>
              <p:nvPicPr>
                <p:cNvPr id="715" name="Ink 714">
                  <a:extLst>
                    <a:ext uri="{FF2B5EF4-FFF2-40B4-BE49-F238E27FC236}">
                      <a16:creationId xmlns:a16="http://schemas.microsoft.com/office/drawing/2014/main" id="{3E57E453-6F50-72E3-EBCA-767383E0E6E8}"/>
                    </a:ext>
                  </a:extLst>
                </p:cNvPr>
                <p:cNvPicPr/>
                <p:nvPr/>
              </p:nvPicPr>
              <p:blipFill>
                <a:blip r:embed="rId413"/>
                <a:stretch>
                  <a:fillRect/>
                </a:stretch>
              </p:blipFill>
              <p:spPr>
                <a:xfrm>
                  <a:off x="6462630" y="5622840"/>
                  <a:ext cx="19008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716" name="Ink 715">
                  <a:extLst>
                    <a:ext uri="{FF2B5EF4-FFF2-40B4-BE49-F238E27FC236}">
                      <a16:creationId xmlns:a16="http://schemas.microsoft.com/office/drawing/2014/main" id="{9DD67BD3-256A-CA5B-2B10-D05C0DF16F46}"/>
                    </a:ext>
                  </a:extLst>
                </p14:cNvPr>
                <p14:cNvContentPartPr/>
                <p14:nvPr/>
              </p14:nvContentPartPr>
              <p14:xfrm>
                <a:off x="6366150" y="5359680"/>
                <a:ext cx="309960" cy="585000"/>
              </p14:xfrm>
            </p:contentPart>
          </mc:Choice>
          <mc:Fallback xmlns="">
            <p:pic>
              <p:nvPicPr>
                <p:cNvPr id="716" name="Ink 715">
                  <a:extLst>
                    <a:ext uri="{FF2B5EF4-FFF2-40B4-BE49-F238E27FC236}">
                      <a16:creationId xmlns:a16="http://schemas.microsoft.com/office/drawing/2014/main" id="{9DD67BD3-256A-CA5B-2B10-D05C0DF16F46}"/>
                    </a:ext>
                  </a:extLst>
                </p:cNvPr>
                <p:cNvPicPr/>
                <p:nvPr/>
              </p:nvPicPr>
              <p:blipFill>
                <a:blip r:embed="rId415"/>
                <a:stretch>
                  <a:fillRect/>
                </a:stretch>
              </p:blipFill>
              <p:spPr>
                <a:xfrm>
                  <a:off x="6348510" y="5342040"/>
                  <a:ext cx="345600" cy="620640"/>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739" name="Ink 738">
                  <a:extLst>
                    <a:ext uri="{FF2B5EF4-FFF2-40B4-BE49-F238E27FC236}">
                      <a16:creationId xmlns:a16="http://schemas.microsoft.com/office/drawing/2014/main" id="{E10810CE-DAC3-7718-70D9-241F2160766B}"/>
                    </a:ext>
                  </a:extLst>
                </p14:cNvPr>
                <p14:cNvContentPartPr/>
                <p14:nvPr/>
              </p14:nvContentPartPr>
              <p14:xfrm>
                <a:off x="1280070" y="5715360"/>
                <a:ext cx="135000" cy="274320"/>
              </p14:xfrm>
            </p:contentPart>
          </mc:Choice>
          <mc:Fallback xmlns="">
            <p:pic>
              <p:nvPicPr>
                <p:cNvPr id="739" name="Ink 738">
                  <a:extLst>
                    <a:ext uri="{FF2B5EF4-FFF2-40B4-BE49-F238E27FC236}">
                      <a16:creationId xmlns:a16="http://schemas.microsoft.com/office/drawing/2014/main" id="{E10810CE-DAC3-7718-70D9-241F2160766B}"/>
                    </a:ext>
                  </a:extLst>
                </p:cNvPr>
                <p:cNvPicPr/>
                <p:nvPr/>
              </p:nvPicPr>
              <p:blipFill>
                <a:blip r:embed="rId417"/>
                <a:stretch>
                  <a:fillRect/>
                </a:stretch>
              </p:blipFill>
              <p:spPr>
                <a:xfrm>
                  <a:off x="1262430" y="5697360"/>
                  <a:ext cx="170640" cy="309960"/>
                </a:xfrm>
                <a:prstGeom prst="rect">
                  <a:avLst/>
                </a:prstGeom>
              </p:spPr>
            </p:pic>
          </mc:Fallback>
        </mc:AlternateContent>
      </p:grpSp>
    </p:spTree>
    <p:extLst>
      <p:ext uri="{BB962C8B-B14F-4D97-AF65-F5344CB8AC3E}">
        <p14:creationId xmlns:p14="http://schemas.microsoft.com/office/powerpoint/2010/main" val="27007352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AAB55-5A46-90FC-966A-B9F4E6028B34}"/>
              </a:ext>
            </a:extLst>
          </p:cNvPr>
          <p:cNvSpPr>
            <a:spLocks noGrp="1"/>
          </p:cNvSpPr>
          <p:nvPr>
            <p:ph type="title"/>
          </p:nvPr>
        </p:nvSpPr>
        <p:spPr>
          <a:xfrm>
            <a:off x="685800" y="364323"/>
            <a:ext cx="10820400" cy="1293028"/>
          </a:xfrm>
        </p:spPr>
        <p:txBody>
          <a:bodyPr/>
          <a:lstStyle/>
          <a:p>
            <a:pPr algn="l"/>
            <a:r>
              <a:rPr lang="en-US" dirty="0"/>
              <a:t>Program Working</a:t>
            </a:r>
          </a:p>
        </p:txBody>
      </p:sp>
      <p:sp>
        <p:nvSpPr>
          <p:cNvPr id="3" name="Content Placeholder 2">
            <a:extLst>
              <a:ext uri="{FF2B5EF4-FFF2-40B4-BE49-F238E27FC236}">
                <a16:creationId xmlns:a16="http://schemas.microsoft.com/office/drawing/2014/main" id="{922C5BD8-BD05-33CE-1CDB-10890E80B8C2}"/>
              </a:ext>
            </a:extLst>
          </p:cNvPr>
          <p:cNvSpPr>
            <a:spLocks noGrp="1"/>
          </p:cNvSpPr>
          <p:nvPr>
            <p:ph idx="1"/>
          </p:nvPr>
        </p:nvSpPr>
        <p:spPr>
          <a:xfrm>
            <a:off x="605790" y="1416937"/>
            <a:ext cx="10820400" cy="4880993"/>
          </a:xfrm>
          <a:solidFill>
            <a:schemeClr val="accent3"/>
          </a:solidFill>
        </p:spPr>
        <p:txBody>
          <a:bodyPr/>
          <a:lstStyle/>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656F546-1BE2-7EA9-3E7C-EF260B8B58AB}"/>
                  </a:ext>
                </a:extLst>
              </p14:cNvPr>
              <p14:cNvContentPartPr/>
              <p14:nvPr/>
            </p14:nvContentPartPr>
            <p14:xfrm>
              <a:off x="3200310" y="2948760"/>
              <a:ext cx="360" cy="360"/>
            </p14:xfrm>
          </p:contentPart>
        </mc:Choice>
        <mc:Fallback xmlns="">
          <p:pic>
            <p:nvPicPr>
              <p:cNvPr id="4" name="Ink 3">
                <a:extLst>
                  <a:ext uri="{FF2B5EF4-FFF2-40B4-BE49-F238E27FC236}">
                    <a16:creationId xmlns:a16="http://schemas.microsoft.com/office/drawing/2014/main" id="{1656F546-1BE2-7EA9-3E7C-EF260B8B58AB}"/>
                  </a:ext>
                </a:extLst>
              </p:cNvPr>
              <p:cNvPicPr/>
              <p:nvPr/>
            </p:nvPicPr>
            <p:blipFill>
              <a:blip r:embed="rId3"/>
              <a:stretch>
                <a:fillRect/>
              </a:stretch>
            </p:blipFill>
            <p:spPr>
              <a:xfrm>
                <a:off x="3182670" y="2930760"/>
                <a:ext cx="36000" cy="36000"/>
              </a:xfrm>
              <a:prstGeom prst="rect">
                <a:avLst/>
              </a:prstGeom>
            </p:spPr>
          </p:pic>
        </mc:Fallback>
      </mc:AlternateContent>
      <p:grpSp>
        <p:nvGrpSpPr>
          <p:cNvPr id="63" name="Group 62">
            <a:extLst>
              <a:ext uri="{FF2B5EF4-FFF2-40B4-BE49-F238E27FC236}">
                <a16:creationId xmlns:a16="http://schemas.microsoft.com/office/drawing/2014/main" id="{03474296-0ED4-A09A-7B9C-958B9AD3BC24}"/>
              </a:ext>
            </a:extLst>
          </p:cNvPr>
          <p:cNvGrpSpPr/>
          <p:nvPr/>
        </p:nvGrpSpPr>
        <p:grpSpPr>
          <a:xfrm>
            <a:off x="8183430" y="1537920"/>
            <a:ext cx="378000" cy="612360"/>
            <a:chOff x="8183430" y="1537920"/>
            <a:chExt cx="378000" cy="612360"/>
          </a:xfrm>
        </p:grpSpPr>
        <mc:AlternateContent xmlns:mc="http://schemas.openxmlformats.org/markup-compatibility/2006" xmlns:p14="http://schemas.microsoft.com/office/powerpoint/2010/main">
          <mc:Choice Requires="p14">
            <p:contentPart p14:bwMode="auto" r:id="rId4">
              <p14:nvContentPartPr>
                <p14:cNvPr id="56" name="Ink 55">
                  <a:extLst>
                    <a:ext uri="{FF2B5EF4-FFF2-40B4-BE49-F238E27FC236}">
                      <a16:creationId xmlns:a16="http://schemas.microsoft.com/office/drawing/2014/main" id="{53A63BE0-BBE9-52FB-C273-84797918DEB0}"/>
                    </a:ext>
                  </a:extLst>
                </p14:cNvPr>
                <p14:cNvContentPartPr/>
                <p14:nvPr/>
              </p14:nvContentPartPr>
              <p14:xfrm>
                <a:off x="8183430" y="1942920"/>
                <a:ext cx="360" cy="101880"/>
              </p14:xfrm>
            </p:contentPart>
          </mc:Choice>
          <mc:Fallback xmlns="">
            <p:pic>
              <p:nvPicPr>
                <p:cNvPr id="56" name="Ink 55">
                  <a:extLst>
                    <a:ext uri="{FF2B5EF4-FFF2-40B4-BE49-F238E27FC236}">
                      <a16:creationId xmlns:a16="http://schemas.microsoft.com/office/drawing/2014/main" id="{53A63BE0-BBE9-52FB-C273-84797918DEB0}"/>
                    </a:ext>
                  </a:extLst>
                </p:cNvPr>
                <p:cNvPicPr/>
                <p:nvPr/>
              </p:nvPicPr>
              <p:blipFill>
                <a:blip r:embed="rId5"/>
                <a:stretch>
                  <a:fillRect/>
                </a:stretch>
              </p:blipFill>
              <p:spPr>
                <a:xfrm>
                  <a:off x="8165790" y="1924920"/>
                  <a:ext cx="3600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7" name="Ink 56">
                  <a:extLst>
                    <a:ext uri="{FF2B5EF4-FFF2-40B4-BE49-F238E27FC236}">
                      <a16:creationId xmlns:a16="http://schemas.microsoft.com/office/drawing/2014/main" id="{EC97A7A8-DAF1-1728-7F61-69D05282DC31}"/>
                    </a:ext>
                  </a:extLst>
                </p14:cNvPr>
                <p14:cNvContentPartPr/>
                <p14:nvPr/>
              </p14:nvContentPartPr>
              <p14:xfrm>
                <a:off x="8206470" y="1760040"/>
                <a:ext cx="360" cy="360"/>
              </p14:xfrm>
            </p:contentPart>
          </mc:Choice>
          <mc:Fallback xmlns="">
            <p:pic>
              <p:nvPicPr>
                <p:cNvPr id="57" name="Ink 56">
                  <a:extLst>
                    <a:ext uri="{FF2B5EF4-FFF2-40B4-BE49-F238E27FC236}">
                      <a16:creationId xmlns:a16="http://schemas.microsoft.com/office/drawing/2014/main" id="{EC97A7A8-DAF1-1728-7F61-69D05282DC31}"/>
                    </a:ext>
                  </a:extLst>
                </p:cNvPr>
                <p:cNvPicPr/>
                <p:nvPr/>
              </p:nvPicPr>
              <p:blipFill>
                <a:blip r:embed="rId3"/>
                <a:stretch>
                  <a:fillRect/>
                </a:stretch>
              </p:blipFill>
              <p:spPr>
                <a:xfrm>
                  <a:off x="8188470" y="174240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9" name="Ink 58">
                  <a:extLst>
                    <a:ext uri="{FF2B5EF4-FFF2-40B4-BE49-F238E27FC236}">
                      <a16:creationId xmlns:a16="http://schemas.microsoft.com/office/drawing/2014/main" id="{B89DE179-8B58-49B0-CBE8-C492999B1273}"/>
                    </a:ext>
                  </a:extLst>
                </p14:cNvPr>
                <p14:cNvContentPartPr/>
                <p14:nvPr/>
              </p14:nvContentPartPr>
              <p14:xfrm>
                <a:off x="8307630" y="1588680"/>
                <a:ext cx="59400" cy="459000"/>
              </p14:xfrm>
            </p:contentPart>
          </mc:Choice>
          <mc:Fallback xmlns="">
            <p:pic>
              <p:nvPicPr>
                <p:cNvPr id="59" name="Ink 58">
                  <a:extLst>
                    <a:ext uri="{FF2B5EF4-FFF2-40B4-BE49-F238E27FC236}">
                      <a16:creationId xmlns:a16="http://schemas.microsoft.com/office/drawing/2014/main" id="{B89DE179-8B58-49B0-CBE8-C492999B1273}"/>
                    </a:ext>
                  </a:extLst>
                </p:cNvPr>
                <p:cNvPicPr/>
                <p:nvPr/>
              </p:nvPicPr>
              <p:blipFill>
                <a:blip r:embed="rId8"/>
                <a:stretch>
                  <a:fillRect/>
                </a:stretch>
              </p:blipFill>
              <p:spPr>
                <a:xfrm>
                  <a:off x="8289630" y="1570680"/>
                  <a:ext cx="95040" cy="494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0" name="Ink 59">
                  <a:extLst>
                    <a:ext uri="{FF2B5EF4-FFF2-40B4-BE49-F238E27FC236}">
                      <a16:creationId xmlns:a16="http://schemas.microsoft.com/office/drawing/2014/main" id="{36AFC1B2-9D20-8368-AF17-809CA4FB337A}"/>
                    </a:ext>
                  </a:extLst>
                </p14:cNvPr>
                <p14:cNvContentPartPr/>
                <p14:nvPr/>
              </p14:nvContentPartPr>
              <p14:xfrm>
                <a:off x="8275230" y="1860480"/>
                <a:ext cx="101880" cy="25920"/>
              </p14:xfrm>
            </p:contentPart>
          </mc:Choice>
          <mc:Fallback xmlns="">
            <p:pic>
              <p:nvPicPr>
                <p:cNvPr id="60" name="Ink 59">
                  <a:extLst>
                    <a:ext uri="{FF2B5EF4-FFF2-40B4-BE49-F238E27FC236}">
                      <a16:creationId xmlns:a16="http://schemas.microsoft.com/office/drawing/2014/main" id="{36AFC1B2-9D20-8368-AF17-809CA4FB337A}"/>
                    </a:ext>
                  </a:extLst>
                </p:cNvPr>
                <p:cNvPicPr/>
                <p:nvPr/>
              </p:nvPicPr>
              <p:blipFill>
                <a:blip r:embed="rId10"/>
                <a:stretch>
                  <a:fillRect/>
                </a:stretch>
              </p:blipFill>
              <p:spPr>
                <a:xfrm>
                  <a:off x="8257230" y="1842480"/>
                  <a:ext cx="13752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2" name="Ink 61">
                  <a:extLst>
                    <a:ext uri="{FF2B5EF4-FFF2-40B4-BE49-F238E27FC236}">
                      <a16:creationId xmlns:a16="http://schemas.microsoft.com/office/drawing/2014/main" id="{D33993B8-CEC4-6A7D-F220-2E901718F520}"/>
                    </a:ext>
                  </a:extLst>
                </p14:cNvPr>
                <p14:cNvContentPartPr/>
                <p14:nvPr/>
              </p14:nvContentPartPr>
              <p14:xfrm>
                <a:off x="8477910" y="1537920"/>
                <a:ext cx="83520" cy="612360"/>
              </p14:xfrm>
            </p:contentPart>
          </mc:Choice>
          <mc:Fallback xmlns="">
            <p:pic>
              <p:nvPicPr>
                <p:cNvPr id="62" name="Ink 61">
                  <a:extLst>
                    <a:ext uri="{FF2B5EF4-FFF2-40B4-BE49-F238E27FC236}">
                      <a16:creationId xmlns:a16="http://schemas.microsoft.com/office/drawing/2014/main" id="{D33993B8-CEC4-6A7D-F220-2E901718F520}"/>
                    </a:ext>
                  </a:extLst>
                </p:cNvPr>
                <p:cNvPicPr/>
                <p:nvPr/>
              </p:nvPicPr>
              <p:blipFill>
                <a:blip r:embed="rId12"/>
                <a:stretch>
                  <a:fillRect/>
                </a:stretch>
              </p:blipFill>
              <p:spPr>
                <a:xfrm>
                  <a:off x="8460270" y="1520280"/>
                  <a:ext cx="119160" cy="648000"/>
                </a:xfrm>
                <a:prstGeom prst="rect">
                  <a:avLst/>
                </a:prstGeom>
              </p:spPr>
            </p:pic>
          </mc:Fallback>
        </mc:AlternateContent>
      </p:grpSp>
      <p:grpSp>
        <p:nvGrpSpPr>
          <p:cNvPr id="72" name="Group 71">
            <a:extLst>
              <a:ext uri="{FF2B5EF4-FFF2-40B4-BE49-F238E27FC236}">
                <a16:creationId xmlns:a16="http://schemas.microsoft.com/office/drawing/2014/main" id="{74EBD765-F6D2-4075-413F-35DB9AA17966}"/>
              </a:ext>
            </a:extLst>
          </p:cNvPr>
          <p:cNvGrpSpPr/>
          <p:nvPr/>
        </p:nvGrpSpPr>
        <p:grpSpPr>
          <a:xfrm>
            <a:off x="8640990" y="1554120"/>
            <a:ext cx="1440720" cy="669960"/>
            <a:chOff x="8640990" y="1554120"/>
            <a:chExt cx="1440720" cy="669960"/>
          </a:xfrm>
        </p:grpSpPr>
        <mc:AlternateContent xmlns:mc="http://schemas.openxmlformats.org/markup-compatibility/2006" xmlns:p14="http://schemas.microsoft.com/office/powerpoint/2010/main">
          <mc:Choice Requires="p14">
            <p:contentPart p14:bwMode="auto" r:id="rId13">
              <p14:nvContentPartPr>
                <p14:cNvPr id="65" name="Ink 64">
                  <a:extLst>
                    <a:ext uri="{FF2B5EF4-FFF2-40B4-BE49-F238E27FC236}">
                      <a16:creationId xmlns:a16="http://schemas.microsoft.com/office/drawing/2014/main" id="{832E4A4C-6711-F542-0491-01A0617BDFCF}"/>
                    </a:ext>
                  </a:extLst>
                </p14:cNvPr>
                <p14:cNvContentPartPr/>
                <p14:nvPr/>
              </p14:nvContentPartPr>
              <p14:xfrm>
                <a:off x="8640990" y="1656720"/>
                <a:ext cx="207360" cy="394200"/>
              </p14:xfrm>
            </p:contentPart>
          </mc:Choice>
          <mc:Fallback xmlns="">
            <p:pic>
              <p:nvPicPr>
                <p:cNvPr id="65" name="Ink 64">
                  <a:extLst>
                    <a:ext uri="{FF2B5EF4-FFF2-40B4-BE49-F238E27FC236}">
                      <a16:creationId xmlns:a16="http://schemas.microsoft.com/office/drawing/2014/main" id="{832E4A4C-6711-F542-0491-01A0617BDFCF}"/>
                    </a:ext>
                  </a:extLst>
                </p:cNvPr>
                <p:cNvPicPr/>
                <p:nvPr/>
              </p:nvPicPr>
              <p:blipFill>
                <a:blip r:embed="rId14"/>
                <a:stretch>
                  <a:fillRect/>
                </a:stretch>
              </p:blipFill>
              <p:spPr>
                <a:xfrm>
                  <a:off x="8623350" y="1639080"/>
                  <a:ext cx="243000" cy="429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6" name="Ink 65">
                  <a:extLst>
                    <a:ext uri="{FF2B5EF4-FFF2-40B4-BE49-F238E27FC236}">
                      <a16:creationId xmlns:a16="http://schemas.microsoft.com/office/drawing/2014/main" id="{C1722346-DE4E-514E-F732-00B88EC22733}"/>
                    </a:ext>
                  </a:extLst>
                </p14:cNvPr>
                <p14:cNvContentPartPr/>
                <p14:nvPr/>
              </p14:nvContentPartPr>
              <p14:xfrm>
                <a:off x="8961750" y="1788840"/>
                <a:ext cx="125640" cy="224640"/>
              </p14:xfrm>
            </p:contentPart>
          </mc:Choice>
          <mc:Fallback xmlns="">
            <p:pic>
              <p:nvPicPr>
                <p:cNvPr id="66" name="Ink 65">
                  <a:extLst>
                    <a:ext uri="{FF2B5EF4-FFF2-40B4-BE49-F238E27FC236}">
                      <a16:creationId xmlns:a16="http://schemas.microsoft.com/office/drawing/2014/main" id="{C1722346-DE4E-514E-F732-00B88EC22733}"/>
                    </a:ext>
                  </a:extLst>
                </p:cNvPr>
                <p:cNvPicPr/>
                <p:nvPr/>
              </p:nvPicPr>
              <p:blipFill>
                <a:blip r:embed="rId16"/>
                <a:stretch>
                  <a:fillRect/>
                </a:stretch>
              </p:blipFill>
              <p:spPr>
                <a:xfrm>
                  <a:off x="8944110" y="1770840"/>
                  <a:ext cx="16128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7" name="Ink 66">
                  <a:extLst>
                    <a:ext uri="{FF2B5EF4-FFF2-40B4-BE49-F238E27FC236}">
                      <a16:creationId xmlns:a16="http://schemas.microsoft.com/office/drawing/2014/main" id="{77AA3EC3-7616-8457-5AC3-8B41FC6D3FEA}"/>
                    </a:ext>
                  </a:extLst>
                </p14:cNvPr>
                <p14:cNvContentPartPr/>
                <p14:nvPr/>
              </p14:nvContentPartPr>
              <p14:xfrm>
                <a:off x="9246510" y="1663560"/>
                <a:ext cx="190440" cy="16560"/>
              </p14:xfrm>
            </p:contentPart>
          </mc:Choice>
          <mc:Fallback xmlns="">
            <p:pic>
              <p:nvPicPr>
                <p:cNvPr id="67" name="Ink 66">
                  <a:extLst>
                    <a:ext uri="{FF2B5EF4-FFF2-40B4-BE49-F238E27FC236}">
                      <a16:creationId xmlns:a16="http://schemas.microsoft.com/office/drawing/2014/main" id="{77AA3EC3-7616-8457-5AC3-8B41FC6D3FEA}"/>
                    </a:ext>
                  </a:extLst>
                </p:cNvPr>
                <p:cNvPicPr/>
                <p:nvPr/>
              </p:nvPicPr>
              <p:blipFill>
                <a:blip r:embed="rId18"/>
                <a:stretch>
                  <a:fillRect/>
                </a:stretch>
              </p:blipFill>
              <p:spPr>
                <a:xfrm>
                  <a:off x="9228870" y="1645920"/>
                  <a:ext cx="22608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8" name="Ink 67">
                  <a:extLst>
                    <a:ext uri="{FF2B5EF4-FFF2-40B4-BE49-F238E27FC236}">
                      <a16:creationId xmlns:a16="http://schemas.microsoft.com/office/drawing/2014/main" id="{303C7EE4-E51E-07BB-3456-339395C2EE20}"/>
                    </a:ext>
                  </a:extLst>
                </p14:cNvPr>
                <p14:cNvContentPartPr/>
                <p14:nvPr/>
              </p14:nvContentPartPr>
              <p14:xfrm>
                <a:off x="9279630" y="1702800"/>
                <a:ext cx="188640" cy="322560"/>
              </p14:xfrm>
            </p:contentPart>
          </mc:Choice>
          <mc:Fallback xmlns="">
            <p:pic>
              <p:nvPicPr>
                <p:cNvPr id="68" name="Ink 67">
                  <a:extLst>
                    <a:ext uri="{FF2B5EF4-FFF2-40B4-BE49-F238E27FC236}">
                      <a16:creationId xmlns:a16="http://schemas.microsoft.com/office/drawing/2014/main" id="{303C7EE4-E51E-07BB-3456-339395C2EE20}"/>
                    </a:ext>
                  </a:extLst>
                </p:cNvPr>
                <p:cNvPicPr/>
                <p:nvPr/>
              </p:nvPicPr>
              <p:blipFill>
                <a:blip r:embed="rId20"/>
                <a:stretch>
                  <a:fillRect/>
                </a:stretch>
              </p:blipFill>
              <p:spPr>
                <a:xfrm>
                  <a:off x="9261630" y="1684800"/>
                  <a:ext cx="22428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9" name="Ink 68">
                  <a:extLst>
                    <a:ext uri="{FF2B5EF4-FFF2-40B4-BE49-F238E27FC236}">
                      <a16:creationId xmlns:a16="http://schemas.microsoft.com/office/drawing/2014/main" id="{EEE8F7FF-A3BC-0B25-12E0-D303AD416999}"/>
                    </a:ext>
                  </a:extLst>
                </p14:cNvPr>
                <p14:cNvContentPartPr/>
                <p14:nvPr/>
              </p14:nvContentPartPr>
              <p14:xfrm>
                <a:off x="9542790" y="1554120"/>
                <a:ext cx="83880" cy="669960"/>
              </p14:xfrm>
            </p:contentPart>
          </mc:Choice>
          <mc:Fallback xmlns="">
            <p:pic>
              <p:nvPicPr>
                <p:cNvPr id="69" name="Ink 68">
                  <a:extLst>
                    <a:ext uri="{FF2B5EF4-FFF2-40B4-BE49-F238E27FC236}">
                      <a16:creationId xmlns:a16="http://schemas.microsoft.com/office/drawing/2014/main" id="{EEE8F7FF-A3BC-0B25-12E0-D303AD416999}"/>
                    </a:ext>
                  </a:extLst>
                </p:cNvPr>
                <p:cNvPicPr/>
                <p:nvPr/>
              </p:nvPicPr>
              <p:blipFill>
                <a:blip r:embed="rId22"/>
                <a:stretch>
                  <a:fillRect/>
                </a:stretch>
              </p:blipFill>
              <p:spPr>
                <a:xfrm>
                  <a:off x="9525150" y="1536120"/>
                  <a:ext cx="119520" cy="705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0" name="Ink 69">
                  <a:extLst>
                    <a:ext uri="{FF2B5EF4-FFF2-40B4-BE49-F238E27FC236}">
                      <a16:creationId xmlns:a16="http://schemas.microsoft.com/office/drawing/2014/main" id="{C167B192-4EB2-5EC4-5246-28AFD96B32E5}"/>
                    </a:ext>
                  </a:extLst>
                </p14:cNvPr>
                <p14:cNvContentPartPr/>
                <p14:nvPr/>
              </p14:nvContentPartPr>
              <p14:xfrm>
                <a:off x="9898110" y="1714320"/>
                <a:ext cx="360" cy="416160"/>
              </p14:xfrm>
            </p:contentPart>
          </mc:Choice>
          <mc:Fallback xmlns="">
            <p:pic>
              <p:nvPicPr>
                <p:cNvPr id="70" name="Ink 69">
                  <a:extLst>
                    <a:ext uri="{FF2B5EF4-FFF2-40B4-BE49-F238E27FC236}">
                      <a16:creationId xmlns:a16="http://schemas.microsoft.com/office/drawing/2014/main" id="{C167B192-4EB2-5EC4-5246-28AFD96B32E5}"/>
                    </a:ext>
                  </a:extLst>
                </p:cNvPr>
                <p:cNvPicPr/>
                <p:nvPr/>
              </p:nvPicPr>
              <p:blipFill>
                <a:blip r:embed="rId24"/>
                <a:stretch>
                  <a:fillRect/>
                </a:stretch>
              </p:blipFill>
              <p:spPr>
                <a:xfrm>
                  <a:off x="9880110" y="1696680"/>
                  <a:ext cx="3600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1" name="Ink 70">
                  <a:extLst>
                    <a:ext uri="{FF2B5EF4-FFF2-40B4-BE49-F238E27FC236}">
                      <a16:creationId xmlns:a16="http://schemas.microsoft.com/office/drawing/2014/main" id="{9B93D503-3DB4-CAA0-EBE2-87D3BFCEDBD5}"/>
                    </a:ext>
                  </a:extLst>
                </p14:cNvPr>
                <p14:cNvContentPartPr/>
                <p14:nvPr/>
              </p14:nvContentPartPr>
              <p14:xfrm>
                <a:off x="9726750" y="1725840"/>
                <a:ext cx="354960" cy="33840"/>
              </p14:xfrm>
            </p:contentPart>
          </mc:Choice>
          <mc:Fallback xmlns="">
            <p:pic>
              <p:nvPicPr>
                <p:cNvPr id="71" name="Ink 70">
                  <a:extLst>
                    <a:ext uri="{FF2B5EF4-FFF2-40B4-BE49-F238E27FC236}">
                      <a16:creationId xmlns:a16="http://schemas.microsoft.com/office/drawing/2014/main" id="{9B93D503-3DB4-CAA0-EBE2-87D3BFCEDBD5}"/>
                    </a:ext>
                  </a:extLst>
                </p:cNvPr>
                <p:cNvPicPr/>
                <p:nvPr/>
              </p:nvPicPr>
              <p:blipFill>
                <a:blip r:embed="rId26"/>
                <a:stretch>
                  <a:fillRect/>
                </a:stretch>
              </p:blipFill>
              <p:spPr>
                <a:xfrm>
                  <a:off x="9708750" y="1708200"/>
                  <a:ext cx="390600" cy="69480"/>
                </a:xfrm>
                <a:prstGeom prst="rect">
                  <a:avLst/>
                </a:prstGeom>
              </p:spPr>
            </p:pic>
          </mc:Fallback>
        </mc:AlternateContent>
      </p:grpSp>
      <p:grpSp>
        <p:nvGrpSpPr>
          <p:cNvPr id="74" name="Group 73">
            <a:extLst>
              <a:ext uri="{FF2B5EF4-FFF2-40B4-BE49-F238E27FC236}">
                <a16:creationId xmlns:a16="http://schemas.microsoft.com/office/drawing/2014/main" id="{23143741-1FAA-D0C4-D2BF-E8D54CFD4A94}"/>
              </a:ext>
            </a:extLst>
          </p:cNvPr>
          <p:cNvGrpSpPr/>
          <p:nvPr/>
        </p:nvGrpSpPr>
        <p:grpSpPr>
          <a:xfrm>
            <a:off x="960030" y="1491480"/>
            <a:ext cx="6814800" cy="797040"/>
            <a:chOff x="960030" y="1491480"/>
            <a:chExt cx="6814800" cy="797040"/>
          </a:xfrm>
        </p:grpSpPr>
        <mc:AlternateContent xmlns:mc="http://schemas.openxmlformats.org/markup-compatibility/2006" xmlns:p14="http://schemas.microsoft.com/office/powerpoint/2010/main">
          <mc:Choice Requires="p14">
            <p:contentPart p14:bwMode="auto" r:id="rId27">
              <p14:nvContentPartPr>
                <p14:cNvPr id="13" name="Ink 12">
                  <a:extLst>
                    <a:ext uri="{FF2B5EF4-FFF2-40B4-BE49-F238E27FC236}">
                      <a16:creationId xmlns:a16="http://schemas.microsoft.com/office/drawing/2014/main" id="{51EC4137-4A1F-B7F5-6286-5D1EF3CC1593}"/>
                    </a:ext>
                  </a:extLst>
                </p14:cNvPr>
                <p14:cNvContentPartPr/>
                <p14:nvPr/>
              </p14:nvContentPartPr>
              <p14:xfrm>
                <a:off x="960030" y="1491480"/>
                <a:ext cx="3004560" cy="556560"/>
              </p14:xfrm>
            </p:contentPart>
          </mc:Choice>
          <mc:Fallback xmlns="">
            <p:pic>
              <p:nvPicPr>
                <p:cNvPr id="13" name="Ink 12">
                  <a:extLst>
                    <a:ext uri="{FF2B5EF4-FFF2-40B4-BE49-F238E27FC236}">
                      <a16:creationId xmlns:a16="http://schemas.microsoft.com/office/drawing/2014/main" id="{51EC4137-4A1F-B7F5-6286-5D1EF3CC1593}"/>
                    </a:ext>
                  </a:extLst>
                </p:cNvPr>
                <p:cNvPicPr/>
                <p:nvPr/>
              </p:nvPicPr>
              <p:blipFill>
                <a:blip r:embed="rId28"/>
                <a:stretch>
                  <a:fillRect/>
                </a:stretch>
              </p:blipFill>
              <p:spPr>
                <a:xfrm>
                  <a:off x="942390" y="1473840"/>
                  <a:ext cx="3040200" cy="5922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4" name="Ink 13">
                  <a:extLst>
                    <a:ext uri="{FF2B5EF4-FFF2-40B4-BE49-F238E27FC236}">
                      <a16:creationId xmlns:a16="http://schemas.microsoft.com/office/drawing/2014/main" id="{B5BE224A-26D3-E30E-F463-F4CB5EF736D8}"/>
                    </a:ext>
                  </a:extLst>
                </p14:cNvPr>
                <p14:cNvContentPartPr/>
                <p14:nvPr/>
              </p14:nvContentPartPr>
              <p14:xfrm>
                <a:off x="1519830" y="1554120"/>
                <a:ext cx="360" cy="444960"/>
              </p14:xfrm>
            </p:contentPart>
          </mc:Choice>
          <mc:Fallback xmlns="">
            <p:pic>
              <p:nvPicPr>
                <p:cNvPr id="14" name="Ink 13">
                  <a:extLst>
                    <a:ext uri="{FF2B5EF4-FFF2-40B4-BE49-F238E27FC236}">
                      <a16:creationId xmlns:a16="http://schemas.microsoft.com/office/drawing/2014/main" id="{B5BE224A-26D3-E30E-F463-F4CB5EF736D8}"/>
                    </a:ext>
                  </a:extLst>
                </p:cNvPr>
                <p:cNvPicPr/>
                <p:nvPr/>
              </p:nvPicPr>
              <p:blipFill>
                <a:blip r:embed="rId30"/>
                <a:stretch>
                  <a:fillRect/>
                </a:stretch>
              </p:blipFill>
              <p:spPr>
                <a:xfrm>
                  <a:off x="1502190" y="1536120"/>
                  <a:ext cx="36000" cy="4806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6" name="Ink 15">
                  <a:extLst>
                    <a:ext uri="{FF2B5EF4-FFF2-40B4-BE49-F238E27FC236}">
                      <a16:creationId xmlns:a16="http://schemas.microsoft.com/office/drawing/2014/main" id="{DF19C4C0-E35D-C0F2-2086-FDAF77C824FB}"/>
                    </a:ext>
                  </a:extLst>
                </p14:cNvPr>
                <p14:cNvContentPartPr/>
                <p14:nvPr/>
              </p14:nvContentPartPr>
              <p14:xfrm>
                <a:off x="1108710" y="1679760"/>
                <a:ext cx="136800" cy="288720"/>
              </p14:xfrm>
            </p:contentPart>
          </mc:Choice>
          <mc:Fallback xmlns="">
            <p:pic>
              <p:nvPicPr>
                <p:cNvPr id="16" name="Ink 15">
                  <a:extLst>
                    <a:ext uri="{FF2B5EF4-FFF2-40B4-BE49-F238E27FC236}">
                      <a16:creationId xmlns:a16="http://schemas.microsoft.com/office/drawing/2014/main" id="{DF19C4C0-E35D-C0F2-2086-FDAF77C824FB}"/>
                    </a:ext>
                  </a:extLst>
                </p:cNvPr>
                <p:cNvPicPr/>
                <p:nvPr/>
              </p:nvPicPr>
              <p:blipFill>
                <a:blip r:embed="rId32"/>
                <a:stretch>
                  <a:fillRect/>
                </a:stretch>
              </p:blipFill>
              <p:spPr>
                <a:xfrm>
                  <a:off x="1090710" y="1661760"/>
                  <a:ext cx="17244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7" name="Ink 16">
                  <a:extLst>
                    <a:ext uri="{FF2B5EF4-FFF2-40B4-BE49-F238E27FC236}">
                      <a16:creationId xmlns:a16="http://schemas.microsoft.com/office/drawing/2014/main" id="{897DD315-C846-7DC3-41DE-5E2CBD522CF0}"/>
                    </a:ext>
                  </a:extLst>
                </p14:cNvPr>
                <p14:cNvContentPartPr/>
                <p14:nvPr/>
              </p14:nvContentPartPr>
              <p14:xfrm>
                <a:off x="1645470" y="1657440"/>
                <a:ext cx="198000" cy="341640"/>
              </p14:xfrm>
            </p:contentPart>
          </mc:Choice>
          <mc:Fallback xmlns="">
            <p:pic>
              <p:nvPicPr>
                <p:cNvPr id="17" name="Ink 16">
                  <a:extLst>
                    <a:ext uri="{FF2B5EF4-FFF2-40B4-BE49-F238E27FC236}">
                      <a16:creationId xmlns:a16="http://schemas.microsoft.com/office/drawing/2014/main" id="{897DD315-C846-7DC3-41DE-5E2CBD522CF0}"/>
                    </a:ext>
                  </a:extLst>
                </p:cNvPr>
                <p:cNvPicPr/>
                <p:nvPr/>
              </p:nvPicPr>
              <p:blipFill>
                <a:blip r:embed="rId34"/>
                <a:stretch>
                  <a:fillRect/>
                </a:stretch>
              </p:blipFill>
              <p:spPr>
                <a:xfrm>
                  <a:off x="1627830" y="1639440"/>
                  <a:ext cx="23364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8" name="Ink 17">
                  <a:extLst>
                    <a:ext uri="{FF2B5EF4-FFF2-40B4-BE49-F238E27FC236}">
                      <a16:creationId xmlns:a16="http://schemas.microsoft.com/office/drawing/2014/main" id="{4E14994D-345B-E649-FE3D-C537D1A477CE}"/>
                    </a:ext>
                  </a:extLst>
                </p14:cNvPr>
                <p14:cNvContentPartPr/>
                <p14:nvPr/>
              </p14:nvContentPartPr>
              <p14:xfrm>
                <a:off x="2057310" y="1588680"/>
                <a:ext cx="360" cy="490680"/>
              </p14:xfrm>
            </p:contentPart>
          </mc:Choice>
          <mc:Fallback xmlns="">
            <p:pic>
              <p:nvPicPr>
                <p:cNvPr id="18" name="Ink 17">
                  <a:extLst>
                    <a:ext uri="{FF2B5EF4-FFF2-40B4-BE49-F238E27FC236}">
                      <a16:creationId xmlns:a16="http://schemas.microsoft.com/office/drawing/2014/main" id="{4E14994D-345B-E649-FE3D-C537D1A477CE}"/>
                    </a:ext>
                  </a:extLst>
                </p:cNvPr>
                <p:cNvPicPr/>
                <p:nvPr/>
              </p:nvPicPr>
              <p:blipFill>
                <a:blip r:embed="rId36"/>
                <a:stretch>
                  <a:fillRect/>
                </a:stretch>
              </p:blipFill>
              <p:spPr>
                <a:xfrm>
                  <a:off x="2039670" y="1570680"/>
                  <a:ext cx="36000" cy="5263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0" name="Ink 19">
                  <a:extLst>
                    <a:ext uri="{FF2B5EF4-FFF2-40B4-BE49-F238E27FC236}">
                      <a16:creationId xmlns:a16="http://schemas.microsoft.com/office/drawing/2014/main" id="{9A3B3224-15FC-225D-AE99-05EAB520D64B}"/>
                    </a:ext>
                  </a:extLst>
                </p14:cNvPr>
                <p14:cNvContentPartPr/>
                <p14:nvPr/>
              </p14:nvContentPartPr>
              <p14:xfrm>
                <a:off x="2308590" y="1702080"/>
                <a:ext cx="94320" cy="12600"/>
              </p14:xfrm>
            </p:contentPart>
          </mc:Choice>
          <mc:Fallback xmlns="">
            <p:pic>
              <p:nvPicPr>
                <p:cNvPr id="20" name="Ink 19">
                  <a:extLst>
                    <a:ext uri="{FF2B5EF4-FFF2-40B4-BE49-F238E27FC236}">
                      <a16:creationId xmlns:a16="http://schemas.microsoft.com/office/drawing/2014/main" id="{9A3B3224-15FC-225D-AE99-05EAB520D64B}"/>
                    </a:ext>
                  </a:extLst>
                </p:cNvPr>
                <p:cNvPicPr/>
                <p:nvPr/>
              </p:nvPicPr>
              <p:blipFill>
                <a:blip r:embed="rId38"/>
                <a:stretch>
                  <a:fillRect/>
                </a:stretch>
              </p:blipFill>
              <p:spPr>
                <a:xfrm>
                  <a:off x="2290950" y="1684440"/>
                  <a:ext cx="12996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1" name="Ink 20">
                  <a:extLst>
                    <a:ext uri="{FF2B5EF4-FFF2-40B4-BE49-F238E27FC236}">
                      <a16:creationId xmlns:a16="http://schemas.microsoft.com/office/drawing/2014/main" id="{19F5C3DF-CC9D-5937-9A93-DB04D6EBAAD4}"/>
                    </a:ext>
                  </a:extLst>
                </p14:cNvPr>
                <p14:cNvContentPartPr/>
                <p14:nvPr/>
              </p14:nvContentPartPr>
              <p14:xfrm>
                <a:off x="2300310" y="1737360"/>
                <a:ext cx="170640" cy="288720"/>
              </p14:xfrm>
            </p:contentPart>
          </mc:Choice>
          <mc:Fallback xmlns="">
            <p:pic>
              <p:nvPicPr>
                <p:cNvPr id="21" name="Ink 20">
                  <a:extLst>
                    <a:ext uri="{FF2B5EF4-FFF2-40B4-BE49-F238E27FC236}">
                      <a16:creationId xmlns:a16="http://schemas.microsoft.com/office/drawing/2014/main" id="{19F5C3DF-CC9D-5937-9A93-DB04D6EBAAD4}"/>
                    </a:ext>
                  </a:extLst>
                </p:cNvPr>
                <p:cNvPicPr/>
                <p:nvPr/>
              </p:nvPicPr>
              <p:blipFill>
                <a:blip r:embed="rId40"/>
                <a:stretch>
                  <a:fillRect/>
                </a:stretch>
              </p:blipFill>
              <p:spPr>
                <a:xfrm>
                  <a:off x="2282310" y="1719360"/>
                  <a:ext cx="20628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 name="Ink 22">
                  <a:extLst>
                    <a:ext uri="{FF2B5EF4-FFF2-40B4-BE49-F238E27FC236}">
                      <a16:creationId xmlns:a16="http://schemas.microsoft.com/office/drawing/2014/main" id="{B5D07DB4-9F38-A77D-CB77-472E910831F7}"/>
                    </a:ext>
                  </a:extLst>
                </p14:cNvPr>
                <p14:cNvContentPartPr/>
                <p14:nvPr/>
              </p14:nvContentPartPr>
              <p14:xfrm>
                <a:off x="2731590" y="1577160"/>
                <a:ext cx="360" cy="492840"/>
              </p14:xfrm>
            </p:contentPart>
          </mc:Choice>
          <mc:Fallback xmlns="">
            <p:pic>
              <p:nvPicPr>
                <p:cNvPr id="23" name="Ink 22">
                  <a:extLst>
                    <a:ext uri="{FF2B5EF4-FFF2-40B4-BE49-F238E27FC236}">
                      <a16:creationId xmlns:a16="http://schemas.microsoft.com/office/drawing/2014/main" id="{B5D07DB4-9F38-A77D-CB77-472E910831F7}"/>
                    </a:ext>
                  </a:extLst>
                </p:cNvPr>
                <p:cNvPicPr/>
                <p:nvPr/>
              </p:nvPicPr>
              <p:blipFill>
                <a:blip r:embed="rId36"/>
                <a:stretch>
                  <a:fillRect/>
                </a:stretch>
              </p:blipFill>
              <p:spPr>
                <a:xfrm>
                  <a:off x="2713950" y="1559160"/>
                  <a:ext cx="36000" cy="528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01371CCF-BFF6-9087-DCDC-18D20ABFF8FE}"/>
                    </a:ext>
                  </a:extLst>
                </p14:cNvPr>
                <p14:cNvContentPartPr/>
                <p14:nvPr/>
              </p14:nvContentPartPr>
              <p14:xfrm>
                <a:off x="2833830" y="1668240"/>
                <a:ext cx="153720" cy="438120"/>
              </p14:xfrm>
            </p:contentPart>
          </mc:Choice>
          <mc:Fallback xmlns="">
            <p:pic>
              <p:nvPicPr>
                <p:cNvPr id="25" name="Ink 24">
                  <a:extLst>
                    <a:ext uri="{FF2B5EF4-FFF2-40B4-BE49-F238E27FC236}">
                      <a16:creationId xmlns:a16="http://schemas.microsoft.com/office/drawing/2014/main" id="{01371CCF-BFF6-9087-DCDC-18D20ABFF8FE}"/>
                    </a:ext>
                  </a:extLst>
                </p:cNvPr>
                <p:cNvPicPr/>
                <p:nvPr/>
              </p:nvPicPr>
              <p:blipFill>
                <a:blip r:embed="rId43"/>
                <a:stretch>
                  <a:fillRect/>
                </a:stretch>
              </p:blipFill>
              <p:spPr>
                <a:xfrm>
                  <a:off x="2815830" y="1650600"/>
                  <a:ext cx="189360" cy="4737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7" name="Ink 26">
                  <a:extLst>
                    <a:ext uri="{FF2B5EF4-FFF2-40B4-BE49-F238E27FC236}">
                      <a16:creationId xmlns:a16="http://schemas.microsoft.com/office/drawing/2014/main" id="{FDE75F8D-63FF-17FE-EBAE-C4A5BDD88852}"/>
                    </a:ext>
                  </a:extLst>
                </p14:cNvPr>
                <p14:cNvContentPartPr/>
                <p14:nvPr/>
              </p14:nvContentPartPr>
              <p14:xfrm>
                <a:off x="3200310" y="1622880"/>
                <a:ext cx="5040" cy="465480"/>
              </p14:xfrm>
            </p:contentPart>
          </mc:Choice>
          <mc:Fallback xmlns="">
            <p:pic>
              <p:nvPicPr>
                <p:cNvPr id="27" name="Ink 26">
                  <a:extLst>
                    <a:ext uri="{FF2B5EF4-FFF2-40B4-BE49-F238E27FC236}">
                      <a16:creationId xmlns:a16="http://schemas.microsoft.com/office/drawing/2014/main" id="{FDE75F8D-63FF-17FE-EBAE-C4A5BDD88852}"/>
                    </a:ext>
                  </a:extLst>
                </p:cNvPr>
                <p:cNvPicPr/>
                <p:nvPr/>
              </p:nvPicPr>
              <p:blipFill>
                <a:blip r:embed="rId45"/>
                <a:stretch>
                  <a:fillRect/>
                </a:stretch>
              </p:blipFill>
              <p:spPr>
                <a:xfrm>
                  <a:off x="3182670" y="1604880"/>
                  <a:ext cx="40680" cy="5011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8" name="Ink 27">
                  <a:extLst>
                    <a:ext uri="{FF2B5EF4-FFF2-40B4-BE49-F238E27FC236}">
                      <a16:creationId xmlns:a16="http://schemas.microsoft.com/office/drawing/2014/main" id="{3E810F46-66BB-9BF9-3BC1-9AB5028C8F68}"/>
                    </a:ext>
                  </a:extLst>
                </p14:cNvPr>
                <p14:cNvContentPartPr/>
                <p14:nvPr/>
              </p14:nvContentPartPr>
              <p14:xfrm>
                <a:off x="3405510" y="1679760"/>
                <a:ext cx="195120" cy="376920"/>
              </p14:xfrm>
            </p:contentPart>
          </mc:Choice>
          <mc:Fallback xmlns="">
            <p:pic>
              <p:nvPicPr>
                <p:cNvPr id="28" name="Ink 27">
                  <a:extLst>
                    <a:ext uri="{FF2B5EF4-FFF2-40B4-BE49-F238E27FC236}">
                      <a16:creationId xmlns:a16="http://schemas.microsoft.com/office/drawing/2014/main" id="{3E810F46-66BB-9BF9-3BC1-9AB5028C8F68}"/>
                    </a:ext>
                  </a:extLst>
                </p:cNvPr>
                <p:cNvPicPr/>
                <p:nvPr/>
              </p:nvPicPr>
              <p:blipFill>
                <a:blip r:embed="rId47"/>
                <a:stretch>
                  <a:fillRect/>
                </a:stretch>
              </p:blipFill>
              <p:spPr>
                <a:xfrm>
                  <a:off x="3387510" y="1662120"/>
                  <a:ext cx="230760" cy="412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0" name="Ink 29">
                  <a:extLst>
                    <a:ext uri="{FF2B5EF4-FFF2-40B4-BE49-F238E27FC236}">
                      <a16:creationId xmlns:a16="http://schemas.microsoft.com/office/drawing/2014/main" id="{5060D70D-7BC5-78F2-EB49-847696D898BA}"/>
                    </a:ext>
                  </a:extLst>
                </p14:cNvPr>
                <p14:cNvContentPartPr/>
                <p14:nvPr/>
              </p14:nvContentPartPr>
              <p14:xfrm>
                <a:off x="4160430" y="1638000"/>
                <a:ext cx="453240" cy="223920"/>
              </p14:xfrm>
            </p:contentPart>
          </mc:Choice>
          <mc:Fallback xmlns="">
            <p:pic>
              <p:nvPicPr>
                <p:cNvPr id="30" name="Ink 29">
                  <a:extLst>
                    <a:ext uri="{FF2B5EF4-FFF2-40B4-BE49-F238E27FC236}">
                      <a16:creationId xmlns:a16="http://schemas.microsoft.com/office/drawing/2014/main" id="{5060D70D-7BC5-78F2-EB49-847696D898BA}"/>
                    </a:ext>
                  </a:extLst>
                </p:cNvPr>
                <p:cNvPicPr/>
                <p:nvPr/>
              </p:nvPicPr>
              <p:blipFill>
                <a:blip r:embed="rId49"/>
                <a:stretch>
                  <a:fillRect/>
                </a:stretch>
              </p:blipFill>
              <p:spPr>
                <a:xfrm>
                  <a:off x="4142430" y="1620360"/>
                  <a:ext cx="48888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1" name="Ink 30">
                  <a:extLst>
                    <a:ext uri="{FF2B5EF4-FFF2-40B4-BE49-F238E27FC236}">
                      <a16:creationId xmlns:a16="http://schemas.microsoft.com/office/drawing/2014/main" id="{984D8324-C1E7-2526-7ED3-554C4038DD1B}"/>
                    </a:ext>
                  </a:extLst>
                </p14:cNvPr>
                <p14:cNvContentPartPr/>
                <p14:nvPr/>
              </p14:nvContentPartPr>
              <p14:xfrm>
                <a:off x="4869270" y="1634400"/>
                <a:ext cx="360" cy="250560"/>
              </p14:xfrm>
            </p:contentPart>
          </mc:Choice>
          <mc:Fallback xmlns="">
            <p:pic>
              <p:nvPicPr>
                <p:cNvPr id="31" name="Ink 30">
                  <a:extLst>
                    <a:ext uri="{FF2B5EF4-FFF2-40B4-BE49-F238E27FC236}">
                      <a16:creationId xmlns:a16="http://schemas.microsoft.com/office/drawing/2014/main" id="{984D8324-C1E7-2526-7ED3-554C4038DD1B}"/>
                    </a:ext>
                  </a:extLst>
                </p:cNvPr>
                <p:cNvPicPr/>
                <p:nvPr/>
              </p:nvPicPr>
              <p:blipFill>
                <a:blip r:embed="rId51"/>
                <a:stretch>
                  <a:fillRect/>
                </a:stretch>
              </p:blipFill>
              <p:spPr>
                <a:xfrm>
                  <a:off x="4851270" y="1616760"/>
                  <a:ext cx="3600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2" name="Ink 31">
                  <a:extLst>
                    <a:ext uri="{FF2B5EF4-FFF2-40B4-BE49-F238E27FC236}">
                      <a16:creationId xmlns:a16="http://schemas.microsoft.com/office/drawing/2014/main" id="{E2097819-72F5-1484-F255-E6355171DE96}"/>
                    </a:ext>
                  </a:extLst>
                </p14:cNvPr>
                <p14:cNvContentPartPr/>
                <p14:nvPr/>
              </p14:nvContentPartPr>
              <p14:xfrm>
                <a:off x="4846230" y="1554120"/>
                <a:ext cx="360" cy="360"/>
              </p14:xfrm>
            </p:contentPart>
          </mc:Choice>
          <mc:Fallback xmlns="">
            <p:pic>
              <p:nvPicPr>
                <p:cNvPr id="32" name="Ink 31">
                  <a:extLst>
                    <a:ext uri="{FF2B5EF4-FFF2-40B4-BE49-F238E27FC236}">
                      <a16:creationId xmlns:a16="http://schemas.microsoft.com/office/drawing/2014/main" id="{E2097819-72F5-1484-F255-E6355171DE96}"/>
                    </a:ext>
                  </a:extLst>
                </p:cNvPr>
                <p:cNvPicPr/>
                <p:nvPr/>
              </p:nvPicPr>
              <p:blipFill>
                <a:blip r:embed="rId3"/>
                <a:stretch>
                  <a:fillRect/>
                </a:stretch>
              </p:blipFill>
              <p:spPr>
                <a:xfrm>
                  <a:off x="4828590" y="15361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3" name="Ink 32">
                  <a:extLst>
                    <a:ext uri="{FF2B5EF4-FFF2-40B4-BE49-F238E27FC236}">
                      <a16:creationId xmlns:a16="http://schemas.microsoft.com/office/drawing/2014/main" id="{FC5BF8DE-4582-D3D0-F34A-2054F563C4B5}"/>
                    </a:ext>
                  </a:extLst>
                </p14:cNvPr>
                <p14:cNvContentPartPr/>
                <p14:nvPr/>
              </p14:nvContentPartPr>
              <p14:xfrm>
                <a:off x="5017950" y="1755720"/>
                <a:ext cx="204120" cy="16200"/>
              </p14:xfrm>
            </p:contentPart>
          </mc:Choice>
          <mc:Fallback xmlns="">
            <p:pic>
              <p:nvPicPr>
                <p:cNvPr id="33" name="Ink 32">
                  <a:extLst>
                    <a:ext uri="{FF2B5EF4-FFF2-40B4-BE49-F238E27FC236}">
                      <a16:creationId xmlns:a16="http://schemas.microsoft.com/office/drawing/2014/main" id="{FC5BF8DE-4582-D3D0-F34A-2054F563C4B5}"/>
                    </a:ext>
                  </a:extLst>
                </p:cNvPr>
                <p:cNvPicPr/>
                <p:nvPr/>
              </p:nvPicPr>
              <p:blipFill>
                <a:blip r:embed="rId54"/>
                <a:stretch>
                  <a:fillRect/>
                </a:stretch>
              </p:blipFill>
              <p:spPr>
                <a:xfrm>
                  <a:off x="4999950" y="1737720"/>
                  <a:ext cx="23976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4" name="Ink 33">
                  <a:extLst>
                    <a:ext uri="{FF2B5EF4-FFF2-40B4-BE49-F238E27FC236}">
                      <a16:creationId xmlns:a16="http://schemas.microsoft.com/office/drawing/2014/main" id="{885A9AB7-1D9B-A18F-5A05-921233B715EE}"/>
                    </a:ext>
                  </a:extLst>
                </p14:cNvPr>
                <p14:cNvContentPartPr/>
                <p14:nvPr/>
              </p14:nvContentPartPr>
              <p14:xfrm>
                <a:off x="5063310" y="1851480"/>
                <a:ext cx="148320" cy="12600"/>
              </p14:xfrm>
            </p:contentPart>
          </mc:Choice>
          <mc:Fallback xmlns="">
            <p:pic>
              <p:nvPicPr>
                <p:cNvPr id="34" name="Ink 33">
                  <a:extLst>
                    <a:ext uri="{FF2B5EF4-FFF2-40B4-BE49-F238E27FC236}">
                      <a16:creationId xmlns:a16="http://schemas.microsoft.com/office/drawing/2014/main" id="{885A9AB7-1D9B-A18F-5A05-921233B715EE}"/>
                    </a:ext>
                  </a:extLst>
                </p:cNvPr>
                <p:cNvPicPr/>
                <p:nvPr/>
              </p:nvPicPr>
              <p:blipFill>
                <a:blip r:embed="rId56"/>
                <a:stretch>
                  <a:fillRect/>
                </a:stretch>
              </p:blipFill>
              <p:spPr>
                <a:xfrm>
                  <a:off x="5045310" y="1833480"/>
                  <a:ext cx="18396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5" name="Ink 34">
                  <a:extLst>
                    <a:ext uri="{FF2B5EF4-FFF2-40B4-BE49-F238E27FC236}">
                      <a16:creationId xmlns:a16="http://schemas.microsoft.com/office/drawing/2014/main" id="{B8D00268-1551-8646-4345-61417F3E9F64}"/>
                    </a:ext>
                  </a:extLst>
                </p14:cNvPr>
                <p14:cNvContentPartPr/>
                <p14:nvPr/>
              </p14:nvContentPartPr>
              <p14:xfrm>
                <a:off x="5443470" y="1610280"/>
                <a:ext cx="34560" cy="397440"/>
              </p14:xfrm>
            </p:contentPart>
          </mc:Choice>
          <mc:Fallback xmlns="">
            <p:pic>
              <p:nvPicPr>
                <p:cNvPr id="35" name="Ink 34">
                  <a:extLst>
                    <a:ext uri="{FF2B5EF4-FFF2-40B4-BE49-F238E27FC236}">
                      <a16:creationId xmlns:a16="http://schemas.microsoft.com/office/drawing/2014/main" id="{B8D00268-1551-8646-4345-61417F3E9F64}"/>
                    </a:ext>
                  </a:extLst>
                </p:cNvPr>
                <p:cNvPicPr/>
                <p:nvPr/>
              </p:nvPicPr>
              <p:blipFill>
                <a:blip r:embed="rId58"/>
                <a:stretch>
                  <a:fillRect/>
                </a:stretch>
              </p:blipFill>
              <p:spPr>
                <a:xfrm>
                  <a:off x="5425470" y="1592640"/>
                  <a:ext cx="70200" cy="4330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6" name="Ink 35">
                  <a:extLst>
                    <a:ext uri="{FF2B5EF4-FFF2-40B4-BE49-F238E27FC236}">
                      <a16:creationId xmlns:a16="http://schemas.microsoft.com/office/drawing/2014/main" id="{BB503609-069C-07C2-344A-B24A310A8DF0}"/>
                    </a:ext>
                  </a:extLst>
                </p14:cNvPr>
                <p14:cNvContentPartPr/>
                <p14:nvPr/>
              </p14:nvContentPartPr>
              <p14:xfrm>
                <a:off x="5680350" y="1794240"/>
                <a:ext cx="360" cy="360"/>
              </p14:xfrm>
            </p:contentPart>
          </mc:Choice>
          <mc:Fallback xmlns="">
            <p:pic>
              <p:nvPicPr>
                <p:cNvPr id="36" name="Ink 35">
                  <a:extLst>
                    <a:ext uri="{FF2B5EF4-FFF2-40B4-BE49-F238E27FC236}">
                      <a16:creationId xmlns:a16="http://schemas.microsoft.com/office/drawing/2014/main" id="{BB503609-069C-07C2-344A-B24A310A8DF0}"/>
                    </a:ext>
                  </a:extLst>
                </p:cNvPr>
                <p:cNvPicPr/>
                <p:nvPr/>
              </p:nvPicPr>
              <p:blipFill>
                <a:blip r:embed="rId3"/>
                <a:stretch>
                  <a:fillRect/>
                </a:stretch>
              </p:blipFill>
              <p:spPr>
                <a:xfrm>
                  <a:off x="5662710" y="177660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7" name="Ink 36">
                  <a:extLst>
                    <a:ext uri="{FF2B5EF4-FFF2-40B4-BE49-F238E27FC236}">
                      <a16:creationId xmlns:a16="http://schemas.microsoft.com/office/drawing/2014/main" id="{67859DED-B0DE-B115-A871-9B369D9FE58B}"/>
                    </a:ext>
                  </a:extLst>
                </p14:cNvPr>
                <p14:cNvContentPartPr/>
                <p14:nvPr/>
              </p14:nvContentPartPr>
              <p14:xfrm>
                <a:off x="5631390" y="1794240"/>
                <a:ext cx="50040" cy="288360"/>
              </p14:xfrm>
            </p:contentPart>
          </mc:Choice>
          <mc:Fallback xmlns="">
            <p:pic>
              <p:nvPicPr>
                <p:cNvPr id="37" name="Ink 36">
                  <a:extLst>
                    <a:ext uri="{FF2B5EF4-FFF2-40B4-BE49-F238E27FC236}">
                      <a16:creationId xmlns:a16="http://schemas.microsoft.com/office/drawing/2014/main" id="{67859DED-B0DE-B115-A871-9B369D9FE58B}"/>
                    </a:ext>
                  </a:extLst>
                </p:cNvPr>
                <p:cNvPicPr/>
                <p:nvPr/>
              </p:nvPicPr>
              <p:blipFill>
                <a:blip r:embed="rId61"/>
                <a:stretch>
                  <a:fillRect/>
                </a:stretch>
              </p:blipFill>
              <p:spPr>
                <a:xfrm>
                  <a:off x="5613750" y="1776600"/>
                  <a:ext cx="8568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Ink 41">
                  <a:extLst>
                    <a:ext uri="{FF2B5EF4-FFF2-40B4-BE49-F238E27FC236}">
                      <a16:creationId xmlns:a16="http://schemas.microsoft.com/office/drawing/2014/main" id="{71DAE28E-48C8-36FA-D58C-AEB696208DD8}"/>
                    </a:ext>
                  </a:extLst>
                </p14:cNvPr>
                <p14:cNvContentPartPr/>
                <p14:nvPr/>
              </p14:nvContentPartPr>
              <p14:xfrm>
                <a:off x="6275070" y="1577160"/>
                <a:ext cx="360" cy="360"/>
              </p14:xfrm>
            </p:contentPart>
          </mc:Choice>
          <mc:Fallback xmlns="">
            <p:pic>
              <p:nvPicPr>
                <p:cNvPr id="42" name="Ink 41">
                  <a:extLst>
                    <a:ext uri="{FF2B5EF4-FFF2-40B4-BE49-F238E27FC236}">
                      <a16:creationId xmlns:a16="http://schemas.microsoft.com/office/drawing/2014/main" id="{71DAE28E-48C8-36FA-D58C-AEB696208DD8}"/>
                    </a:ext>
                  </a:extLst>
                </p:cNvPr>
                <p:cNvPicPr/>
                <p:nvPr/>
              </p:nvPicPr>
              <p:blipFill>
                <a:blip r:embed="rId3"/>
                <a:stretch>
                  <a:fillRect/>
                </a:stretch>
              </p:blipFill>
              <p:spPr>
                <a:xfrm>
                  <a:off x="6257070" y="155916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1" name="Ink 40">
                  <a:extLst>
                    <a:ext uri="{FF2B5EF4-FFF2-40B4-BE49-F238E27FC236}">
                      <a16:creationId xmlns:a16="http://schemas.microsoft.com/office/drawing/2014/main" id="{6EBD44CC-DCB0-5D8D-6610-92A50D0D1073}"/>
                    </a:ext>
                  </a:extLst>
                </p14:cNvPr>
                <p14:cNvContentPartPr/>
                <p14:nvPr/>
              </p14:nvContentPartPr>
              <p14:xfrm>
                <a:off x="5965110" y="1783080"/>
                <a:ext cx="288000" cy="324360"/>
              </p14:xfrm>
            </p:contentPart>
          </mc:Choice>
          <mc:Fallback xmlns="">
            <p:pic>
              <p:nvPicPr>
                <p:cNvPr id="41" name="Ink 40">
                  <a:extLst>
                    <a:ext uri="{FF2B5EF4-FFF2-40B4-BE49-F238E27FC236}">
                      <a16:creationId xmlns:a16="http://schemas.microsoft.com/office/drawing/2014/main" id="{6EBD44CC-DCB0-5D8D-6610-92A50D0D1073}"/>
                    </a:ext>
                  </a:extLst>
                </p:cNvPr>
                <p:cNvPicPr/>
                <p:nvPr/>
              </p:nvPicPr>
              <p:blipFill>
                <a:blip r:embed="rId64"/>
                <a:stretch>
                  <a:fillRect/>
                </a:stretch>
              </p:blipFill>
              <p:spPr>
                <a:xfrm>
                  <a:off x="5947470" y="1765080"/>
                  <a:ext cx="3236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3" name="Ink 42">
                  <a:extLst>
                    <a:ext uri="{FF2B5EF4-FFF2-40B4-BE49-F238E27FC236}">
                      <a16:creationId xmlns:a16="http://schemas.microsoft.com/office/drawing/2014/main" id="{52163B1A-29D0-1FD7-BD86-05CD4CD9451C}"/>
                    </a:ext>
                  </a:extLst>
                </p14:cNvPr>
                <p14:cNvContentPartPr/>
                <p14:nvPr/>
              </p14:nvContentPartPr>
              <p14:xfrm>
                <a:off x="6411870" y="1817280"/>
                <a:ext cx="160200" cy="360"/>
              </p14:xfrm>
            </p:contentPart>
          </mc:Choice>
          <mc:Fallback xmlns="">
            <p:pic>
              <p:nvPicPr>
                <p:cNvPr id="43" name="Ink 42">
                  <a:extLst>
                    <a:ext uri="{FF2B5EF4-FFF2-40B4-BE49-F238E27FC236}">
                      <a16:creationId xmlns:a16="http://schemas.microsoft.com/office/drawing/2014/main" id="{52163B1A-29D0-1FD7-BD86-05CD4CD9451C}"/>
                    </a:ext>
                  </a:extLst>
                </p:cNvPr>
                <p:cNvPicPr/>
                <p:nvPr/>
              </p:nvPicPr>
              <p:blipFill>
                <a:blip r:embed="rId66"/>
                <a:stretch>
                  <a:fillRect/>
                </a:stretch>
              </p:blipFill>
              <p:spPr>
                <a:xfrm>
                  <a:off x="6394230" y="1799280"/>
                  <a:ext cx="1958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4" name="Ink 43">
                  <a:extLst>
                    <a:ext uri="{FF2B5EF4-FFF2-40B4-BE49-F238E27FC236}">
                      <a16:creationId xmlns:a16="http://schemas.microsoft.com/office/drawing/2014/main" id="{57B36F7E-763A-F521-C234-3A7BF2431E87}"/>
                    </a:ext>
                  </a:extLst>
                </p14:cNvPr>
                <p14:cNvContentPartPr/>
                <p14:nvPr/>
              </p14:nvContentPartPr>
              <p14:xfrm>
                <a:off x="6446430" y="1908720"/>
                <a:ext cx="159480" cy="12240"/>
              </p14:xfrm>
            </p:contentPart>
          </mc:Choice>
          <mc:Fallback xmlns="">
            <p:pic>
              <p:nvPicPr>
                <p:cNvPr id="44" name="Ink 43">
                  <a:extLst>
                    <a:ext uri="{FF2B5EF4-FFF2-40B4-BE49-F238E27FC236}">
                      <a16:creationId xmlns:a16="http://schemas.microsoft.com/office/drawing/2014/main" id="{57B36F7E-763A-F521-C234-3A7BF2431E87}"/>
                    </a:ext>
                  </a:extLst>
                </p:cNvPr>
                <p:cNvPicPr/>
                <p:nvPr/>
              </p:nvPicPr>
              <p:blipFill>
                <a:blip r:embed="rId68"/>
                <a:stretch>
                  <a:fillRect/>
                </a:stretch>
              </p:blipFill>
              <p:spPr>
                <a:xfrm>
                  <a:off x="6428430" y="1891080"/>
                  <a:ext cx="19512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6" name="Ink 45">
                  <a:extLst>
                    <a:ext uri="{FF2B5EF4-FFF2-40B4-BE49-F238E27FC236}">
                      <a16:creationId xmlns:a16="http://schemas.microsoft.com/office/drawing/2014/main" id="{67BEF17B-D53D-498C-9004-6CCCC181B14A}"/>
                    </a:ext>
                  </a:extLst>
                </p14:cNvPr>
                <p14:cNvContentPartPr/>
                <p14:nvPr/>
              </p14:nvContentPartPr>
              <p14:xfrm>
                <a:off x="6823710" y="1817280"/>
                <a:ext cx="360" cy="90000"/>
              </p14:xfrm>
            </p:contentPart>
          </mc:Choice>
          <mc:Fallback xmlns="">
            <p:pic>
              <p:nvPicPr>
                <p:cNvPr id="46" name="Ink 45">
                  <a:extLst>
                    <a:ext uri="{FF2B5EF4-FFF2-40B4-BE49-F238E27FC236}">
                      <a16:creationId xmlns:a16="http://schemas.microsoft.com/office/drawing/2014/main" id="{67BEF17B-D53D-498C-9004-6CCCC181B14A}"/>
                    </a:ext>
                  </a:extLst>
                </p:cNvPr>
                <p:cNvPicPr/>
                <p:nvPr/>
              </p:nvPicPr>
              <p:blipFill>
                <a:blip r:embed="rId70"/>
                <a:stretch>
                  <a:fillRect/>
                </a:stretch>
              </p:blipFill>
              <p:spPr>
                <a:xfrm>
                  <a:off x="6805710" y="1799280"/>
                  <a:ext cx="3600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7" name="Ink 46">
                  <a:extLst>
                    <a:ext uri="{FF2B5EF4-FFF2-40B4-BE49-F238E27FC236}">
                      <a16:creationId xmlns:a16="http://schemas.microsoft.com/office/drawing/2014/main" id="{0431F1AC-244C-0A68-2510-37734F151489}"/>
                    </a:ext>
                  </a:extLst>
                </p14:cNvPr>
                <p14:cNvContentPartPr/>
                <p14:nvPr/>
              </p14:nvContentPartPr>
              <p14:xfrm>
                <a:off x="6811830" y="1645560"/>
                <a:ext cx="360" cy="360"/>
              </p14:xfrm>
            </p:contentPart>
          </mc:Choice>
          <mc:Fallback xmlns="">
            <p:pic>
              <p:nvPicPr>
                <p:cNvPr id="47" name="Ink 46">
                  <a:extLst>
                    <a:ext uri="{FF2B5EF4-FFF2-40B4-BE49-F238E27FC236}">
                      <a16:creationId xmlns:a16="http://schemas.microsoft.com/office/drawing/2014/main" id="{0431F1AC-244C-0A68-2510-37734F151489}"/>
                    </a:ext>
                  </a:extLst>
                </p:cNvPr>
                <p:cNvPicPr/>
                <p:nvPr/>
              </p:nvPicPr>
              <p:blipFill>
                <a:blip r:embed="rId3"/>
                <a:stretch>
                  <a:fillRect/>
                </a:stretch>
              </p:blipFill>
              <p:spPr>
                <a:xfrm>
                  <a:off x="6794190" y="16279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8" name="Ink 47">
                  <a:extLst>
                    <a:ext uri="{FF2B5EF4-FFF2-40B4-BE49-F238E27FC236}">
                      <a16:creationId xmlns:a16="http://schemas.microsoft.com/office/drawing/2014/main" id="{BB21A306-E49A-141A-DFDA-F36EBD623D0A}"/>
                    </a:ext>
                  </a:extLst>
                </p14:cNvPr>
                <p14:cNvContentPartPr/>
                <p14:nvPr/>
              </p14:nvContentPartPr>
              <p14:xfrm>
                <a:off x="6951510" y="1828440"/>
                <a:ext cx="9360" cy="133920"/>
              </p14:xfrm>
            </p:contentPart>
          </mc:Choice>
          <mc:Fallback xmlns="">
            <p:pic>
              <p:nvPicPr>
                <p:cNvPr id="48" name="Ink 47">
                  <a:extLst>
                    <a:ext uri="{FF2B5EF4-FFF2-40B4-BE49-F238E27FC236}">
                      <a16:creationId xmlns:a16="http://schemas.microsoft.com/office/drawing/2014/main" id="{BB21A306-E49A-141A-DFDA-F36EBD623D0A}"/>
                    </a:ext>
                  </a:extLst>
                </p:cNvPr>
                <p:cNvPicPr/>
                <p:nvPr/>
              </p:nvPicPr>
              <p:blipFill>
                <a:blip r:embed="rId73"/>
                <a:stretch>
                  <a:fillRect/>
                </a:stretch>
              </p:blipFill>
              <p:spPr>
                <a:xfrm>
                  <a:off x="6933870" y="1810440"/>
                  <a:ext cx="4500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9" name="Ink 48">
                  <a:extLst>
                    <a:ext uri="{FF2B5EF4-FFF2-40B4-BE49-F238E27FC236}">
                      <a16:creationId xmlns:a16="http://schemas.microsoft.com/office/drawing/2014/main" id="{2363D660-3435-71DC-CE20-253CE61416E9}"/>
                    </a:ext>
                  </a:extLst>
                </p14:cNvPr>
                <p14:cNvContentPartPr/>
                <p14:nvPr/>
              </p14:nvContentPartPr>
              <p14:xfrm>
                <a:off x="6915150" y="1885320"/>
                <a:ext cx="113040" cy="12240"/>
              </p14:xfrm>
            </p:contentPart>
          </mc:Choice>
          <mc:Fallback xmlns="">
            <p:pic>
              <p:nvPicPr>
                <p:cNvPr id="49" name="Ink 48">
                  <a:extLst>
                    <a:ext uri="{FF2B5EF4-FFF2-40B4-BE49-F238E27FC236}">
                      <a16:creationId xmlns:a16="http://schemas.microsoft.com/office/drawing/2014/main" id="{2363D660-3435-71DC-CE20-253CE61416E9}"/>
                    </a:ext>
                  </a:extLst>
                </p:cNvPr>
                <p:cNvPicPr/>
                <p:nvPr/>
              </p:nvPicPr>
              <p:blipFill>
                <a:blip r:embed="rId75"/>
                <a:stretch>
                  <a:fillRect/>
                </a:stretch>
              </p:blipFill>
              <p:spPr>
                <a:xfrm>
                  <a:off x="6897150" y="1867680"/>
                  <a:ext cx="14868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0" name="Ink 49">
                  <a:extLst>
                    <a:ext uri="{FF2B5EF4-FFF2-40B4-BE49-F238E27FC236}">
                      <a16:creationId xmlns:a16="http://schemas.microsoft.com/office/drawing/2014/main" id="{092B6CE0-19BF-35CC-4158-2CEDCC7D777D}"/>
                    </a:ext>
                  </a:extLst>
                </p14:cNvPr>
                <p14:cNvContentPartPr/>
                <p14:nvPr/>
              </p14:nvContentPartPr>
              <p14:xfrm>
                <a:off x="7200630" y="1668600"/>
                <a:ext cx="360" cy="353880"/>
              </p14:xfrm>
            </p:contentPart>
          </mc:Choice>
          <mc:Fallback xmlns="">
            <p:pic>
              <p:nvPicPr>
                <p:cNvPr id="50" name="Ink 49">
                  <a:extLst>
                    <a:ext uri="{FF2B5EF4-FFF2-40B4-BE49-F238E27FC236}">
                      <a16:creationId xmlns:a16="http://schemas.microsoft.com/office/drawing/2014/main" id="{092B6CE0-19BF-35CC-4158-2CEDCC7D777D}"/>
                    </a:ext>
                  </a:extLst>
                </p:cNvPr>
                <p:cNvPicPr/>
                <p:nvPr/>
              </p:nvPicPr>
              <p:blipFill>
                <a:blip r:embed="rId77"/>
                <a:stretch>
                  <a:fillRect/>
                </a:stretch>
              </p:blipFill>
              <p:spPr>
                <a:xfrm>
                  <a:off x="7182990" y="1650600"/>
                  <a:ext cx="3600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1" name="Ink 50">
                  <a:extLst>
                    <a:ext uri="{FF2B5EF4-FFF2-40B4-BE49-F238E27FC236}">
                      <a16:creationId xmlns:a16="http://schemas.microsoft.com/office/drawing/2014/main" id="{A68F22FA-5613-3560-5812-D8FC8E0B577B}"/>
                    </a:ext>
                  </a:extLst>
                </p14:cNvPr>
                <p14:cNvContentPartPr/>
                <p14:nvPr/>
              </p14:nvContentPartPr>
              <p14:xfrm>
                <a:off x="7360470" y="1863000"/>
                <a:ext cx="87480" cy="360"/>
              </p14:xfrm>
            </p:contentPart>
          </mc:Choice>
          <mc:Fallback xmlns="">
            <p:pic>
              <p:nvPicPr>
                <p:cNvPr id="51" name="Ink 50">
                  <a:extLst>
                    <a:ext uri="{FF2B5EF4-FFF2-40B4-BE49-F238E27FC236}">
                      <a16:creationId xmlns:a16="http://schemas.microsoft.com/office/drawing/2014/main" id="{A68F22FA-5613-3560-5812-D8FC8E0B577B}"/>
                    </a:ext>
                  </a:extLst>
                </p:cNvPr>
                <p:cNvPicPr/>
                <p:nvPr/>
              </p:nvPicPr>
              <p:blipFill>
                <a:blip r:embed="rId79"/>
                <a:stretch>
                  <a:fillRect/>
                </a:stretch>
              </p:blipFill>
              <p:spPr>
                <a:xfrm>
                  <a:off x="7342830" y="1845000"/>
                  <a:ext cx="1231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2" name="Ink 51">
                  <a:extLst>
                    <a:ext uri="{FF2B5EF4-FFF2-40B4-BE49-F238E27FC236}">
                      <a16:creationId xmlns:a16="http://schemas.microsoft.com/office/drawing/2014/main" id="{B4F670BC-AFA8-A5DC-4E91-9A442FB41DA6}"/>
                    </a:ext>
                  </a:extLst>
                </p14:cNvPr>
                <p14:cNvContentPartPr/>
                <p14:nvPr/>
              </p14:nvContentPartPr>
              <p14:xfrm>
                <a:off x="7347510" y="1931760"/>
                <a:ext cx="127440" cy="12240"/>
              </p14:xfrm>
            </p:contentPart>
          </mc:Choice>
          <mc:Fallback xmlns="">
            <p:pic>
              <p:nvPicPr>
                <p:cNvPr id="52" name="Ink 51">
                  <a:extLst>
                    <a:ext uri="{FF2B5EF4-FFF2-40B4-BE49-F238E27FC236}">
                      <a16:creationId xmlns:a16="http://schemas.microsoft.com/office/drawing/2014/main" id="{B4F670BC-AFA8-A5DC-4E91-9A442FB41DA6}"/>
                    </a:ext>
                  </a:extLst>
                </p:cNvPr>
                <p:cNvPicPr/>
                <p:nvPr/>
              </p:nvPicPr>
              <p:blipFill>
                <a:blip r:embed="rId81"/>
                <a:stretch>
                  <a:fillRect/>
                </a:stretch>
              </p:blipFill>
              <p:spPr>
                <a:xfrm>
                  <a:off x="7329510" y="1913760"/>
                  <a:ext cx="16308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5" name="Ink 54">
                  <a:extLst>
                    <a:ext uri="{FF2B5EF4-FFF2-40B4-BE49-F238E27FC236}">
                      <a16:creationId xmlns:a16="http://schemas.microsoft.com/office/drawing/2014/main" id="{0F95ABB9-E3AB-B96B-725F-E609C1974C57}"/>
                    </a:ext>
                  </a:extLst>
                </p14:cNvPr>
                <p14:cNvContentPartPr/>
                <p14:nvPr/>
              </p14:nvContentPartPr>
              <p14:xfrm>
                <a:off x="7607790" y="1690560"/>
                <a:ext cx="167040" cy="414720"/>
              </p14:xfrm>
            </p:contentPart>
          </mc:Choice>
          <mc:Fallback xmlns="">
            <p:pic>
              <p:nvPicPr>
                <p:cNvPr id="55" name="Ink 54">
                  <a:extLst>
                    <a:ext uri="{FF2B5EF4-FFF2-40B4-BE49-F238E27FC236}">
                      <a16:creationId xmlns:a16="http://schemas.microsoft.com/office/drawing/2014/main" id="{0F95ABB9-E3AB-B96B-725F-E609C1974C57}"/>
                    </a:ext>
                  </a:extLst>
                </p:cNvPr>
                <p:cNvPicPr/>
                <p:nvPr/>
              </p:nvPicPr>
              <p:blipFill>
                <a:blip r:embed="rId83"/>
                <a:stretch>
                  <a:fillRect/>
                </a:stretch>
              </p:blipFill>
              <p:spPr>
                <a:xfrm>
                  <a:off x="7590150" y="1672920"/>
                  <a:ext cx="202680" cy="4503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3" name="Ink 72">
                  <a:extLst>
                    <a:ext uri="{FF2B5EF4-FFF2-40B4-BE49-F238E27FC236}">
                      <a16:creationId xmlns:a16="http://schemas.microsoft.com/office/drawing/2014/main" id="{1AA42CFA-817D-EDF5-47AF-264E92253DB8}"/>
                    </a:ext>
                  </a:extLst>
                </p14:cNvPr>
                <p14:cNvContentPartPr/>
                <p14:nvPr/>
              </p14:nvContentPartPr>
              <p14:xfrm>
                <a:off x="1759950" y="2137320"/>
                <a:ext cx="520200" cy="151200"/>
              </p14:xfrm>
            </p:contentPart>
          </mc:Choice>
          <mc:Fallback xmlns="">
            <p:pic>
              <p:nvPicPr>
                <p:cNvPr id="73" name="Ink 72">
                  <a:extLst>
                    <a:ext uri="{FF2B5EF4-FFF2-40B4-BE49-F238E27FC236}">
                      <a16:creationId xmlns:a16="http://schemas.microsoft.com/office/drawing/2014/main" id="{1AA42CFA-817D-EDF5-47AF-264E92253DB8}"/>
                    </a:ext>
                  </a:extLst>
                </p:cNvPr>
                <p:cNvPicPr/>
                <p:nvPr/>
              </p:nvPicPr>
              <p:blipFill>
                <a:blip r:embed="rId85"/>
                <a:stretch>
                  <a:fillRect/>
                </a:stretch>
              </p:blipFill>
              <p:spPr>
                <a:xfrm>
                  <a:off x="1742310" y="2119320"/>
                  <a:ext cx="555840" cy="186840"/>
                </a:xfrm>
                <a:prstGeom prst="rect">
                  <a:avLst/>
                </a:prstGeom>
              </p:spPr>
            </p:pic>
          </mc:Fallback>
        </mc:AlternateContent>
      </p:grpSp>
      <p:grpSp>
        <p:nvGrpSpPr>
          <p:cNvPr id="115" name="Group 114">
            <a:extLst>
              <a:ext uri="{FF2B5EF4-FFF2-40B4-BE49-F238E27FC236}">
                <a16:creationId xmlns:a16="http://schemas.microsoft.com/office/drawing/2014/main" id="{C0AC8101-6F45-837F-7E0D-820A528D7F31}"/>
              </a:ext>
            </a:extLst>
          </p:cNvPr>
          <p:cNvGrpSpPr/>
          <p:nvPr/>
        </p:nvGrpSpPr>
        <p:grpSpPr>
          <a:xfrm>
            <a:off x="7074990" y="2360520"/>
            <a:ext cx="491040" cy="703440"/>
            <a:chOff x="7074990" y="2360520"/>
            <a:chExt cx="491040" cy="703440"/>
          </a:xfrm>
        </p:grpSpPr>
        <mc:AlternateContent xmlns:mc="http://schemas.openxmlformats.org/markup-compatibility/2006" xmlns:p14="http://schemas.microsoft.com/office/powerpoint/2010/main">
          <mc:Choice Requires="p14">
            <p:contentPart p14:bwMode="auto" r:id="rId86">
              <p14:nvContentPartPr>
                <p14:cNvPr id="110" name="Ink 109">
                  <a:extLst>
                    <a:ext uri="{FF2B5EF4-FFF2-40B4-BE49-F238E27FC236}">
                      <a16:creationId xmlns:a16="http://schemas.microsoft.com/office/drawing/2014/main" id="{9883193E-52A9-420D-1187-60E0587FF54D}"/>
                    </a:ext>
                  </a:extLst>
                </p14:cNvPr>
                <p14:cNvContentPartPr/>
                <p14:nvPr/>
              </p14:nvContentPartPr>
              <p14:xfrm>
                <a:off x="7074990" y="2742840"/>
                <a:ext cx="360" cy="171000"/>
              </p14:xfrm>
            </p:contentPart>
          </mc:Choice>
          <mc:Fallback xmlns="">
            <p:pic>
              <p:nvPicPr>
                <p:cNvPr id="110" name="Ink 109">
                  <a:extLst>
                    <a:ext uri="{FF2B5EF4-FFF2-40B4-BE49-F238E27FC236}">
                      <a16:creationId xmlns:a16="http://schemas.microsoft.com/office/drawing/2014/main" id="{9883193E-52A9-420D-1187-60E0587FF54D}"/>
                    </a:ext>
                  </a:extLst>
                </p:cNvPr>
                <p:cNvPicPr/>
                <p:nvPr/>
              </p:nvPicPr>
              <p:blipFill>
                <a:blip r:embed="rId87"/>
                <a:stretch>
                  <a:fillRect/>
                </a:stretch>
              </p:blipFill>
              <p:spPr>
                <a:xfrm>
                  <a:off x="7056990" y="2725200"/>
                  <a:ext cx="3600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11" name="Ink 110">
                  <a:extLst>
                    <a:ext uri="{FF2B5EF4-FFF2-40B4-BE49-F238E27FC236}">
                      <a16:creationId xmlns:a16="http://schemas.microsoft.com/office/drawing/2014/main" id="{8DF1FB83-ED23-D338-0A52-4130CA1F497C}"/>
                    </a:ext>
                  </a:extLst>
                </p14:cNvPr>
                <p14:cNvContentPartPr/>
                <p14:nvPr/>
              </p14:nvContentPartPr>
              <p14:xfrm>
                <a:off x="7074990" y="2606040"/>
                <a:ext cx="360" cy="360"/>
              </p14:xfrm>
            </p:contentPart>
          </mc:Choice>
          <mc:Fallback xmlns="">
            <p:pic>
              <p:nvPicPr>
                <p:cNvPr id="111" name="Ink 110">
                  <a:extLst>
                    <a:ext uri="{FF2B5EF4-FFF2-40B4-BE49-F238E27FC236}">
                      <a16:creationId xmlns:a16="http://schemas.microsoft.com/office/drawing/2014/main" id="{8DF1FB83-ED23-D338-0A52-4130CA1F497C}"/>
                    </a:ext>
                  </a:extLst>
                </p:cNvPr>
                <p:cNvPicPr/>
                <p:nvPr/>
              </p:nvPicPr>
              <p:blipFill>
                <a:blip r:embed="rId3"/>
                <a:stretch>
                  <a:fillRect/>
                </a:stretch>
              </p:blipFill>
              <p:spPr>
                <a:xfrm>
                  <a:off x="7056990" y="258840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12" name="Ink 111">
                  <a:extLst>
                    <a:ext uri="{FF2B5EF4-FFF2-40B4-BE49-F238E27FC236}">
                      <a16:creationId xmlns:a16="http://schemas.microsoft.com/office/drawing/2014/main" id="{6B326177-B413-8421-9C1C-1BF1142A2E4E}"/>
                    </a:ext>
                  </a:extLst>
                </p14:cNvPr>
                <p14:cNvContentPartPr/>
                <p14:nvPr/>
              </p14:nvContentPartPr>
              <p14:xfrm>
                <a:off x="7220430" y="2396160"/>
                <a:ext cx="83520" cy="529560"/>
              </p14:xfrm>
            </p:contentPart>
          </mc:Choice>
          <mc:Fallback xmlns="">
            <p:pic>
              <p:nvPicPr>
                <p:cNvPr id="112" name="Ink 111">
                  <a:extLst>
                    <a:ext uri="{FF2B5EF4-FFF2-40B4-BE49-F238E27FC236}">
                      <a16:creationId xmlns:a16="http://schemas.microsoft.com/office/drawing/2014/main" id="{6B326177-B413-8421-9C1C-1BF1142A2E4E}"/>
                    </a:ext>
                  </a:extLst>
                </p:cNvPr>
                <p:cNvPicPr/>
                <p:nvPr/>
              </p:nvPicPr>
              <p:blipFill>
                <a:blip r:embed="rId90"/>
                <a:stretch>
                  <a:fillRect/>
                </a:stretch>
              </p:blipFill>
              <p:spPr>
                <a:xfrm>
                  <a:off x="7202430" y="2378520"/>
                  <a:ext cx="119160" cy="5652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13" name="Ink 112">
                  <a:extLst>
                    <a:ext uri="{FF2B5EF4-FFF2-40B4-BE49-F238E27FC236}">
                      <a16:creationId xmlns:a16="http://schemas.microsoft.com/office/drawing/2014/main" id="{6A3574C6-B389-268E-BA97-63A26ECBE72F}"/>
                    </a:ext>
                  </a:extLst>
                </p14:cNvPr>
                <p14:cNvContentPartPr/>
                <p14:nvPr/>
              </p14:nvContentPartPr>
              <p14:xfrm>
                <a:off x="7177950" y="2674080"/>
                <a:ext cx="124560" cy="12240"/>
              </p14:xfrm>
            </p:contentPart>
          </mc:Choice>
          <mc:Fallback xmlns="">
            <p:pic>
              <p:nvPicPr>
                <p:cNvPr id="113" name="Ink 112">
                  <a:extLst>
                    <a:ext uri="{FF2B5EF4-FFF2-40B4-BE49-F238E27FC236}">
                      <a16:creationId xmlns:a16="http://schemas.microsoft.com/office/drawing/2014/main" id="{6A3574C6-B389-268E-BA97-63A26ECBE72F}"/>
                    </a:ext>
                  </a:extLst>
                </p:cNvPr>
                <p:cNvPicPr/>
                <p:nvPr/>
              </p:nvPicPr>
              <p:blipFill>
                <a:blip r:embed="rId92"/>
                <a:stretch>
                  <a:fillRect/>
                </a:stretch>
              </p:blipFill>
              <p:spPr>
                <a:xfrm>
                  <a:off x="7159950" y="2656080"/>
                  <a:ext cx="16020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14" name="Ink 113">
                  <a:extLst>
                    <a:ext uri="{FF2B5EF4-FFF2-40B4-BE49-F238E27FC236}">
                      <a16:creationId xmlns:a16="http://schemas.microsoft.com/office/drawing/2014/main" id="{86399CA6-A434-AC79-C52E-19CA57522510}"/>
                    </a:ext>
                  </a:extLst>
                </p14:cNvPr>
                <p14:cNvContentPartPr/>
                <p14:nvPr/>
              </p14:nvContentPartPr>
              <p14:xfrm>
                <a:off x="7438590" y="2360520"/>
                <a:ext cx="127440" cy="703440"/>
              </p14:xfrm>
            </p:contentPart>
          </mc:Choice>
          <mc:Fallback xmlns="">
            <p:pic>
              <p:nvPicPr>
                <p:cNvPr id="114" name="Ink 113">
                  <a:extLst>
                    <a:ext uri="{FF2B5EF4-FFF2-40B4-BE49-F238E27FC236}">
                      <a16:creationId xmlns:a16="http://schemas.microsoft.com/office/drawing/2014/main" id="{86399CA6-A434-AC79-C52E-19CA57522510}"/>
                    </a:ext>
                  </a:extLst>
                </p:cNvPr>
                <p:cNvPicPr/>
                <p:nvPr/>
              </p:nvPicPr>
              <p:blipFill>
                <a:blip r:embed="rId94"/>
                <a:stretch>
                  <a:fillRect/>
                </a:stretch>
              </p:blipFill>
              <p:spPr>
                <a:xfrm>
                  <a:off x="7420950" y="2342520"/>
                  <a:ext cx="163080" cy="739080"/>
                </a:xfrm>
                <a:prstGeom prst="rect">
                  <a:avLst/>
                </a:prstGeom>
              </p:spPr>
            </p:pic>
          </mc:Fallback>
        </mc:AlternateContent>
      </p:grpSp>
      <p:grpSp>
        <p:nvGrpSpPr>
          <p:cNvPr id="118" name="Group 117">
            <a:extLst>
              <a:ext uri="{FF2B5EF4-FFF2-40B4-BE49-F238E27FC236}">
                <a16:creationId xmlns:a16="http://schemas.microsoft.com/office/drawing/2014/main" id="{2E7B2932-1351-54FC-F434-257C1EBAA1BF}"/>
              </a:ext>
            </a:extLst>
          </p:cNvPr>
          <p:cNvGrpSpPr/>
          <p:nvPr/>
        </p:nvGrpSpPr>
        <p:grpSpPr>
          <a:xfrm>
            <a:off x="967950" y="2331720"/>
            <a:ext cx="5654160" cy="846720"/>
            <a:chOff x="967950" y="2331720"/>
            <a:chExt cx="5654160" cy="846720"/>
          </a:xfrm>
        </p:grpSpPr>
        <mc:AlternateContent xmlns:mc="http://schemas.openxmlformats.org/markup-compatibility/2006" xmlns:p14="http://schemas.microsoft.com/office/powerpoint/2010/main">
          <mc:Choice Requires="p14">
            <p:contentPart p14:bwMode="auto" r:id="rId95">
              <p14:nvContentPartPr>
                <p14:cNvPr id="75" name="Ink 74">
                  <a:extLst>
                    <a:ext uri="{FF2B5EF4-FFF2-40B4-BE49-F238E27FC236}">
                      <a16:creationId xmlns:a16="http://schemas.microsoft.com/office/drawing/2014/main" id="{1643CDDC-3014-6406-17E3-8639041C102B}"/>
                    </a:ext>
                  </a:extLst>
                </p14:cNvPr>
                <p14:cNvContentPartPr/>
                <p14:nvPr/>
              </p14:nvContentPartPr>
              <p14:xfrm>
                <a:off x="967950" y="2331720"/>
                <a:ext cx="3101760" cy="572400"/>
              </p14:xfrm>
            </p:contentPart>
          </mc:Choice>
          <mc:Fallback xmlns="">
            <p:pic>
              <p:nvPicPr>
                <p:cNvPr id="75" name="Ink 74">
                  <a:extLst>
                    <a:ext uri="{FF2B5EF4-FFF2-40B4-BE49-F238E27FC236}">
                      <a16:creationId xmlns:a16="http://schemas.microsoft.com/office/drawing/2014/main" id="{1643CDDC-3014-6406-17E3-8639041C102B}"/>
                    </a:ext>
                  </a:extLst>
                </p:cNvPr>
                <p:cNvPicPr/>
                <p:nvPr/>
              </p:nvPicPr>
              <p:blipFill>
                <a:blip r:embed="rId96"/>
                <a:stretch>
                  <a:fillRect/>
                </a:stretch>
              </p:blipFill>
              <p:spPr>
                <a:xfrm>
                  <a:off x="950310" y="2313720"/>
                  <a:ext cx="3137400" cy="6080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76" name="Ink 75">
                  <a:extLst>
                    <a:ext uri="{FF2B5EF4-FFF2-40B4-BE49-F238E27FC236}">
                      <a16:creationId xmlns:a16="http://schemas.microsoft.com/office/drawing/2014/main" id="{FA05EBEE-F2B4-6B4E-E79D-B02E2CF2C7BD}"/>
                    </a:ext>
                  </a:extLst>
                </p14:cNvPr>
                <p14:cNvContentPartPr/>
                <p14:nvPr/>
              </p14:nvContentPartPr>
              <p14:xfrm>
                <a:off x="1439910" y="2400120"/>
                <a:ext cx="12960" cy="490680"/>
              </p14:xfrm>
            </p:contentPart>
          </mc:Choice>
          <mc:Fallback xmlns="">
            <p:pic>
              <p:nvPicPr>
                <p:cNvPr id="76" name="Ink 75">
                  <a:extLst>
                    <a:ext uri="{FF2B5EF4-FFF2-40B4-BE49-F238E27FC236}">
                      <a16:creationId xmlns:a16="http://schemas.microsoft.com/office/drawing/2014/main" id="{FA05EBEE-F2B4-6B4E-E79D-B02E2CF2C7BD}"/>
                    </a:ext>
                  </a:extLst>
                </p:cNvPr>
                <p:cNvPicPr/>
                <p:nvPr/>
              </p:nvPicPr>
              <p:blipFill>
                <a:blip r:embed="rId98"/>
                <a:stretch>
                  <a:fillRect/>
                </a:stretch>
              </p:blipFill>
              <p:spPr>
                <a:xfrm>
                  <a:off x="1422270" y="2382120"/>
                  <a:ext cx="48600" cy="5263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79" name="Ink 78">
                  <a:extLst>
                    <a:ext uri="{FF2B5EF4-FFF2-40B4-BE49-F238E27FC236}">
                      <a16:creationId xmlns:a16="http://schemas.microsoft.com/office/drawing/2014/main" id="{179CB3DF-164B-CDB5-FD02-00F467AAD4ED}"/>
                    </a:ext>
                  </a:extLst>
                </p14:cNvPr>
                <p14:cNvContentPartPr/>
                <p14:nvPr/>
              </p14:nvContentPartPr>
              <p14:xfrm>
                <a:off x="1110150" y="2450520"/>
                <a:ext cx="155880" cy="295200"/>
              </p14:xfrm>
            </p:contentPart>
          </mc:Choice>
          <mc:Fallback xmlns="">
            <p:pic>
              <p:nvPicPr>
                <p:cNvPr id="79" name="Ink 78">
                  <a:extLst>
                    <a:ext uri="{FF2B5EF4-FFF2-40B4-BE49-F238E27FC236}">
                      <a16:creationId xmlns:a16="http://schemas.microsoft.com/office/drawing/2014/main" id="{179CB3DF-164B-CDB5-FD02-00F467AAD4ED}"/>
                    </a:ext>
                  </a:extLst>
                </p:cNvPr>
                <p:cNvPicPr/>
                <p:nvPr/>
              </p:nvPicPr>
              <p:blipFill>
                <a:blip r:embed="rId100"/>
                <a:stretch>
                  <a:fillRect/>
                </a:stretch>
              </p:blipFill>
              <p:spPr>
                <a:xfrm>
                  <a:off x="1092510" y="2432520"/>
                  <a:ext cx="19152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80" name="Ink 79">
                  <a:extLst>
                    <a:ext uri="{FF2B5EF4-FFF2-40B4-BE49-F238E27FC236}">
                      <a16:creationId xmlns:a16="http://schemas.microsoft.com/office/drawing/2014/main" id="{0848C884-2071-740D-A287-D213DA242050}"/>
                    </a:ext>
                  </a:extLst>
                </p14:cNvPr>
                <p14:cNvContentPartPr/>
                <p14:nvPr/>
              </p14:nvContentPartPr>
              <p14:xfrm>
                <a:off x="1737270" y="2502360"/>
                <a:ext cx="124920" cy="12600"/>
              </p14:xfrm>
            </p:contentPart>
          </mc:Choice>
          <mc:Fallback xmlns="">
            <p:pic>
              <p:nvPicPr>
                <p:cNvPr id="80" name="Ink 79">
                  <a:extLst>
                    <a:ext uri="{FF2B5EF4-FFF2-40B4-BE49-F238E27FC236}">
                      <a16:creationId xmlns:a16="http://schemas.microsoft.com/office/drawing/2014/main" id="{0848C884-2071-740D-A287-D213DA242050}"/>
                    </a:ext>
                  </a:extLst>
                </p:cNvPr>
                <p:cNvPicPr/>
                <p:nvPr/>
              </p:nvPicPr>
              <p:blipFill>
                <a:blip r:embed="rId102"/>
                <a:stretch>
                  <a:fillRect/>
                </a:stretch>
              </p:blipFill>
              <p:spPr>
                <a:xfrm>
                  <a:off x="1719270" y="2484360"/>
                  <a:ext cx="16056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82" name="Ink 81">
                  <a:extLst>
                    <a:ext uri="{FF2B5EF4-FFF2-40B4-BE49-F238E27FC236}">
                      <a16:creationId xmlns:a16="http://schemas.microsoft.com/office/drawing/2014/main" id="{C9D62004-9313-2915-3CC9-B9E92CC53201}"/>
                    </a:ext>
                  </a:extLst>
                </p14:cNvPr>
                <p14:cNvContentPartPr/>
                <p14:nvPr/>
              </p14:nvContentPartPr>
              <p14:xfrm>
                <a:off x="1726830" y="2525760"/>
                <a:ext cx="138960" cy="231120"/>
              </p14:xfrm>
            </p:contentPart>
          </mc:Choice>
          <mc:Fallback xmlns="">
            <p:pic>
              <p:nvPicPr>
                <p:cNvPr id="82" name="Ink 81">
                  <a:extLst>
                    <a:ext uri="{FF2B5EF4-FFF2-40B4-BE49-F238E27FC236}">
                      <a16:creationId xmlns:a16="http://schemas.microsoft.com/office/drawing/2014/main" id="{C9D62004-9313-2915-3CC9-B9E92CC53201}"/>
                    </a:ext>
                  </a:extLst>
                </p:cNvPr>
                <p:cNvPicPr/>
                <p:nvPr/>
              </p:nvPicPr>
              <p:blipFill>
                <a:blip r:embed="rId104"/>
                <a:stretch>
                  <a:fillRect/>
                </a:stretch>
              </p:blipFill>
              <p:spPr>
                <a:xfrm>
                  <a:off x="1709190" y="2507760"/>
                  <a:ext cx="17460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83" name="Ink 82">
                  <a:extLst>
                    <a:ext uri="{FF2B5EF4-FFF2-40B4-BE49-F238E27FC236}">
                      <a16:creationId xmlns:a16="http://schemas.microsoft.com/office/drawing/2014/main" id="{CA4CBCEF-122B-71EB-597C-2A696C81E701}"/>
                    </a:ext>
                  </a:extLst>
                </p14:cNvPr>
                <p14:cNvContentPartPr/>
                <p14:nvPr/>
              </p14:nvContentPartPr>
              <p14:xfrm>
                <a:off x="2022750" y="2388600"/>
                <a:ext cx="5040" cy="531720"/>
              </p14:xfrm>
            </p:contentPart>
          </mc:Choice>
          <mc:Fallback xmlns="">
            <p:pic>
              <p:nvPicPr>
                <p:cNvPr id="83" name="Ink 82">
                  <a:extLst>
                    <a:ext uri="{FF2B5EF4-FFF2-40B4-BE49-F238E27FC236}">
                      <a16:creationId xmlns:a16="http://schemas.microsoft.com/office/drawing/2014/main" id="{CA4CBCEF-122B-71EB-597C-2A696C81E701}"/>
                    </a:ext>
                  </a:extLst>
                </p:cNvPr>
                <p:cNvPicPr/>
                <p:nvPr/>
              </p:nvPicPr>
              <p:blipFill>
                <a:blip r:embed="rId106"/>
                <a:stretch>
                  <a:fillRect/>
                </a:stretch>
              </p:blipFill>
              <p:spPr>
                <a:xfrm>
                  <a:off x="2005110" y="2370960"/>
                  <a:ext cx="40680" cy="56736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84" name="Ink 83">
                  <a:extLst>
                    <a:ext uri="{FF2B5EF4-FFF2-40B4-BE49-F238E27FC236}">
                      <a16:creationId xmlns:a16="http://schemas.microsoft.com/office/drawing/2014/main" id="{8817D8A9-AE67-AA88-BD17-00B3174EA2F6}"/>
                    </a:ext>
                  </a:extLst>
                </p14:cNvPr>
                <p14:cNvContentPartPr/>
                <p14:nvPr/>
              </p14:nvContentPartPr>
              <p14:xfrm>
                <a:off x="2205990" y="2444040"/>
                <a:ext cx="224640" cy="333720"/>
              </p14:xfrm>
            </p:contentPart>
          </mc:Choice>
          <mc:Fallback xmlns="">
            <p:pic>
              <p:nvPicPr>
                <p:cNvPr id="84" name="Ink 83">
                  <a:extLst>
                    <a:ext uri="{FF2B5EF4-FFF2-40B4-BE49-F238E27FC236}">
                      <a16:creationId xmlns:a16="http://schemas.microsoft.com/office/drawing/2014/main" id="{8817D8A9-AE67-AA88-BD17-00B3174EA2F6}"/>
                    </a:ext>
                  </a:extLst>
                </p:cNvPr>
                <p:cNvPicPr/>
                <p:nvPr/>
              </p:nvPicPr>
              <p:blipFill>
                <a:blip r:embed="rId108"/>
                <a:stretch>
                  <a:fillRect/>
                </a:stretch>
              </p:blipFill>
              <p:spPr>
                <a:xfrm>
                  <a:off x="2187990" y="2426040"/>
                  <a:ext cx="260280" cy="36936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86" name="Ink 85">
                  <a:extLst>
                    <a:ext uri="{FF2B5EF4-FFF2-40B4-BE49-F238E27FC236}">
                      <a16:creationId xmlns:a16="http://schemas.microsoft.com/office/drawing/2014/main" id="{96283122-E299-8F54-6F6A-D09CA57C441A}"/>
                    </a:ext>
                  </a:extLst>
                </p14:cNvPr>
                <p14:cNvContentPartPr/>
                <p14:nvPr/>
              </p14:nvContentPartPr>
              <p14:xfrm>
                <a:off x="2674710" y="2377080"/>
                <a:ext cx="360" cy="513360"/>
              </p14:xfrm>
            </p:contentPart>
          </mc:Choice>
          <mc:Fallback xmlns="">
            <p:pic>
              <p:nvPicPr>
                <p:cNvPr id="86" name="Ink 85">
                  <a:extLst>
                    <a:ext uri="{FF2B5EF4-FFF2-40B4-BE49-F238E27FC236}">
                      <a16:creationId xmlns:a16="http://schemas.microsoft.com/office/drawing/2014/main" id="{96283122-E299-8F54-6F6A-D09CA57C441A}"/>
                    </a:ext>
                  </a:extLst>
                </p:cNvPr>
                <p:cNvPicPr/>
                <p:nvPr/>
              </p:nvPicPr>
              <p:blipFill>
                <a:blip r:embed="rId110"/>
                <a:stretch>
                  <a:fillRect/>
                </a:stretch>
              </p:blipFill>
              <p:spPr>
                <a:xfrm>
                  <a:off x="2656710" y="2359440"/>
                  <a:ext cx="36000" cy="5490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87" name="Ink 86">
                  <a:extLst>
                    <a:ext uri="{FF2B5EF4-FFF2-40B4-BE49-F238E27FC236}">
                      <a16:creationId xmlns:a16="http://schemas.microsoft.com/office/drawing/2014/main" id="{626E40B2-F2C8-5076-408D-80833C7154B4}"/>
                    </a:ext>
                  </a:extLst>
                </p14:cNvPr>
                <p14:cNvContentPartPr/>
                <p14:nvPr/>
              </p14:nvContentPartPr>
              <p14:xfrm>
                <a:off x="2842110" y="2423880"/>
                <a:ext cx="288720" cy="379440"/>
              </p14:xfrm>
            </p:contentPart>
          </mc:Choice>
          <mc:Fallback xmlns="">
            <p:pic>
              <p:nvPicPr>
                <p:cNvPr id="87" name="Ink 86">
                  <a:extLst>
                    <a:ext uri="{FF2B5EF4-FFF2-40B4-BE49-F238E27FC236}">
                      <a16:creationId xmlns:a16="http://schemas.microsoft.com/office/drawing/2014/main" id="{626E40B2-F2C8-5076-408D-80833C7154B4}"/>
                    </a:ext>
                  </a:extLst>
                </p:cNvPr>
                <p:cNvPicPr/>
                <p:nvPr/>
              </p:nvPicPr>
              <p:blipFill>
                <a:blip r:embed="rId112"/>
                <a:stretch>
                  <a:fillRect/>
                </a:stretch>
              </p:blipFill>
              <p:spPr>
                <a:xfrm>
                  <a:off x="2824470" y="2406240"/>
                  <a:ext cx="324360" cy="4150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88" name="Ink 87">
                  <a:extLst>
                    <a:ext uri="{FF2B5EF4-FFF2-40B4-BE49-F238E27FC236}">
                      <a16:creationId xmlns:a16="http://schemas.microsoft.com/office/drawing/2014/main" id="{7D972919-99A2-EDAF-6E17-72A0C1ABF068}"/>
                    </a:ext>
                  </a:extLst>
                </p14:cNvPr>
                <p14:cNvContentPartPr/>
                <p14:nvPr/>
              </p14:nvContentPartPr>
              <p14:xfrm>
                <a:off x="3245670" y="2377080"/>
                <a:ext cx="360" cy="593640"/>
              </p14:xfrm>
            </p:contentPart>
          </mc:Choice>
          <mc:Fallback xmlns="">
            <p:pic>
              <p:nvPicPr>
                <p:cNvPr id="88" name="Ink 87">
                  <a:extLst>
                    <a:ext uri="{FF2B5EF4-FFF2-40B4-BE49-F238E27FC236}">
                      <a16:creationId xmlns:a16="http://schemas.microsoft.com/office/drawing/2014/main" id="{7D972919-99A2-EDAF-6E17-72A0C1ABF068}"/>
                    </a:ext>
                  </a:extLst>
                </p:cNvPr>
                <p:cNvPicPr/>
                <p:nvPr/>
              </p:nvPicPr>
              <p:blipFill>
                <a:blip r:embed="rId114"/>
                <a:stretch>
                  <a:fillRect/>
                </a:stretch>
              </p:blipFill>
              <p:spPr>
                <a:xfrm>
                  <a:off x="3228030" y="2359440"/>
                  <a:ext cx="36000" cy="62928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90" name="Ink 89">
                  <a:extLst>
                    <a:ext uri="{FF2B5EF4-FFF2-40B4-BE49-F238E27FC236}">
                      <a16:creationId xmlns:a16="http://schemas.microsoft.com/office/drawing/2014/main" id="{37ACB05F-EB46-2A52-1CA2-CB977EA7E2BF}"/>
                    </a:ext>
                  </a:extLst>
                </p14:cNvPr>
                <p14:cNvContentPartPr/>
                <p14:nvPr/>
              </p14:nvContentPartPr>
              <p14:xfrm>
                <a:off x="3392550" y="2457360"/>
                <a:ext cx="229680" cy="365400"/>
              </p14:xfrm>
            </p:contentPart>
          </mc:Choice>
          <mc:Fallback xmlns="">
            <p:pic>
              <p:nvPicPr>
                <p:cNvPr id="90" name="Ink 89">
                  <a:extLst>
                    <a:ext uri="{FF2B5EF4-FFF2-40B4-BE49-F238E27FC236}">
                      <a16:creationId xmlns:a16="http://schemas.microsoft.com/office/drawing/2014/main" id="{37ACB05F-EB46-2A52-1CA2-CB977EA7E2BF}"/>
                    </a:ext>
                  </a:extLst>
                </p:cNvPr>
                <p:cNvPicPr/>
                <p:nvPr/>
              </p:nvPicPr>
              <p:blipFill>
                <a:blip r:embed="rId116"/>
                <a:stretch>
                  <a:fillRect/>
                </a:stretch>
              </p:blipFill>
              <p:spPr>
                <a:xfrm>
                  <a:off x="3374910" y="2439720"/>
                  <a:ext cx="265320" cy="4010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91" name="Ink 90">
                  <a:extLst>
                    <a:ext uri="{FF2B5EF4-FFF2-40B4-BE49-F238E27FC236}">
                      <a16:creationId xmlns:a16="http://schemas.microsoft.com/office/drawing/2014/main" id="{452246EB-7702-7A3E-EE8A-A594084C0BC7}"/>
                    </a:ext>
                  </a:extLst>
                </p14:cNvPr>
                <p14:cNvContentPartPr/>
                <p14:nvPr/>
              </p14:nvContentPartPr>
              <p14:xfrm>
                <a:off x="4263030" y="2557080"/>
                <a:ext cx="275400" cy="237240"/>
              </p14:xfrm>
            </p:contentPart>
          </mc:Choice>
          <mc:Fallback xmlns="">
            <p:pic>
              <p:nvPicPr>
                <p:cNvPr id="91" name="Ink 90">
                  <a:extLst>
                    <a:ext uri="{FF2B5EF4-FFF2-40B4-BE49-F238E27FC236}">
                      <a16:creationId xmlns:a16="http://schemas.microsoft.com/office/drawing/2014/main" id="{452246EB-7702-7A3E-EE8A-A594084C0BC7}"/>
                    </a:ext>
                  </a:extLst>
                </p:cNvPr>
                <p:cNvPicPr/>
                <p:nvPr/>
              </p:nvPicPr>
              <p:blipFill>
                <a:blip r:embed="rId118"/>
                <a:stretch>
                  <a:fillRect/>
                </a:stretch>
              </p:blipFill>
              <p:spPr>
                <a:xfrm>
                  <a:off x="4245390" y="2539440"/>
                  <a:ext cx="31104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92" name="Ink 91">
                  <a:extLst>
                    <a:ext uri="{FF2B5EF4-FFF2-40B4-BE49-F238E27FC236}">
                      <a16:creationId xmlns:a16="http://schemas.microsoft.com/office/drawing/2014/main" id="{D44B41AC-3B01-1BD9-9EB5-AD8EF9D72D68}"/>
                    </a:ext>
                  </a:extLst>
                </p14:cNvPr>
                <p14:cNvContentPartPr/>
                <p14:nvPr/>
              </p14:nvContentPartPr>
              <p14:xfrm>
                <a:off x="4765950" y="2583000"/>
                <a:ext cx="360" cy="182520"/>
              </p14:xfrm>
            </p:contentPart>
          </mc:Choice>
          <mc:Fallback xmlns="">
            <p:pic>
              <p:nvPicPr>
                <p:cNvPr id="92" name="Ink 91">
                  <a:extLst>
                    <a:ext uri="{FF2B5EF4-FFF2-40B4-BE49-F238E27FC236}">
                      <a16:creationId xmlns:a16="http://schemas.microsoft.com/office/drawing/2014/main" id="{D44B41AC-3B01-1BD9-9EB5-AD8EF9D72D68}"/>
                    </a:ext>
                  </a:extLst>
                </p:cNvPr>
                <p:cNvPicPr/>
                <p:nvPr/>
              </p:nvPicPr>
              <p:blipFill>
                <a:blip r:embed="rId120"/>
                <a:stretch>
                  <a:fillRect/>
                </a:stretch>
              </p:blipFill>
              <p:spPr>
                <a:xfrm>
                  <a:off x="4747950" y="2565360"/>
                  <a:ext cx="3600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93" name="Ink 92">
                  <a:extLst>
                    <a:ext uri="{FF2B5EF4-FFF2-40B4-BE49-F238E27FC236}">
                      <a16:creationId xmlns:a16="http://schemas.microsoft.com/office/drawing/2014/main" id="{827BB62B-03B5-58EE-B80F-D58A02E6E9F7}"/>
                    </a:ext>
                  </a:extLst>
                </p14:cNvPr>
                <p14:cNvContentPartPr/>
                <p14:nvPr/>
              </p14:nvContentPartPr>
              <p14:xfrm>
                <a:off x="4788990" y="2354040"/>
                <a:ext cx="360" cy="360"/>
              </p14:xfrm>
            </p:contentPart>
          </mc:Choice>
          <mc:Fallback xmlns="">
            <p:pic>
              <p:nvPicPr>
                <p:cNvPr id="93" name="Ink 92">
                  <a:extLst>
                    <a:ext uri="{FF2B5EF4-FFF2-40B4-BE49-F238E27FC236}">
                      <a16:creationId xmlns:a16="http://schemas.microsoft.com/office/drawing/2014/main" id="{827BB62B-03B5-58EE-B80F-D58A02E6E9F7}"/>
                    </a:ext>
                  </a:extLst>
                </p:cNvPr>
                <p:cNvPicPr/>
                <p:nvPr/>
              </p:nvPicPr>
              <p:blipFill>
                <a:blip r:embed="rId3"/>
                <a:stretch>
                  <a:fillRect/>
                </a:stretch>
              </p:blipFill>
              <p:spPr>
                <a:xfrm>
                  <a:off x="4770990" y="233640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96" name="Ink 95">
                  <a:extLst>
                    <a:ext uri="{FF2B5EF4-FFF2-40B4-BE49-F238E27FC236}">
                      <a16:creationId xmlns:a16="http://schemas.microsoft.com/office/drawing/2014/main" id="{1EA63CCE-633E-8BEB-A186-AEB4C289ADC1}"/>
                    </a:ext>
                  </a:extLst>
                </p14:cNvPr>
                <p14:cNvContentPartPr/>
                <p14:nvPr/>
              </p14:nvContentPartPr>
              <p14:xfrm>
                <a:off x="4983390" y="2662920"/>
                <a:ext cx="90000" cy="15120"/>
              </p14:xfrm>
            </p:contentPart>
          </mc:Choice>
          <mc:Fallback xmlns="">
            <p:pic>
              <p:nvPicPr>
                <p:cNvPr id="96" name="Ink 95">
                  <a:extLst>
                    <a:ext uri="{FF2B5EF4-FFF2-40B4-BE49-F238E27FC236}">
                      <a16:creationId xmlns:a16="http://schemas.microsoft.com/office/drawing/2014/main" id="{1EA63CCE-633E-8BEB-A186-AEB4C289ADC1}"/>
                    </a:ext>
                  </a:extLst>
                </p:cNvPr>
                <p:cNvPicPr/>
                <p:nvPr/>
              </p:nvPicPr>
              <p:blipFill>
                <a:blip r:embed="rId123"/>
                <a:stretch>
                  <a:fillRect/>
                </a:stretch>
              </p:blipFill>
              <p:spPr>
                <a:xfrm>
                  <a:off x="4965390" y="2645280"/>
                  <a:ext cx="12564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97" name="Ink 96">
                  <a:extLst>
                    <a:ext uri="{FF2B5EF4-FFF2-40B4-BE49-F238E27FC236}">
                      <a16:creationId xmlns:a16="http://schemas.microsoft.com/office/drawing/2014/main" id="{EB4B3870-EB3F-CC51-0E7D-CC4E0EA61EB6}"/>
                    </a:ext>
                  </a:extLst>
                </p14:cNvPr>
                <p14:cNvContentPartPr/>
                <p14:nvPr/>
              </p14:nvContentPartPr>
              <p14:xfrm>
                <a:off x="4980870" y="2754720"/>
                <a:ext cx="116280" cy="44280"/>
              </p14:xfrm>
            </p:contentPart>
          </mc:Choice>
          <mc:Fallback xmlns="">
            <p:pic>
              <p:nvPicPr>
                <p:cNvPr id="97" name="Ink 96">
                  <a:extLst>
                    <a:ext uri="{FF2B5EF4-FFF2-40B4-BE49-F238E27FC236}">
                      <a16:creationId xmlns:a16="http://schemas.microsoft.com/office/drawing/2014/main" id="{EB4B3870-EB3F-CC51-0E7D-CC4E0EA61EB6}"/>
                    </a:ext>
                  </a:extLst>
                </p:cNvPr>
                <p:cNvPicPr/>
                <p:nvPr/>
              </p:nvPicPr>
              <p:blipFill>
                <a:blip r:embed="rId125"/>
                <a:stretch>
                  <a:fillRect/>
                </a:stretch>
              </p:blipFill>
              <p:spPr>
                <a:xfrm>
                  <a:off x="4962870" y="2736720"/>
                  <a:ext cx="15192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99" name="Ink 98">
                  <a:extLst>
                    <a:ext uri="{FF2B5EF4-FFF2-40B4-BE49-F238E27FC236}">
                      <a16:creationId xmlns:a16="http://schemas.microsoft.com/office/drawing/2014/main" id="{FC63E96F-AEA1-973A-BE25-EF3CC31D75F8}"/>
                    </a:ext>
                  </a:extLst>
                </p14:cNvPr>
                <p14:cNvContentPartPr/>
                <p14:nvPr/>
              </p14:nvContentPartPr>
              <p14:xfrm>
                <a:off x="5285070" y="2548440"/>
                <a:ext cx="73080" cy="311400"/>
              </p14:xfrm>
            </p:contentPart>
          </mc:Choice>
          <mc:Fallback xmlns="">
            <p:pic>
              <p:nvPicPr>
                <p:cNvPr id="99" name="Ink 98">
                  <a:extLst>
                    <a:ext uri="{FF2B5EF4-FFF2-40B4-BE49-F238E27FC236}">
                      <a16:creationId xmlns:a16="http://schemas.microsoft.com/office/drawing/2014/main" id="{FC63E96F-AEA1-973A-BE25-EF3CC31D75F8}"/>
                    </a:ext>
                  </a:extLst>
                </p:cNvPr>
                <p:cNvPicPr/>
                <p:nvPr/>
              </p:nvPicPr>
              <p:blipFill>
                <a:blip r:embed="rId127"/>
                <a:stretch>
                  <a:fillRect/>
                </a:stretch>
              </p:blipFill>
              <p:spPr>
                <a:xfrm>
                  <a:off x="5267070" y="2530800"/>
                  <a:ext cx="10872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00" name="Ink 99">
                  <a:extLst>
                    <a:ext uri="{FF2B5EF4-FFF2-40B4-BE49-F238E27FC236}">
                      <a16:creationId xmlns:a16="http://schemas.microsoft.com/office/drawing/2014/main" id="{22D7888E-6F8C-D9A6-EB59-3AD02DFF44B3}"/>
                    </a:ext>
                  </a:extLst>
                </p14:cNvPr>
                <p14:cNvContentPartPr/>
                <p14:nvPr/>
              </p14:nvContentPartPr>
              <p14:xfrm>
                <a:off x="5246910" y="2537280"/>
                <a:ext cx="79560" cy="41040"/>
              </p14:xfrm>
            </p:contentPart>
          </mc:Choice>
          <mc:Fallback xmlns="">
            <p:pic>
              <p:nvPicPr>
                <p:cNvPr id="100" name="Ink 99">
                  <a:extLst>
                    <a:ext uri="{FF2B5EF4-FFF2-40B4-BE49-F238E27FC236}">
                      <a16:creationId xmlns:a16="http://schemas.microsoft.com/office/drawing/2014/main" id="{22D7888E-6F8C-D9A6-EB59-3AD02DFF44B3}"/>
                    </a:ext>
                  </a:extLst>
                </p:cNvPr>
                <p:cNvPicPr/>
                <p:nvPr/>
              </p:nvPicPr>
              <p:blipFill>
                <a:blip r:embed="rId129"/>
                <a:stretch>
                  <a:fillRect/>
                </a:stretch>
              </p:blipFill>
              <p:spPr>
                <a:xfrm>
                  <a:off x="5229270" y="2519640"/>
                  <a:ext cx="11520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02" name="Ink 101">
                  <a:extLst>
                    <a:ext uri="{FF2B5EF4-FFF2-40B4-BE49-F238E27FC236}">
                      <a16:creationId xmlns:a16="http://schemas.microsoft.com/office/drawing/2014/main" id="{117BE0E8-C32C-8C7A-9214-ED38D7EFE185}"/>
                    </a:ext>
                  </a:extLst>
                </p14:cNvPr>
                <p14:cNvContentPartPr/>
                <p14:nvPr/>
              </p14:nvContentPartPr>
              <p14:xfrm>
                <a:off x="5483070" y="2742840"/>
                <a:ext cx="72360" cy="189000"/>
              </p14:xfrm>
            </p:contentPart>
          </mc:Choice>
          <mc:Fallback xmlns="">
            <p:pic>
              <p:nvPicPr>
                <p:cNvPr id="102" name="Ink 101">
                  <a:extLst>
                    <a:ext uri="{FF2B5EF4-FFF2-40B4-BE49-F238E27FC236}">
                      <a16:creationId xmlns:a16="http://schemas.microsoft.com/office/drawing/2014/main" id="{117BE0E8-C32C-8C7A-9214-ED38D7EFE185}"/>
                    </a:ext>
                  </a:extLst>
                </p:cNvPr>
                <p:cNvPicPr/>
                <p:nvPr/>
              </p:nvPicPr>
              <p:blipFill>
                <a:blip r:embed="rId131"/>
                <a:stretch>
                  <a:fillRect/>
                </a:stretch>
              </p:blipFill>
              <p:spPr>
                <a:xfrm>
                  <a:off x="5465430" y="2725200"/>
                  <a:ext cx="10800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03" name="Ink 102">
                  <a:extLst>
                    <a:ext uri="{FF2B5EF4-FFF2-40B4-BE49-F238E27FC236}">
                      <a16:creationId xmlns:a16="http://schemas.microsoft.com/office/drawing/2014/main" id="{037E6D48-3ED2-124A-13CE-2C84C447FD14}"/>
                    </a:ext>
                  </a:extLst>
                </p14:cNvPr>
                <p14:cNvContentPartPr/>
                <p14:nvPr/>
              </p14:nvContentPartPr>
              <p14:xfrm>
                <a:off x="5886270" y="2640240"/>
                <a:ext cx="160560" cy="367200"/>
              </p14:xfrm>
            </p:contentPart>
          </mc:Choice>
          <mc:Fallback xmlns="">
            <p:pic>
              <p:nvPicPr>
                <p:cNvPr id="103" name="Ink 102">
                  <a:extLst>
                    <a:ext uri="{FF2B5EF4-FFF2-40B4-BE49-F238E27FC236}">
                      <a16:creationId xmlns:a16="http://schemas.microsoft.com/office/drawing/2014/main" id="{037E6D48-3ED2-124A-13CE-2C84C447FD14}"/>
                    </a:ext>
                  </a:extLst>
                </p:cNvPr>
                <p:cNvPicPr/>
                <p:nvPr/>
              </p:nvPicPr>
              <p:blipFill>
                <a:blip r:embed="rId133"/>
                <a:stretch>
                  <a:fillRect/>
                </a:stretch>
              </p:blipFill>
              <p:spPr>
                <a:xfrm>
                  <a:off x="5868270" y="2622240"/>
                  <a:ext cx="19620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04" name="Ink 103">
                  <a:extLst>
                    <a:ext uri="{FF2B5EF4-FFF2-40B4-BE49-F238E27FC236}">
                      <a16:creationId xmlns:a16="http://schemas.microsoft.com/office/drawing/2014/main" id="{23AC077F-F095-1ECE-5D80-6BEB56267A39}"/>
                    </a:ext>
                  </a:extLst>
                </p14:cNvPr>
                <p14:cNvContentPartPr/>
                <p14:nvPr/>
              </p14:nvContentPartPr>
              <p14:xfrm>
                <a:off x="6046470" y="2537280"/>
                <a:ext cx="360" cy="360"/>
              </p14:xfrm>
            </p:contentPart>
          </mc:Choice>
          <mc:Fallback xmlns="">
            <p:pic>
              <p:nvPicPr>
                <p:cNvPr id="104" name="Ink 103">
                  <a:extLst>
                    <a:ext uri="{FF2B5EF4-FFF2-40B4-BE49-F238E27FC236}">
                      <a16:creationId xmlns:a16="http://schemas.microsoft.com/office/drawing/2014/main" id="{23AC077F-F095-1ECE-5D80-6BEB56267A39}"/>
                    </a:ext>
                  </a:extLst>
                </p:cNvPr>
                <p:cNvPicPr/>
                <p:nvPr/>
              </p:nvPicPr>
              <p:blipFill>
                <a:blip r:embed="rId3"/>
                <a:stretch>
                  <a:fillRect/>
                </a:stretch>
              </p:blipFill>
              <p:spPr>
                <a:xfrm>
                  <a:off x="6028470" y="251964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05" name="Ink 104">
                  <a:extLst>
                    <a:ext uri="{FF2B5EF4-FFF2-40B4-BE49-F238E27FC236}">
                      <a16:creationId xmlns:a16="http://schemas.microsoft.com/office/drawing/2014/main" id="{C0F3F699-9D16-04BC-03AE-D1EEB2704E14}"/>
                    </a:ext>
                  </a:extLst>
                </p14:cNvPr>
                <p14:cNvContentPartPr/>
                <p14:nvPr/>
              </p14:nvContentPartPr>
              <p14:xfrm>
                <a:off x="6206310" y="2731680"/>
                <a:ext cx="90000" cy="24120"/>
              </p14:xfrm>
            </p:contentPart>
          </mc:Choice>
          <mc:Fallback xmlns="">
            <p:pic>
              <p:nvPicPr>
                <p:cNvPr id="105" name="Ink 104">
                  <a:extLst>
                    <a:ext uri="{FF2B5EF4-FFF2-40B4-BE49-F238E27FC236}">
                      <a16:creationId xmlns:a16="http://schemas.microsoft.com/office/drawing/2014/main" id="{C0F3F699-9D16-04BC-03AE-D1EEB2704E14}"/>
                    </a:ext>
                  </a:extLst>
                </p:cNvPr>
                <p:cNvPicPr/>
                <p:nvPr/>
              </p:nvPicPr>
              <p:blipFill>
                <a:blip r:embed="rId136"/>
                <a:stretch>
                  <a:fillRect/>
                </a:stretch>
              </p:blipFill>
              <p:spPr>
                <a:xfrm>
                  <a:off x="6188310" y="2714040"/>
                  <a:ext cx="12564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08" name="Ink 107">
                  <a:extLst>
                    <a:ext uri="{FF2B5EF4-FFF2-40B4-BE49-F238E27FC236}">
                      <a16:creationId xmlns:a16="http://schemas.microsoft.com/office/drawing/2014/main" id="{FC71A0E0-DD25-3802-7463-F5BBBCA8CD51}"/>
                    </a:ext>
                  </a:extLst>
                </p14:cNvPr>
                <p14:cNvContentPartPr/>
                <p14:nvPr/>
              </p14:nvContentPartPr>
              <p14:xfrm>
                <a:off x="6172110" y="2834640"/>
                <a:ext cx="124560" cy="22680"/>
              </p14:xfrm>
            </p:contentPart>
          </mc:Choice>
          <mc:Fallback xmlns="">
            <p:pic>
              <p:nvPicPr>
                <p:cNvPr id="108" name="Ink 107">
                  <a:extLst>
                    <a:ext uri="{FF2B5EF4-FFF2-40B4-BE49-F238E27FC236}">
                      <a16:creationId xmlns:a16="http://schemas.microsoft.com/office/drawing/2014/main" id="{FC71A0E0-DD25-3802-7463-F5BBBCA8CD51}"/>
                    </a:ext>
                  </a:extLst>
                </p:cNvPr>
                <p:cNvPicPr/>
                <p:nvPr/>
              </p:nvPicPr>
              <p:blipFill>
                <a:blip r:embed="rId138"/>
                <a:stretch>
                  <a:fillRect/>
                </a:stretch>
              </p:blipFill>
              <p:spPr>
                <a:xfrm>
                  <a:off x="6154470" y="2816640"/>
                  <a:ext cx="16020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09" name="Ink 108">
                  <a:extLst>
                    <a:ext uri="{FF2B5EF4-FFF2-40B4-BE49-F238E27FC236}">
                      <a16:creationId xmlns:a16="http://schemas.microsoft.com/office/drawing/2014/main" id="{87A5221A-94D9-62BF-0AE8-C59C53BC5B79}"/>
                    </a:ext>
                  </a:extLst>
                </p14:cNvPr>
                <p14:cNvContentPartPr/>
                <p14:nvPr/>
              </p14:nvContentPartPr>
              <p14:xfrm>
                <a:off x="6446430" y="2593080"/>
                <a:ext cx="175680" cy="345600"/>
              </p14:xfrm>
            </p:contentPart>
          </mc:Choice>
          <mc:Fallback xmlns="">
            <p:pic>
              <p:nvPicPr>
                <p:cNvPr id="109" name="Ink 108">
                  <a:extLst>
                    <a:ext uri="{FF2B5EF4-FFF2-40B4-BE49-F238E27FC236}">
                      <a16:creationId xmlns:a16="http://schemas.microsoft.com/office/drawing/2014/main" id="{87A5221A-94D9-62BF-0AE8-C59C53BC5B79}"/>
                    </a:ext>
                  </a:extLst>
                </p:cNvPr>
                <p:cNvPicPr/>
                <p:nvPr/>
              </p:nvPicPr>
              <p:blipFill>
                <a:blip r:embed="rId140"/>
                <a:stretch>
                  <a:fillRect/>
                </a:stretch>
              </p:blipFill>
              <p:spPr>
                <a:xfrm>
                  <a:off x="6428430" y="2575440"/>
                  <a:ext cx="21132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17" name="Ink 116">
                  <a:extLst>
                    <a:ext uri="{FF2B5EF4-FFF2-40B4-BE49-F238E27FC236}">
                      <a16:creationId xmlns:a16="http://schemas.microsoft.com/office/drawing/2014/main" id="{397C5361-C2F8-C8BF-423E-3266D661CEFC}"/>
                    </a:ext>
                  </a:extLst>
                </p14:cNvPr>
                <p14:cNvContentPartPr/>
                <p14:nvPr/>
              </p14:nvContentPartPr>
              <p14:xfrm>
                <a:off x="1817190" y="3006000"/>
                <a:ext cx="967680" cy="172440"/>
              </p14:xfrm>
            </p:contentPart>
          </mc:Choice>
          <mc:Fallback xmlns="">
            <p:pic>
              <p:nvPicPr>
                <p:cNvPr id="117" name="Ink 116">
                  <a:extLst>
                    <a:ext uri="{FF2B5EF4-FFF2-40B4-BE49-F238E27FC236}">
                      <a16:creationId xmlns:a16="http://schemas.microsoft.com/office/drawing/2014/main" id="{397C5361-C2F8-C8BF-423E-3266D661CEFC}"/>
                    </a:ext>
                  </a:extLst>
                </p:cNvPr>
                <p:cNvPicPr/>
                <p:nvPr/>
              </p:nvPicPr>
              <p:blipFill>
                <a:blip r:embed="rId142"/>
                <a:stretch>
                  <a:fillRect/>
                </a:stretch>
              </p:blipFill>
              <p:spPr>
                <a:xfrm>
                  <a:off x="1799190" y="2988360"/>
                  <a:ext cx="1003320" cy="208080"/>
                </a:xfrm>
                <a:prstGeom prst="rect">
                  <a:avLst/>
                </a:prstGeom>
              </p:spPr>
            </p:pic>
          </mc:Fallback>
        </mc:AlternateContent>
      </p:grpSp>
      <p:grpSp>
        <p:nvGrpSpPr>
          <p:cNvPr id="129" name="Group 128">
            <a:extLst>
              <a:ext uri="{FF2B5EF4-FFF2-40B4-BE49-F238E27FC236}">
                <a16:creationId xmlns:a16="http://schemas.microsoft.com/office/drawing/2014/main" id="{E9B4DCA7-09F7-C503-4829-E366C6582990}"/>
              </a:ext>
            </a:extLst>
          </p:cNvPr>
          <p:cNvGrpSpPr/>
          <p:nvPr/>
        </p:nvGrpSpPr>
        <p:grpSpPr>
          <a:xfrm>
            <a:off x="7726590" y="2480400"/>
            <a:ext cx="1452240" cy="616320"/>
            <a:chOff x="7726590" y="2480400"/>
            <a:chExt cx="1452240" cy="616320"/>
          </a:xfrm>
        </p:grpSpPr>
        <mc:AlternateContent xmlns:mc="http://schemas.openxmlformats.org/markup-compatibility/2006" xmlns:p14="http://schemas.microsoft.com/office/powerpoint/2010/main">
          <mc:Choice Requires="p14">
            <p:contentPart p14:bwMode="auto" r:id="rId143">
              <p14:nvContentPartPr>
                <p14:cNvPr id="119" name="Ink 118">
                  <a:extLst>
                    <a:ext uri="{FF2B5EF4-FFF2-40B4-BE49-F238E27FC236}">
                      <a16:creationId xmlns:a16="http://schemas.microsoft.com/office/drawing/2014/main" id="{E7328E02-B1DF-FD22-B7F1-178A931C8C42}"/>
                    </a:ext>
                  </a:extLst>
                </p14:cNvPr>
                <p14:cNvContentPartPr/>
                <p14:nvPr/>
              </p14:nvContentPartPr>
              <p14:xfrm>
                <a:off x="7726590" y="2501640"/>
                <a:ext cx="206280" cy="47160"/>
              </p14:xfrm>
            </p:contentPart>
          </mc:Choice>
          <mc:Fallback xmlns="">
            <p:pic>
              <p:nvPicPr>
                <p:cNvPr id="119" name="Ink 118">
                  <a:extLst>
                    <a:ext uri="{FF2B5EF4-FFF2-40B4-BE49-F238E27FC236}">
                      <a16:creationId xmlns:a16="http://schemas.microsoft.com/office/drawing/2014/main" id="{E7328E02-B1DF-FD22-B7F1-178A931C8C42}"/>
                    </a:ext>
                  </a:extLst>
                </p:cNvPr>
                <p:cNvPicPr/>
                <p:nvPr/>
              </p:nvPicPr>
              <p:blipFill>
                <a:blip r:embed="rId144"/>
                <a:stretch>
                  <a:fillRect/>
                </a:stretch>
              </p:blipFill>
              <p:spPr>
                <a:xfrm>
                  <a:off x="7708590" y="2484000"/>
                  <a:ext cx="24192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20" name="Ink 119">
                  <a:extLst>
                    <a:ext uri="{FF2B5EF4-FFF2-40B4-BE49-F238E27FC236}">
                      <a16:creationId xmlns:a16="http://schemas.microsoft.com/office/drawing/2014/main" id="{091E9AE4-FEF3-525F-5F11-1B287EE4149A}"/>
                    </a:ext>
                  </a:extLst>
                </p14:cNvPr>
                <p14:cNvContentPartPr/>
                <p14:nvPr/>
              </p14:nvContentPartPr>
              <p14:xfrm>
                <a:off x="7747830" y="2594520"/>
                <a:ext cx="186840" cy="333720"/>
              </p14:xfrm>
            </p:contentPart>
          </mc:Choice>
          <mc:Fallback xmlns="">
            <p:pic>
              <p:nvPicPr>
                <p:cNvPr id="120" name="Ink 119">
                  <a:extLst>
                    <a:ext uri="{FF2B5EF4-FFF2-40B4-BE49-F238E27FC236}">
                      <a16:creationId xmlns:a16="http://schemas.microsoft.com/office/drawing/2014/main" id="{091E9AE4-FEF3-525F-5F11-1B287EE4149A}"/>
                    </a:ext>
                  </a:extLst>
                </p:cNvPr>
                <p:cNvPicPr/>
                <p:nvPr/>
              </p:nvPicPr>
              <p:blipFill>
                <a:blip r:embed="rId146"/>
                <a:stretch>
                  <a:fillRect/>
                </a:stretch>
              </p:blipFill>
              <p:spPr>
                <a:xfrm>
                  <a:off x="7729830" y="2576520"/>
                  <a:ext cx="222480" cy="36936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22" name="Ink 121">
                  <a:extLst>
                    <a:ext uri="{FF2B5EF4-FFF2-40B4-BE49-F238E27FC236}">
                      <a16:creationId xmlns:a16="http://schemas.microsoft.com/office/drawing/2014/main" id="{AF58ACCC-C402-AAC3-B858-742468FD365C}"/>
                    </a:ext>
                  </a:extLst>
                </p14:cNvPr>
                <p14:cNvContentPartPr/>
                <p14:nvPr/>
              </p14:nvContentPartPr>
              <p14:xfrm>
                <a:off x="8111790" y="2651400"/>
                <a:ext cx="127440" cy="245880"/>
              </p14:xfrm>
            </p:contentPart>
          </mc:Choice>
          <mc:Fallback xmlns="">
            <p:pic>
              <p:nvPicPr>
                <p:cNvPr id="122" name="Ink 121">
                  <a:extLst>
                    <a:ext uri="{FF2B5EF4-FFF2-40B4-BE49-F238E27FC236}">
                      <a16:creationId xmlns:a16="http://schemas.microsoft.com/office/drawing/2014/main" id="{AF58ACCC-C402-AAC3-B858-742468FD365C}"/>
                    </a:ext>
                  </a:extLst>
                </p:cNvPr>
                <p:cNvPicPr/>
                <p:nvPr/>
              </p:nvPicPr>
              <p:blipFill>
                <a:blip r:embed="rId148"/>
                <a:stretch>
                  <a:fillRect/>
                </a:stretch>
              </p:blipFill>
              <p:spPr>
                <a:xfrm>
                  <a:off x="8094150" y="2633760"/>
                  <a:ext cx="16308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23" name="Ink 122">
                  <a:extLst>
                    <a:ext uri="{FF2B5EF4-FFF2-40B4-BE49-F238E27FC236}">
                      <a16:creationId xmlns:a16="http://schemas.microsoft.com/office/drawing/2014/main" id="{E5B20314-7A3C-933C-9D19-3292887319B3}"/>
                    </a:ext>
                  </a:extLst>
                </p14:cNvPr>
                <p14:cNvContentPartPr/>
                <p14:nvPr/>
              </p14:nvContentPartPr>
              <p14:xfrm>
                <a:off x="8367390" y="2482560"/>
                <a:ext cx="150120" cy="390600"/>
              </p14:xfrm>
            </p:contentPart>
          </mc:Choice>
          <mc:Fallback xmlns="">
            <p:pic>
              <p:nvPicPr>
                <p:cNvPr id="123" name="Ink 122">
                  <a:extLst>
                    <a:ext uri="{FF2B5EF4-FFF2-40B4-BE49-F238E27FC236}">
                      <a16:creationId xmlns:a16="http://schemas.microsoft.com/office/drawing/2014/main" id="{E5B20314-7A3C-933C-9D19-3292887319B3}"/>
                    </a:ext>
                  </a:extLst>
                </p:cNvPr>
                <p:cNvPicPr/>
                <p:nvPr/>
              </p:nvPicPr>
              <p:blipFill>
                <a:blip r:embed="rId150"/>
                <a:stretch>
                  <a:fillRect/>
                </a:stretch>
              </p:blipFill>
              <p:spPr>
                <a:xfrm>
                  <a:off x="8349390" y="2464560"/>
                  <a:ext cx="18576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24" name="Ink 123">
                  <a:extLst>
                    <a:ext uri="{FF2B5EF4-FFF2-40B4-BE49-F238E27FC236}">
                      <a16:creationId xmlns:a16="http://schemas.microsoft.com/office/drawing/2014/main" id="{E8D613D9-CC0F-2581-EB90-93C2F5D2CDD3}"/>
                    </a:ext>
                  </a:extLst>
                </p14:cNvPr>
                <p14:cNvContentPartPr/>
                <p14:nvPr/>
              </p14:nvContentPartPr>
              <p14:xfrm>
                <a:off x="8604990" y="2480400"/>
                <a:ext cx="117000" cy="476280"/>
              </p14:xfrm>
            </p:contentPart>
          </mc:Choice>
          <mc:Fallback xmlns="">
            <p:pic>
              <p:nvPicPr>
                <p:cNvPr id="124" name="Ink 123">
                  <a:extLst>
                    <a:ext uri="{FF2B5EF4-FFF2-40B4-BE49-F238E27FC236}">
                      <a16:creationId xmlns:a16="http://schemas.microsoft.com/office/drawing/2014/main" id="{E8D613D9-CC0F-2581-EB90-93C2F5D2CDD3}"/>
                    </a:ext>
                  </a:extLst>
                </p:cNvPr>
                <p:cNvPicPr/>
                <p:nvPr/>
              </p:nvPicPr>
              <p:blipFill>
                <a:blip r:embed="rId152"/>
                <a:stretch>
                  <a:fillRect/>
                </a:stretch>
              </p:blipFill>
              <p:spPr>
                <a:xfrm>
                  <a:off x="8586990" y="2462400"/>
                  <a:ext cx="152640" cy="51192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25" name="Ink 124">
                  <a:extLst>
                    <a:ext uri="{FF2B5EF4-FFF2-40B4-BE49-F238E27FC236}">
                      <a16:creationId xmlns:a16="http://schemas.microsoft.com/office/drawing/2014/main" id="{815AB223-1000-E8E6-879F-76B5AC689A6A}"/>
                    </a:ext>
                  </a:extLst>
                </p14:cNvPr>
                <p14:cNvContentPartPr/>
                <p14:nvPr/>
              </p14:nvContentPartPr>
              <p14:xfrm>
                <a:off x="8871030" y="2627640"/>
                <a:ext cx="113400" cy="469080"/>
              </p14:xfrm>
            </p:contentPart>
          </mc:Choice>
          <mc:Fallback xmlns="">
            <p:pic>
              <p:nvPicPr>
                <p:cNvPr id="125" name="Ink 124">
                  <a:extLst>
                    <a:ext uri="{FF2B5EF4-FFF2-40B4-BE49-F238E27FC236}">
                      <a16:creationId xmlns:a16="http://schemas.microsoft.com/office/drawing/2014/main" id="{815AB223-1000-E8E6-879F-76B5AC689A6A}"/>
                    </a:ext>
                  </a:extLst>
                </p:cNvPr>
                <p:cNvPicPr/>
                <p:nvPr/>
              </p:nvPicPr>
              <p:blipFill>
                <a:blip r:embed="rId154"/>
                <a:stretch>
                  <a:fillRect/>
                </a:stretch>
              </p:blipFill>
              <p:spPr>
                <a:xfrm>
                  <a:off x="8853030" y="2609640"/>
                  <a:ext cx="149040" cy="50472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26" name="Ink 125">
                  <a:extLst>
                    <a:ext uri="{FF2B5EF4-FFF2-40B4-BE49-F238E27FC236}">
                      <a16:creationId xmlns:a16="http://schemas.microsoft.com/office/drawing/2014/main" id="{F9191AD6-68B5-67BC-E8D3-7848B7D39C45}"/>
                    </a:ext>
                  </a:extLst>
                </p14:cNvPr>
                <p14:cNvContentPartPr/>
                <p14:nvPr/>
              </p14:nvContentPartPr>
              <p14:xfrm>
                <a:off x="8949510" y="2571480"/>
                <a:ext cx="216360" cy="23040"/>
              </p14:xfrm>
            </p:contentPart>
          </mc:Choice>
          <mc:Fallback xmlns="">
            <p:pic>
              <p:nvPicPr>
                <p:cNvPr id="126" name="Ink 125">
                  <a:extLst>
                    <a:ext uri="{FF2B5EF4-FFF2-40B4-BE49-F238E27FC236}">
                      <a16:creationId xmlns:a16="http://schemas.microsoft.com/office/drawing/2014/main" id="{F9191AD6-68B5-67BC-E8D3-7848B7D39C45}"/>
                    </a:ext>
                  </a:extLst>
                </p:cNvPr>
                <p:cNvPicPr/>
                <p:nvPr/>
              </p:nvPicPr>
              <p:blipFill>
                <a:blip r:embed="rId156"/>
                <a:stretch>
                  <a:fillRect/>
                </a:stretch>
              </p:blipFill>
              <p:spPr>
                <a:xfrm>
                  <a:off x="8931510" y="2553840"/>
                  <a:ext cx="25200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28" name="Ink 127">
                  <a:extLst>
                    <a:ext uri="{FF2B5EF4-FFF2-40B4-BE49-F238E27FC236}">
                      <a16:creationId xmlns:a16="http://schemas.microsoft.com/office/drawing/2014/main" id="{8BBA7F71-F084-9986-DA74-93019C62DC87}"/>
                    </a:ext>
                  </a:extLst>
                </p14:cNvPr>
                <p14:cNvContentPartPr/>
                <p14:nvPr/>
              </p14:nvContentPartPr>
              <p14:xfrm>
                <a:off x="8949510" y="2822760"/>
                <a:ext cx="229320" cy="12600"/>
              </p14:xfrm>
            </p:contentPart>
          </mc:Choice>
          <mc:Fallback xmlns="">
            <p:pic>
              <p:nvPicPr>
                <p:cNvPr id="128" name="Ink 127">
                  <a:extLst>
                    <a:ext uri="{FF2B5EF4-FFF2-40B4-BE49-F238E27FC236}">
                      <a16:creationId xmlns:a16="http://schemas.microsoft.com/office/drawing/2014/main" id="{8BBA7F71-F084-9986-DA74-93019C62DC87}"/>
                    </a:ext>
                  </a:extLst>
                </p:cNvPr>
                <p:cNvPicPr/>
                <p:nvPr/>
              </p:nvPicPr>
              <p:blipFill>
                <a:blip r:embed="rId158"/>
                <a:stretch>
                  <a:fillRect/>
                </a:stretch>
              </p:blipFill>
              <p:spPr>
                <a:xfrm>
                  <a:off x="8931510" y="2805120"/>
                  <a:ext cx="264960" cy="48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9">
            <p14:nvContentPartPr>
              <p14:cNvPr id="179" name="Ink 178">
                <a:extLst>
                  <a:ext uri="{FF2B5EF4-FFF2-40B4-BE49-F238E27FC236}">
                    <a16:creationId xmlns:a16="http://schemas.microsoft.com/office/drawing/2014/main" id="{C2F40E34-AF3C-9CFD-8893-55DA6DA852E3}"/>
                  </a:ext>
                </a:extLst>
              </p14:cNvPr>
              <p14:cNvContentPartPr/>
              <p14:nvPr/>
            </p14:nvContentPartPr>
            <p14:xfrm>
              <a:off x="6513750" y="3405960"/>
              <a:ext cx="255960" cy="471960"/>
            </p14:xfrm>
          </p:contentPart>
        </mc:Choice>
        <mc:Fallback xmlns="">
          <p:pic>
            <p:nvPicPr>
              <p:cNvPr id="179" name="Ink 178">
                <a:extLst>
                  <a:ext uri="{FF2B5EF4-FFF2-40B4-BE49-F238E27FC236}">
                    <a16:creationId xmlns:a16="http://schemas.microsoft.com/office/drawing/2014/main" id="{C2F40E34-AF3C-9CFD-8893-55DA6DA852E3}"/>
                  </a:ext>
                </a:extLst>
              </p:cNvPr>
              <p:cNvPicPr/>
              <p:nvPr/>
            </p:nvPicPr>
            <p:blipFill>
              <a:blip r:embed="rId160"/>
              <a:stretch>
                <a:fillRect/>
              </a:stretch>
            </p:blipFill>
            <p:spPr>
              <a:xfrm>
                <a:off x="6496110" y="3388320"/>
                <a:ext cx="291600" cy="507600"/>
              </a:xfrm>
              <a:prstGeom prst="rect">
                <a:avLst/>
              </a:prstGeom>
            </p:spPr>
          </p:pic>
        </mc:Fallback>
      </mc:AlternateContent>
      <p:grpSp>
        <p:nvGrpSpPr>
          <p:cNvPr id="185" name="Group 184">
            <a:extLst>
              <a:ext uri="{FF2B5EF4-FFF2-40B4-BE49-F238E27FC236}">
                <a16:creationId xmlns:a16="http://schemas.microsoft.com/office/drawing/2014/main" id="{BFDE5727-4E68-04AB-C5E0-8BCF63B41C96}"/>
              </a:ext>
            </a:extLst>
          </p:cNvPr>
          <p:cNvGrpSpPr/>
          <p:nvPr/>
        </p:nvGrpSpPr>
        <p:grpSpPr>
          <a:xfrm>
            <a:off x="7189470" y="3237120"/>
            <a:ext cx="297720" cy="568800"/>
            <a:chOff x="7189470" y="3237120"/>
            <a:chExt cx="297720" cy="568800"/>
          </a:xfrm>
        </p:grpSpPr>
        <mc:AlternateContent xmlns:mc="http://schemas.openxmlformats.org/markup-compatibility/2006" xmlns:p14="http://schemas.microsoft.com/office/powerpoint/2010/main">
          <mc:Choice Requires="p14">
            <p:contentPart p14:bwMode="auto" r:id="rId161">
              <p14:nvContentPartPr>
                <p14:cNvPr id="180" name="Ink 179">
                  <a:extLst>
                    <a:ext uri="{FF2B5EF4-FFF2-40B4-BE49-F238E27FC236}">
                      <a16:creationId xmlns:a16="http://schemas.microsoft.com/office/drawing/2014/main" id="{E1868B9D-A06F-50BD-CCCA-C4ED99CE569A}"/>
                    </a:ext>
                  </a:extLst>
                </p14:cNvPr>
                <p14:cNvContentPartPr/>
                <p14:nvPr/>
              </p14:nvContentPartPr>
              <p14:xfrm>
                <a:off x="7189470" y="3588840"/>
                <a:ext cx="360" cy="216360"/>
              </p14:xfrm>
            </p:contentPart>
          </mc:Choice>
          <mc:Fallback xmlns="">
            <p:pic>
              <p:nvPicPr>
                <p:cNvPr id="180" name="Ink 179">
                  <a:extLst>
                    <a:ext uri="{FF2B5EF4-FFF2-40B4-BE49-F238E27FC236}">
                      <a16:creationId xmlns:a16="http://schemas.microsoft.com/office/drawing/2014/main" id="{E1868B9D-A06F-50BD-CCCA-C4ED99CE569A}"/>
                    </a:ext>
                  </a:extLst>
                </p:cNvPr>
                <p:cNvPicPr/>
                <p:nvPr/>
              </p:nvPicPr>
              <p:blipFill>
                <a:blip r:embed="rId162"/>
                <a:stretch>
                  <a:fillRect/>
                </a:stretch>
              </p:blipFill>
              <p:spPr>
                <a:xfrm>
                  <a:off x="7171470" y="3571200"/>
                  <a:ext cx="3600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81" name="Ink 180">
                  <a:extLst>
                    <a:ext uri="{FF2B5EF4-FFF2-40B4-BE49-F238E27FC236}">
                      <a16:creationId xmlns:a16="http://schemas.microsoft.com/office/drawing/2014/main" id="{1D8390AE-4968-3645-215A-23137113FDF3}"/>
                    </a:ext>
                  </a:extLst>
                </p14:cNvPr>
                <p14:cNvContentPartPr/>
                <p14:nvPr/>
              </p14:nvContentPartPr>
              <p14:xfrm>
                <a:off x="7223670" y="3429000"/>
                <a:ext cx="360" cy="360"/>
              </p14:xfrm>
            </p:contentPart>
          </mc:Choice>
          <mc:Fallback xmlns="">
            <p:pic>
              <p:nvPicPr>
                <p:cNvPr id="181" name="Ink 180">
                  <a:extLst>
                    <a:ext uri="{FF2B5EF4-FFF2-40B4-BE49-F238E27FC236}">
                      <a16:creationId xmlns:a16="http://schemas.microsoft.com/office/drawing/2014/main" id="{1D8390AE-4968-3645-215A-23137113FDF3}"/>
                    </a:ext>
                  </a:extLst>
                </p:cNvPr>
                <p:cNvPicPr/>
                <p:nvPr/>
              </p:nvPicPr>
              <p:blipFill>
                <a:blip r:embed="rId3"/>
                <a:stretch>
                  <a:fillRect/>
                </a:stretch>
              </p:blipFill>
              <p:spPr>
                <a:xfrm>
                  <a:off x="7205670" y="341136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82" name="Ink 181">
                  <a:extLst>
                    <a:ext uri="{FF2B5EF4-FFF2-40B4-BE49-F238E27FC236}">
                      <a16:creationId xmlns:a16="http://schemas.microsoft.com/office/drawing/2014/main" id="{6ED1529D-3C12-DA89-C0AB-EE78F548E7EC}"/>
                    </a:ext>
                  </a:extLst>
                </p14:cNvPr>
                <p14:cNvContentPartPr/>
                <p14:nvPr/>
              </p14:nvContentPartPr>
              <p14:xfrm>
                <a:off x="7344990" y="3237120"/>
                <a:ext cx="142200" cy="568800"/>
              </p14:xfrm>
            </p:contentPart>
          </mc:Choice>
          <mc:Fallback xmlns="">
            <p:pic>
              <p:nvPicPr>
                <p:cNvPr id="182" name="Ink 181">
                  <a:extLst>
                    <a:ext uri="{FF2B5EF4-FFF2-40B4-BE49-F238E27FC236}">
                      <a16:creationId xmlns:a16="http://schemas.microsoft.com/office/drawing/2014/main" id="{6ED1529D-3C12-DA89-C0AB-EE78F548E7EC}"/>
                    </a:ext>
                  </a:extLst>
                </p:cNvPr>
                <p:cNvPicPr/>
                <p:nvPr/>
              </p:nvPicPr>
              <p:blipFill>
                <a:blip r:embed="rId165"/>
                <a:stretch>
                  <a:fillRect/>
                </a:stretch>
              </p:blipFill>
              <p:spPr>
                <a:xfrm>
                  <a:off x="7326990" y="3219480"/>
                  <a:ext cx="177840" cy="6044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83" name="Ink 182">
                  <a:extLst>
                    <a:ext uri="{FF2B5EF4-FFF2-40B4-BE49-F238E27FC236}">
                      <a16:creationId xmlns:a16="http://schemas.microsoft.com/office/drawing/2014/main" id="{6489478C-4CED-EB91-FCA2-4B372294DDFE}"/>
                    </a:ext>
                  </a:extLst>
                </p14:cNvPr>
                <p14:cNvContentPartPr/>
                <p14:nvPr/>
              </p14:nvContentPartPr>
              <p14:xfrm>
                <a:off x="7303590" y="3485880"/>
                <a:ext cx="182880" cy="12240"/>
              </p14:xfrm>
            </p:contentPart>
          </mc:Choice>
          <mc:Fallback xmlns="">
            <p:pic>
              <p:nvPicPr>
                <p:cNvPr id="183" name="Ink 182">
                  <a:extLst>
                    <a:ext uri="{FF2B5EF4-FFF2-40B4-BE49-F238E27FC236}">
                      <a16:creationId xmlns:a16="http://schemas.microsoft.com/office/drawing/2014/main" id="{6489478C-4CED-EB91-FCA2-4B372294DDFE}"/>
                    </a:ext>
                  </a:extLst>
                </p:cNvPr>
                <p:cNvPicPr/>
                <p:nvPr/>
              </p:nvPicPr>
              <p:blipFill>
                <a:blip r:embed="rId167"/>
                <a:stretch>
                  <a:fillRect/>
                </a:stretch>
              </p:blipFill>
              <p:spPr>
                <a:xfrm>
                  <a:off x="7285590" y="3468240"/>
                  <a:ext cx="218520" cy="47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8">
            <p14:nvContentPartPr>
              <p14:cNvPr id="184" name="Ink 183">
                <a:extLst>
                  <a:ext uri="{FF2B5EF4-FFF2-40B4-BE49-F238E27FC236}">
                    <a16:creationId xmlns:a16="http://schemas.microsoft.com/office/drawing/2014/main" id="{27D35D66-0882-589B-F508-DA32DDF849BD}"/>
                  </a:ext>
                </a:extLst>
              </p14:cNvPr>
              <p14:cNvContentPartPr/>
              <p14:nvPr/>
            </p14:nvContentPartPr>
            <p14:xfrm>
              <a:off x="7668630" y="3194640"/>
              <a:ext cx="138240" cy="782280"/>
            </p14:xfrm>
          </p:contentPart>
        </mc:Choice>
        <mc:Fallback xmlns="">
          <p:pic>
            <p:nvPicPr>
              <p:cNvPr id="184" name="Ink 183">
                <a:extLst>
                  <a:ext uri="{FF2B5EF4-FFF2-40B4-BE49-F238E27FC236}">
                    <a16:creationId xmlns:a16="http://schemas.microsoft.com/office/drawing/2014/main" id="{27D35D66-0882-589B-F508-DA32DDF849BD}"/>
                  </a:ext>
                </a:extLst>
              </p:cNvPr>
              <p:cNvPicPr/>
              <p:nvPr/>
            </p:nvPicPr>
            <p:blipFill>
              <a:blip r:embed="rId169"/>
              <a:stretch>
                <a:fillRect/>
              </a:stretch>
            </p:blipFill>
            <p:spPr>
              <a:xfrm>
                <a:off x="7650630" y="3177000"/>
                <a:ext cx="173880" cy="817920"/>
              </a:xfrm>
              <a:prstGeom prst="rect">
                <a:avLst/>
              </a:prstGeom>
            </p:spPr>
          </p:pic>
        </mc:Fallback>
      </mc:AlternateContent>
      <p:grpSp>
        <p:nvGrpSpPr>
          <p:cNvPr id="187" name="Group 186">
            <a:extLst>
              <a:ext uri="{FF2B5EF4-FFF2-40B4-BE49-F238E27FC236}">
                <a16:creationId xmlns:a16="http://schemas.microsoft.com/office/drawing/2014/main" id="{7A959730-3B66-8BE0-998F-5F46D5CC69A2}"/>
              </a:ext>
            </a:extLst>
          </p:cNvPr>
          <p:cNvGrpSpPr/>
          <p:nvPr/>
        </p:nvGrpSpPr>
        <p:grpSpPr>
          <a:xfrm>
            <a:off x="947430" y="3279960"/>
            <a:ext cx="5338800" cy="938880"/>
            <a:chOff x="947430" y="3279960"/>
            <a:chExt cx="5338800" cy="938880"/>
          </a:xfrm>
        </p:grpSpPr>
        <mc:AlternateContent xmlns:mc="http://schemas.openxmlformats.org/markup-compatibility/2006" xmlns:p14="http://schemas.microsoft.com/office/powerpoint/2010/main">
          <mc:Choice Requires="p14">
            <p:contentPart p14:bwMode="auto" r:id="rId170">
              <p14:nvContentPartPr>
                <p14:cNvPr id="147" name="Ink 146">
                  <a:extLst>
                    <a:ext uri="{FF2B5EF4-FFF2-40B4-BE49-F238E27FC236}">
                      <a16:creationId xmlns:a16="http://schemas.microsoft.com/office/drawing/2014/main" id="{044399AB-4019-6EF1-9A89-5B6E0CEB84A0}"/>
                    </a:ext>
                  </a:extLst>
                </p14:cNvPr>
                <p14:cNvContentPartPr/>
                <p14:nvPr/>
              </p14:nvContentPartPr>
              <p14:xfrm>
                <a:off x="947430" y="3279960"/>
                <a:ext cx="3087000" cy="584280"/>
              </p14:xfrm>
            </p:contentPart>
          </mc:Choice>
          <mc:Fallback xmlns="">
            <p:pic>
              <p:nvPicPr>
                <p:cNvPr id="147" name="Ink 146">
                  <a:extLst>
                    <a:ext uri="{FF2B5EF4-FFF2-40B4-BE49-F238E27FC236}">
                      <a16:creationId xmlns:a16="http://schemas.microsoft.com/office/drawing/2014/main" id="{044399AB-4019-6EF1-9A89-5B6E0CEB84A0}"/>
                    </a:ext>
                  </a:extLst>
                </p:cNvPr>
                <p:cNvPicPr/>
                <p:nvPr/>
              </p:nvPicPr>
              <p:blipFill>
                <a:blip r:embed="rId171"/>
                <a:stretch>
                  <a:fillRect/>
                </a:stretch>
              </p:blipFill>
              <p:spPr>
                <a:xfrm>
                  <a:off x="929430" y="3261960"/>
                  <a:ext cx="3122640" cy="6199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48" name="Ink 147">
                  <a:extLst>
                    <a:ext uri="{FF2B5EF4-FFF2-40B4-BE49-F238E27FC236}">
                      <a16:creationId xmlns:a16="http://schemas.microsoft.com/office/drawing/2014/main" id="{BBA48E39-51A4-D673-6727-1C5EC3DB8213}"/>
                    </a:ext>
                  </a:extLst>
                </p14:cNvPr>
                <p14:cNvContentPartPr/>
                <p14:nvPr/>
              </p14:nvContentPartPr>
              <p14:xfrm>
                <a:off x="1119870" y="3316320"/>
                <a:ext cx="296640" cy="390960"/>
              </p14:xfrm>
            </p:contentPart>
          </mc:Choice>
          <mc:Fallback xmlns="">
            <p:pic>
              <p:nvPicPr>
                <p:cNvPr id="148" name="Ink 147">
                  <a:extLst>
                    <a:ext uri="{FF2B5EF4-FFF2-40B4-BE49-F238E27FC236}">
                      <a16:creationId xmlns:a16="http://schemas.microsoft.com/office/drawing/2014/main" id="{BBA48E39-51A4-D673-6727-1C5EC3DB8213}"/>
                    </a:ext>
                  </a:extLst>
                </p:cNvPr>
                <p:cNvPicPr/>
                <p:nvPr/>
              </p:nvPicPr>
              <p:blipFill>
                <a:blip r:embed="rId173"/>
                <a:stretch>
                  <a:fillRect/>
                </a:stretch>
              </p:blipFill>
              <p:spPr>
                <a:xfrm>
                  <a:off x="1101870" y="3298320"/>
                  <a:ext cx="332280" cy="4266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49" name="Ink 148">
                  <a:extLst>
                    <a:ext uri="{FF2B5EF4-FFF2-40B4-BE49-F238E27FC236}">
                      <a16:creationId xmlns:a16="http://schemas.microsoft.com/office/drawing/2014/main" id="{7770A3DE-CF97-4D9B-3790-2F039ED40180}"/>
                    </a:ext>
                  </a:extLst>
                </p14:cNvPr>
                <p14:cNvContentPartPr/>
                <p14:nvPr/>
              </p14:nvContentPartPr>
              <p14:xfrm>
                <a:off x="1531350" y="3348720"/>
                <a:ext cx="41760" cy="504000"/>
              </p14:xfrm>
            </p:contentPart>
          </mc:Choice>
          <mc:Fallback xmlns="">
            <p:pic>
              <p:nvPicPr>
                <p:cNvPr id="149" name="Ink 148">
                  <a:extLst>
                    <a:ext uri="{FF2B5EF4-FFF2-40B4-BE49-F238E27FC236}">
                      <a16:creationId xmlns:a16="http://schemas.microsoft.com/office/drawing/2014/main" id="{7770A3DE-CF97-4D9B-3790-2F039ED40180}"/>
                    </a:ext>
                  </a:extLst>
                </p:cNvPr>
                <p:cNvPicPr/>
                <p:nvPr/>
              </p:nvPicPr>
              <p:blipFill>
                <a:blip r:embed="rId175"/>
                <a:stretch>
                  <a:fillRect/>
                </a:stretch>
              </p:blipFill>
              <p:spPr>
                <a:xfrm>
                  <a:off x="1513350" y="3330720"/>
                  <a:ext cx="77400" cy="5396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50" name="Ink 149">
                  <a:extLst>
                    <a:ext uri="{FF2B5EF4-FFF2-40B4-BE49-F238E27FC236}">
                      <a16:creationId xmlns:a16="http://schemas.microsoft.com/office/drawing/2014/main" id="{CB4FBF44-FFF4-47F7-47DF-820ACBF04F3C}"/>
                    </a:ext>
                  </a:extLst>
                </p14:cNvPr>
                <p14:cNvContentPartPr/>
                <p14:nvPr/>
              </p14:nvContentPartPr>
              <p14:xfrm>
                <a:off x="1771470" y="3417480"/>
                <a:ext cx="143280" cy="18720"/>
              </p14:xfrm>
            </p:contentPart>
          </mc:Choice>
          <mc:Fallback xmlns="">
            <p:pic>
              <p:nvPicPr>
                <p:cNvPr id="150" name="Ink 149">
                  <a:extLst>
                    <a:ext uri="{FF2B5EF4-FFF2-40B4-BE49-F238E27FC236}">
                      <a16:creationId xmlns:a16="http://schemas.microsoft.com/office/drawing/2014/main" id="{CB4FBF44-FFF4-47F7-47DF-820ACBF04F3C}"/>
                    </a:ext>
                  </a:extLst>
                </p:cNvPr>
                <p:cNvPicPr/>
                <p:nvPr/>
              </p:nvPicPr>
              <p:blipFill>
                <a:blip r:embed="rId177"/>
                <a:stretch>
                  <a:fillRect/>
                </a:stretch>
              </p:blipFill>
              <p:spPr>
                <a:xfrm>
                  <a:off x="1753470" y="3399480"/>
                  <a:ext cx="17892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51" name="Ink 150">
                  <a:extLst>
                    <a:ext uri="{FF2B5EF4-FFF2-40B4-BE49-F238E27FC236}">
                      <a16:creationId xmlns:a16="http://schemas.microsoft.com/office/drawing/2014/main" id="{88CFC075-C3E9-457B-699C-0E0BE0F7CE13}"/>
                    </a:ext>
                  </a:extLst>
                </p14:cNvPr>
                <p14:cNvContentPartPr/>
                <p14:nvPr/>
              </p14:nvContentPartPr>
              <p14:xfrm>
                <a:off x="1677510" y="3439080"/>
                <a:ext cx="175320" cy="376920"/>
              </p14:xfrm>
            </p:contentPart>
          </mc:Choice>
          <mc:Fallback xmlns="">
            <p:pic>
              <p:nvPicPr>
                <p:cNvPr id="151" name="Ink 150">
                  <a:extLst>
                    <a:ext uri="{FF2B5EF4-FFF2-40B4-BE49-F238E27FC236}">
                      <a16:creationId xmlns:a16="http://schemas.microsoft.com/office/drawing/2014/main" id="{88CFC075-C3E9-457B-699C-0E0BE0F7CE13}"/>
                    </a:ext>
                  </a:extLst>
                </p:cNvPr>
                <p:cNvPicPr/>
                <p:nvPr/>
              </p:nvPicPr>
              <p:blipFill>
                <a:blip r:embed="rId179"/>
                <a:stretch>
                  <a:fillRect/>
                </a:stretch>
              </p:blipFill>
              <p:spPr>
                <a:xfrm>
                  <a:off x="1659510" y="3421440"/>
                  <a:ext cx="210960" cy="4125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53" name="Ink 152">
                  <a:extLst>
                    <a:ext uri="{FF2B5EF4-FFF2-40B4-BE49-F238E27FC236}">
                      <a16:creationId xmlns:a16="http://schemas.microsoft.com/office/drawing/2014/main" id="{47DEC142-8AE1-0A17-DAEF-6F9AC5171FED}"/>
                    </a:ext>
                  </a:extLst>
                </p14:cNvPr>
                <p14:cNvContentPartPr/>
                <p14:nvPr/>
              </p14:nvContentPartPr>
              <p14:xfrm>
                <a:off x="2034270" y="3325680"/>
                <a:ext cx="4680" cy="491040"/>
              </p14:xfrm>
            </p:contentPart>
          </mc:Choice>
          <mc:Fallback xmlns="">
            <p:pic>
              <p:nvPicPr>
                <p:cNvPr id="153" name="Ink 152">
                  <a:extLst>
                    <a:ext uri="{FF2B5EF4-FFF2-40B4-BE49-F238E27FC236}">
                      <a16:creationId xmlns:a16="http://schemas.microsoft.com/office/drawing/2014/main" id="{47DEC142-8AE1-0A17-DAEF-6F9AC5171FED}"/>
                    </a:ext>
                  </a:extLst>
                </p:cNvPr>
                <p:cNvPicPr/>
                <p:nvPr/>
              </p:nvPicPr>
              <p:blipFill>
                <a:blip r:embed="rId181"/>
                <a:stretch>
                  <a:fillRect/>
                </a:stretch>
              </p:blipFill>
              <p:spPr>
                <a:xfrm>
                  <a:off x="2016630" y="3308040"/>
                  <a:ext cx="40320" cy="5266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55" name="Ink 154">
                  <a:extLst>
                    <a:ext uri="{FF2B5EF4-FFF2-40B4-BE49-F238E27FC236}">
                      <a16:creationId xmlns:a16="http://schemas.microsoft.com/office/drawing/2014/main" id="{0E226490-D8DC-A2B0-CEE7-51D4C397CDA3}"/>
                    </a:ext>
                  </a:extLst>
                </p14:cNvPr>
                <p14:cNvContentPartPr/>
                <p14:nvPr/>
              </p14:nvContentPartPr>
              <p14:xfrm>
                <a:off x="2251710" y="3393360"/>
                <a:ext cx="207000" cy="462240"/>
              </p14:xfrm>
            </p:contentPart>
          </mc:Choice>
          <mc:Fallback xmlns="">
            <p:pic>
              <p:nvPicPr>
                <p:cNvPr id="155" name="Ink 154">
                  <a:extLst>
                    <a:ext uri="{FF2B5EF4-FFF2-40B4-BE49-F238E27FC236}">
                      <a16:creationId xmlns:a16="http://schemas.microsoft.com/office/drawing/2014/main" id="{0E226490-D8DC-A2B0-CEE7-51D4C397CDA3}"/>
                    </a:ext>
                  </a:extLst>
                </p:cNvPr>
                <p:cNvPicPr/>
                <p:nvPr/>
              </p:nvPicPr>
              <p:blipFill>
                <a:blip r:embed="rId183"/>
                <a:stretch>
                  <a:fillRect/>
                </a:stretch>
              </p:blipFill>
              <p:spPr>
                <a:xfrm>
                  <a:off x="2233710" y="3375720"/>
                  <a:ext cx="242640" cy="49788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57" name="Ink 156">
                  <a:extLst>
                    <a:ext uri="{FF2B5EF4-FFF2-40B4-BE49-F238E27FC236}">
                      <a16:creationId xmlns:a16="http://schemas.microsoft.com/office/drawing/2014/main" id="{CE63846B-A170-7442-7275-BC93661FEE1E}"/>
                    </a:ext>
                  </a:extLst>
                </p14:cNvPr>
                <p14:cNvContentPartPr/>
                <p14:nvPr/>
              </p14:nvContentPartPr>
              <p14:xfrm>
                <a:off x="2662830" y="3337560"/>
                <a:ext cx="360" cy="524880"/>
              </p14:xfrm>
            </p:contentPart>
          </mc:Choice>
          <mc:Fallback xmlns="">
            <p:pic>
              <p:nvPicPr>
                <p:cNvPr id="157" name="Ink 156">
                  <a:extLst>
                    <a:ext uri="{FF2B5EF4-FFF2-40B4-BE49-F238E27FC236}">
                      <a16:creationId xmlns:a16="http://schemas.microsoft.com/office/drawing/2014/main" id="{CE63846B-A170-7442-7275-BC93661FEE1E}"/>
                    </a:ext>
                  </a:extLst>
                </p:cNvPr>
                <p:cNvPicPr/>
                <p:nvPr/>
              </p:nvPicPr>
              <p:blipFill>
                <a:blip r:embed="rId185"/>
                <a:stretch>
                  <a:fillRect/>
                </a:stretch>
              </p:blipFill>
              <p:spPr>
                <a:xfrm>
                  <a:off x="2645190" y="3319560"/>
                  <a:ext cx="36000" cy="5605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58" name="Ink 157">
                  <a:extLst>
                    <a:ext uri="{FF2B5EF4-FFF2-40B4-BE49-F238E27FC236}">
                      <a16:creationId xmlns:a16="http://schemas.microsoft.com/office/drawing/2014/main" id="{83DC3CF0-8580-7D00-2278-D4DCB7272B51}"/>
                    </a:ext>
                  </a:extLst>
                </p14:cNvPr>
                <p14:cNvContentPartPr/>
                <p14:nvPr/>
              </p14:nvContentPartPr>
              <p14:xfrm>
                <a:off x="2857230" y="3317040"/>
                <a:ext cx="173160" cy="456120"/>
              </p14:xfrm>
            </p:contentPart>
          </mc:Choice>
          <mc:Fallback xmlns="">
            <p:pic>
              <p:nvPicPr>
                <p:cNvPr id="158" name="Ink 157">
                  <a:extLst>
                    <a:ext uri="{FF2B5EF4-FFF2-40B4-BE49-F238E27FC236}">
                      <a16:creationId xmlns:a16="http://schemas.microsoft.com/office/drawing/2014/main" id="{83DC3CF0-8580-7D00-2278-D4DCB7272B51}"/>
                    </a:ext>
                  </a:extLst>
                </p:cNvPr>
                <p:cNvPicPr/>
                <p:nvPr/>
              </p:nvPicPr>
              <p:blipFill>
                <a:blip r:embed="rId187"/>
                <a:stretch>
                  <a:fillRect/>
                </a:stretch>
              </p:blipFill>
              <p:spPr>
                <a:xfrm>
                  <a:off x="2839590" y="3299040"/>
                  <a:ext cx="208800" cy="4917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60" name="Ink 159">
                  <a:extLst>
                    <a:ext uri="{FF2B5EF4-FFF2-40B4-BE49-F238E27FC236}">
                      <a16:creationId xmlns:a16="http://schemas.microsoft.com/office/drawing/2014/main" id="{5BC8CA5C-DCE0-4EA0-4658-27A20FDC54B6}"/>
                    </a:ext>
                  </a:extLst>
                </p14:cNvPr>
                <p14:cNvContentPartPr/>
                <p14:nvPr/>
              </p14:nvContentPartPr>
              <p14:xfrm>
                <a:off x="3233430" y="3314520"/>
                <a:ext cx="12600" cy="522720"/>
              </p14:xfrm>
            </p:contentPart>
          </mc:Choice>
          <mc:Fallback xmlns="">
            <p:pic>
              <p:nvPicPr>
                <p:cNvPr id="160" name="Ink 159">
                  <a:extLst>
                    <a:ext uri="{FF2B5EF4-FFF2-40B4-BE49-F238E27FC236}">
                      <a16:creationId xmlns:a16="http://schemas.microsoft.com/office/drawing/2014/main" id="{5BC8CA5C-DCE0-4EA0-4658-27A20FDC54B6}"/>
                    </a:ext>
                  </a:extLst>
                </p:cNvPr>
                <p:cNvPicPr/>
                <p:nvPr/>
              </p:nvPicPr>
              <p:blipFill>
                <a:blip r:embed="rId189"/>
                <a:stretch>
                  <a:fillRect/>
                </a:stretch>
              </p:blipFill>
              <p:spPr>
                <a:xfrm>
                  <a:off x="3215430" y="3296880"/>
                  <a:ext cx="48240" cy="55836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62" name="Ink 161">
                  <a:extLst>
                    <a:ext uri="{FF2B5EF4-FFF2-40B4-BE49-F238E27FC236}">
                      <a16:creationId xmlns:a16="http://schemas.microsoft.com/office/drawing/2014/main" id="{3107A70B-EE81-0009-374C-4D6DA43B6F22}"/>
                    </a:ext>
                  </a:extLst>
                </p14:cNvPr>
                <p14:cNvContentPartPr/>
                <p14:nvPr/>
              </p14:nvContentPartPr>
              <p14:xfrm>
                <a:off x="3485070" y="3360240"/>
                <a:ext cx="117000" cy="491760"/>
              </p14:xfrm>
            </p:contentPart>
          </mc:Choice>
          <mc:Fallback xmlns="">
            <p:pic>
              <p:nvPicPr>
                <p:cNvPr id="162" name="Ink 161">
                  <a:extLst>
                    <a:ext uri="{FF2B5EF4-FFF2-40B4-BE49-F238E27FC236}">
                      <a16:creationId xmlns:a16="http://schemas.microsoft.com/office/drawing/2014/main" id="{3107A70B-EE81-0009-374C-4D6DA43B6F22}"/>
                    </a:ext>
                  </a:extLst>
                </p:cNvPr>
                <p:cNvPicPr/>
                <p:nvPr/>
              </p:nvPicPr>
              <p:blipFill>
                <a:blip r:embed="rId191"/>
                <a:stretch>
                  <a:fillRect/>
                </a:stretch>
              </p:blipFill>
              <p:spPr>
                <a:xfrm>
                  <a:off x="3467430" y="3342600"/>
                  <a:ext cx="152640" cy="5274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64" name="Ink 163">
                  <a:extLst>
                    <a:ext uri="{FF2B5EF4-FFF2-40B4-BE49-F238E27FC236}">
                      <a16:creationId xmlns:a16="http://schemas.microsoft.com/office/drawing/2014/main" id="{EADE8156-82BA-4431-09E5-E96D93391801}"/>
                    </a:ext>
                  </a:extLst>
                </p14:cNvPr>
                <p14:cNvContentPartPr/>
                <p14:nvPr/>
              </p14:nvContentPartPr>
              <p14:xfrm>
                <a:off x="4320630" y="3505320"/>
                <a:ext cx="289800" cy="242280"/>
              </p14:xfrm>
            </p:contentPart>
          </mc:Choice>
          <mc:Fallback xmlns="">
            <p:pic>
              <p:nvPicPr>
                <p:cNvPr id="164" name="Ink 163">
                  <a:extLst>
                    <a:ext uri="{FF2B5EF4-FFF2-40B4-BE49-F238E27FC236}">
                      <a16:creationId xmlns:a16="http://schemas.microsoft.com/office/drawing/2014/main" id="{EADE8156-82BA-4431-09E5-E96D93391801}"/>
                    </a:ext>
                  </a:extLst>
                </p:cNvPr>
                <p:cNvPicPr/>
                <p:nvPr/>
              </p:nvPicPr>
              <p:blipFill>
                <a:blip r:embed="rId193"/>
                <a:stretch>
                  <a:fillRect/>
                </a:stretch>
              </p:blipFill>
              <p:spPr>
                <a:xfrm>
                  <a:off x="4302630" y="3487680"/>
                  <a:ext cx="32544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65" name="Ink 164">
                  <a:extLst>
                    <a:ext uri="{FF2B5EF4-FFF2-40B4-BE49-F238E27FC236}">
                      <a16:creationId xmlns:a16="http://schemas.microsoft.com/office/drawing/2014/main" id="{FA74CA4F-0FFD-38C2-1074-7E7020F27CF4}"/>
                    </a:ext>
                  </a:extLst>
                </p14:cNvPr>
                <p14:cNvContentPartPr/>
                <p14:nvPr/>
              </p14:nvContentPartPr>
              <p14:xfrm>
                <a:off x="4846230" y="3508920"/>
                <a:ext cx="360" cy="216360"/>
              </p14:xfrm>
            </p:contentPart>
          </mc:Choice>
          <mc:Fallback xmlns="">
            <p:pic>
              <p:nvPicPr>
                <p:cNvPr id="165" name="Ink 164">
                  <a:extLst>
                    <a:ext uri="{FF2B5EF4-FFF2-40B4-BE49-F238E27FC236}">
                      <a16:creationId xmlns:a16="http://schemas.microsoft.com/office/drawing/2014/main" id="{FA74CA4F-0FFD-38C2-1074-7E7020F27CF4}"/>
                    </a:ext>
                  </a:extLst>
                </p:cNvPr>
                <p:cNvPicPr/>
                <p:nvPr/>
              </p:nvPicPr>
              <p:blipFill>
                <a:blip r:embed="rId162"/>
                <a:stretch>
                  <a:fillRect/>
                </a:stretch>
              </p:blipFill>
              <p:spPr>
                <a:xfrm>
                  <a:off x="4828590" y="3491280"/>
                  <a:ext cx="3600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66" name="Ink 165">
                  <a:extLst>
                    <a:ext uri="{FF2B5EF4-FFF2-40B4-BE49-F238E27FC236}">
                      <a16:creationId xmlns:a16="http://schemas.microsoft.com/office/drawing/2014/main" id="{81CFE736-BFFC-8750-EE44-5C01A7E99020}"/>
                    </a:ext>
                  </a:extLst>
                </p14:cNvPr>
                <p14:cNvContentPartPr/>
                <p14:nvPr/>
              </p14:nvContentPartPr>
              <p14:xfrm>
                <a:off x="4880430" y="3392640"/>
                <a:ext cx="360" cy="2160"/>
              </p14:xfrm>
            </p:contentPart>
          </mc:Choice>
          <mc:Fallback xmlns="">
            <p:pic>
              <p:nvPicPr>
                <p:cNvPr id="166" name="Ink 165">
                  <a:extLst>
                    <a:ext uri="{FF2B5EF4-FFF2-40B4-BE49-F238E27FC236}">
                      <a16:creationId xmlns:a16="http://schemas.microsoft.com/office/drawing/2014/main" id="{81CFE736-BFFC-8750-EE44-5C01A7E99020}"/>
                    </a:ext>
                  </a:extLst>
                </p:cNvPr>
                <p:cNvPicPr/>
                <p:nvPr/>
              </p:nvPicPr>
              <p:blipFill>
                <a:blip r:embed="rId196"/>
                <a:stretch>
                  <a:fillRect/>
                </a:stretch>
              </p:blipFill>
              <p:spPr>
                <a:xfrm>
                  <a:off x="4862430" y="3374640"/>
                  <a:ext cx="3600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67" name="Ink 166">
                  <a:extLst>
                    <a:ext uri="{FF2B5EF4-FFF2-40B4-BE49-F238E27FC236}">
                      <a16:creationId xmlns:a16="http://schemas.microsoft.com/office/drawing/2014/main" id="{41C43093-BC80-49BB-9637-57830BDDE69C}"/>
                    </a:ext>
                  </a:extLst>
                </p14:cNvPr>
                <p14:cNvContentPartPr/>
                <p14:nvPr/>
              </p14:nvContentPartPr>
              <p14:xfrm>
                <a:off x="5006070" y="3577320"/>
                <a:ext cx="155880" cy="40320"/>
              </p14:xfrm>
            </p:contentPart>
          </mc:Choice>
          <mc:Fallback xmlns="">
            <p:pic>
              <p:nvPicPr>
                <p:cNvPr id="167" name="Ink 166">
                  <a:extLst>
                    <a:ext uri="{FF2B5EF4-FFF2-40B4-BE49-F238E27FC236}">
                      <a16:creationId xmlns:a16="http://schemas.microsoft.com/office/drawing/2014/main" id="{41C43093-BC80-49BB-9637-57830BDDE69C}"/>
                    </a:ext>
                  </a:extLst>
                </p:cNvPr>
                <p:cNvPicPr/>
                <p:nvPr/>
              </p:nvPicPr>
              <p:blipFill>
                <a:blip r:embed="rId198"/>
                <a:stretch>
                  <a:fillRect/>
                </a:stretch>
              </p:blipFill>
              <p:spPr>
                <a:xfrm>
                  <a:off x="4988430" y="3559320"/>
                  <a:ext cx="19152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70" name="Ink 169">
                  <a:extLst>
                    <a:ext uri="{FF2B5EF4-FFF2-40B4-BE49-F238E27FC236}">
                      <a16:creationId xmlns:a16="http://schemas.microsoft.com/office/drawing/2014/main" id="{74B11E3B-57F3-41ED-D02F-FAD332695215}"/>
                    </a:ext>
                  </a:extLst>
                </p14:cNvPr>
                <p14:cNvContentPartPr/>
                <p14:nvPr/>
              </p14:nvContentPartPr>
              <p14:xfrm>
                <a:off x="4994910" y="3645720"/>
                <a:ext cx="136080" cy="40320"/>
              </p14:xfrm>
            </p:contentPart>
          </mc:Choice>
          <mc:Fallback xmlns="">
            <p:pic>
              <p:nvPicPr>
                <p:cNvPr id="170" name="Ink 169">
                  <a:extLst>
                    <a:ext uri="{FF2B5EF4-FFF2-40B4-BE49-F238E27FC236}">
                      <a16:creationId xmlns:a16="http://schemas.microsoft.com/office/drawing/2014/main" id="{74B11E3B-57F3-41ED-D02F-FAD332695215}"/>
                    </a:ext>
                  </a:extLst>
                </p:cNvPr>
                <p:cNvPicPr/>
                <p:nvPr/>
              </p:nvPicPr>
              <p:blipFill>
                <a:blip r:embed="rId200"/>
                <a:stretch>
                  <a:fillRect/>
                </a:stretch>
              </p:blipFill>
              <p:spPr>
                <a:xfrm>
                  <a:off x="4977270" y="3628080"/>
                  <a:ext cx="17172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71" name="Ink 170">
                  <a:extLst>
                    <a:ext uri="{FF2B5EF4-FFF2-40B4-BE49-F238E27FC236}">
                      <a16:creationId xmlns:a16="http://schemas.microsoft.com/office/drawing/2014/main" id="{8F79AA3C-F87B-191C-78B9-187DDDDBEA3A}"/>
                    </a:ext>
                  </a:extLst>
                </p14:cNvPr>
                <p14:cNvContentPartPr/>
                <p14:nvPr/>
              </p14:nvContentPartPr>
              <p14:xfrm>
                <a:off x="5300190" y="3423240"/>
                <a:ext cx="182880" cy="453240"/>
              </p14:xfrm>
            </p:contentPart>
          </mc:Choice>
          <mc:Fallback xmlns="">
            <p:pic>
              <p:nvPicPr>
                <p:cNvPr id="171" name="Ink 170">
                  <a:extLst>
                    <a:ext uri="{FF2B5EF4-FFF2-40B4-BE49-F238E27FC236}">
                      <a16:creationId xmlns:a16="http://schemas.microsoft.com/office/drawing/2014/main" id="{8F79AA3C-F87B-191C-78B9-187DDDDBEA3A}"/>
                    </a:ext>
                  </a:extLst>
                </p:cNvPr>
                <p:cNvPicPr/>
                <p:nvPr/>
              </p:nvPicPr>
              <p:blipFill>
                <a:blip r:embed="rId202"/>
                <a:stretch>
                  <a:fillRect/>
                </a:stretch>
              </p:blipFill>
              <p:spPr>
                <a:xfrm>
                  <a:off x="5282550" y="3405600"/>
                  <a:ext cx="21852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72" name="Ink 171">
                  <a:extLst>
                    <a:ext uri="{FF2B5EF4-FFF2-40B4-BE49-F238E27FC236}">
                      <a16:creationId xmlns:a16="http://schemas.microsoft.com/office/drawing/2014/main" id="{7732406E-1F60-C74E-CBF8-01AD24E2C7A0}"/>
                    </a:ext>
                  </a:extLst>
                </p14:cNvPr>
                <p14:cNvContentPartPr/>
                <p14:nvPr/>
              </p14:nvContentPartPr>
              <p14:xfrm>
                <a:off x="5505390" y="3725640"/>
                <a:ext cx="72720" cy="270000"/>
              </p14:xfrm>
            </p:contentPart>
          </mc:Choice>
          <mc:Fallback xmlns="">
            <p:pic>
              <p:nvPicPr>
                <p:cNvPr id="172" name="Ink 171">
                  <a:extLst>
                    <a:ext uri="{FF2B5EF4-FFF2-40B4-BE49-F238E27FC236}">
                      <a16:creationId xmlns:a16="http://schemas.microsoft.com/office/drawing/2014/main" id="{7732406E-1F60-C74E-CBF8-01AD24E2C7A0}"/>
                    </a:ext>
                  </a:extLst>
                </p:cNvPr>
                <p:cNvPicPr/>
                <p:nvPr/>
              </p:nvPicPr>
              <p:blipFill>
                <a:blip r:embed="rId204"/>
                <a:stretch>
                  <a:fillRect/>
                </a:stretch>
              </p:blipFill>
              <p:spPr>
                <a:xfrm>
                  <a:off x="5487750" y="3708000"/>
                  <a:ext cx="10836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75" name="Ink 174">
                  <a:extLst>
                    <a:ext uri="{FF2B5EF4-FFF2-40B4-BE49-F238E27FC236}">
                      <a16:creationId xmlns:a16="http://schemas.microsoft.com/office/drawing/2014/main" id="{710E966C-CD6C-46D6-2AC6-C23FB1089323}"/>
                    </a:ext>
                  </a:extLst>
                </p14:cNvPr>
                <p14:cNvContentPartPr/>
                <p14:nvPr/>
              </p14:nvContentPartPr>
              <p14:xfrm>
                <a:off x="5988870" y="3405960"/>
                <a:ext cx="360" cy="360"/>
              </p14:xfrm>
            </p:contentPart>
          </mc:Choice>
          <mc:Fallback xmlns="">
            <p:pic>
              <p:nvPicPr>
                <p:cNvPr id="175" name="Ink 174">
                  <a:extLst>
                    <a:ext uri="{FF2B5EF4-FFF2-40B4-BE49-F238E27FC236}">
                      <a16:creationId xmlns:a16="http://schemas.microsoft.com/office/drawing/2014/main" id="{710E966C-CD6C-46D6-2AC6-C23FB1089323}"/>
                    </a:ext>
                  </a:extLst>
                </p:cNvPr>
                <p:cNvPicPr/>
                <p:nvPr/>
              </p:nvPicPr>
              <p:blipFill>
                <a:blip r:embed="rId3"/>
                <a:stretch>
                  <a:fillRect/>
                </a:stretch>
              </p:blipFill>
              <p:spPr>
                <a:xfrm>
                  <a:off x="5971230" y="33883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73" name="Ink 172">
                  <a:extLst>
                    <a:ext uri="{FF2B5EF4-FFF2-40B4-BE49-F238E27FC236}">
                      <a16:creationId xmlns:a16="http://schemas.microsoft.com/office/drawing/2014/main" id="{0D0B0C06-F4A8-CC11-98B8-C11FE12B7B13}"/>
                    </a:ext>
                  </a:extLst>
                </p14:cNvPr>
                <p14:cNvContentPartPr/>
                <p14:nvPr/>
              </p14:nvContentPartPr>
              <p14:xfrm>
                <a:off x="5815710" y="3600000"/>
                <a:ext cx="209160" cy="412920"/>
              </p14:xfrm>
            </p:contentPart>
          </mc:Choice>
          <mc:Fallback xmlns="">
            <p:pic>
              <p:nvPicPr>
                <p:cNvPr id="173" name="Ink 172">
                  <a:extLst>
                    <a:ext uri="{FF2B5EF4-FFF2-40B4-BE49-F238E27FC236}">
                      <a16:creationId xmlns:a16="http://schemas.microsoft.com/office/drawing/2014/main" id="{0D0B0C06-F4A8-CC11-98B8-C11FE12B7B13}"/>
                    </a:ext>
                  </a:extLst>
                </p:cNvPr>
                <p:cNvPicPr/>
                <p:nvPr/>
              </p:nvPicPr>
              <p:blipFill>
                <a:blip r:embed="rId207"/>
                <a:stretch>
                  <a:fillRect/>
                </a:stretch>
              </p:blipFill>
              <p:spPr>
                <a:xfrm>
                  <a:off x="5797710" y="3582360"/>
                  <a:ext cx="244800" cy="44856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76" name="Ink 175">
                  <a:extLst>
                    <a:ext uri="{FF2B5EF4-FFF2-40B4-BE49-F238E27FC236}">
                      <a16:creationId xmlns:a16="http://schemas.microsoft.com/office/drawing/2014/main" id="{1DD7548B-17C3-84FE-7328-29E23BA7E155}"/>
                    </a:ext>
                  </a:extLst>
                </p14:cNvPr>
                <p14:cNvContentPartPr/>
                <p14:nvPr/>
              </p14:nvContentPartPr>
              <p14:xfrm>
                <a:off x="6172110" y="3577320"/>
                <a:ext cx="114120" cy="22680"/>
              </p14:xfrm>
            </p:contentPart>
          </mc:Choice>
          <mc:Fallback xmlns="">
            <p:pic>
              <p:nvPicPr>
                <p:cNvPr id="176" name="Ink 175">
                  <a:extLst>
                    <a:ext uri="{FF2B5EF4-FFF2-40B4-BE49-F238E27FC236}">
                      <a16:creationId xmlns:a16="http://schemas.microsoft.com/office/drawing/2014/main" id="{1DD7548B-17C3-84FE-7328-29E23BA7E155}"/>
                    </a:ext>
                  </a:extLst>
                </p:cNvPr>
                <p:cNvPicPr/>
                <p:nvPr/>
              </p:nvPicPr>
              <p:blipFill>
                <a:blip r:embed="rId209"/>
                <a:stretch>
                  <a:fillRect/>
                </a:stretch>
              </p:blipFill>
              <p:spPr>
                <a:xfrm>
                  <a:off x="6154470" y="3559320"/>
                  <a:ext cx="14976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77" name="Ink 176">
                  <a:extLst>
                    <a:ext uri="{FF2B5EF4-FFF2-40B4-BE49-F238E27FC236}">
                      <a16:creationId xmlns:a16="http://schemas.microsoft.com/office/drawing/2014/main" id="{CB0F1675-1F79-D34D-55B8-3894A0A29B0A}"/>
                    </a:ext>
                  </a:extLst>
                </p14:cNvPr>
                <p14:cNvContentPartPr/>
                <p14:nvPr/>
              </p14:nvContentPartPr>
              <p14:xfrm>
                <a:off x="6172110" y="3668760"/>
                <a:ext cx="90000" cy="33480"/>
              </p14:xfrm>
            </p:contentPart>
          </mc:Choice>
          <mc:Fallback xmlns="">
            <p:pic>
              <p:nvPicPr>
                <p:cNvPr id="177" name="Ink 176">
                  <a:extLst>
                    <a:ext uri="{FF2B5EF4-FFF2-40B4-BE49-F238E27FC236}">
                      <a16:creationId xmlns:a16="http://schemas.microsoft.com/office/drawing/2014/main" id="{CB0F1675-1F79-D34D-55B8-3894A0A29B0A}"/>
                    </a:ext>
                  </a:extLst>
                </p:cNvPr>
                <p:cNvPicPr/>
                <p:nvPr/>
              </p:nvPicPr>
              <p:blipFill>
                <a:blip r:embed="rId211"/>
                <a:stretch>
                  <a:fillRect/>
                </a:stretch>
              </p:blipFill>
              <p:spPr>
                <a:xfrm>
                  <a:off x="6154470" y="3651120"/>
                  <a:ext cx="12564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86" name="Ink 185">
                  <a:extLst>
                    <a:ext uri="{FF2B5EF4-FFF2-40B4-BE49-F238E27FC236}">
                      <a16:creationId xmlns:a16="http://schemas.microsoft.com/office/drawing/2014/main" id="{23C6D166-1A08-5250-1E5A-50E60D26299F}"/>
                    </a:ext>
                  </a:extLst>
                </p14:cNvPr>
                <p14:cNvContentPartPr/>
                <p14:nvPr/>
              </p14:nvContentPartPr>
              <p14:xfrm>
                <a:off x="1954350" y="3966120"/>
                <a:ext cx="1827000" cy="252720"/>
              </p14:xfrm>
            </p:contentPart>
          </mc:Choice>
          <mc:Fallback xmlns="">
            <p:pic>
              <p:nvPicPr>
                <p:cNvPr id="186" name="Ink 185">
                  <a:extLst>
                    <a:ext uri="{FF2B5EF4-FFF2-40B4-BE49-F238E27FC236}">
                      <a16:creationId xmlns:a16="http://schemas.microsoft.com/office/drawing/2014/main" id="{23C6D166-1A08-5250-1E5A-50E60D26299F}"/>
                    </a:ext>
                  </a:extLst>
                </p:cNvPr>
                <p:cNvPicPr/>
                <p:nvPr/>
              </p:nvPicPr>
              <p:blipFill>
                <a:blip r:embed="rId213"/>
                <a:stretch>
                  <a:fillRect/>
                </a:stretch>
              </p:blipFill>
              <p:spPr>
                <a:xfrm>
                  <a:off x="1936710" y="3948120"/>
                  <a:ext cx="1862640" cy="28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4">
            <p14:nvContentPartPr>
              <p14:cNvPr id="198" name="Ink 197">
                <a:extLst>
                  <a:ext uri="{FF2B5EF4-FFF2-40B4-BE49-F238E27FC236}">
                    <a16:creationId xmlns:a16="http://schemas.microsoft.com/office/drawing/2014/main" id="{1048E816-957D-BFCA-0A2E-455041DC48F7}"/>
                  </a:ext>
                </a:extLst>
              </p14:cNvPr>
              <p14:cNvContentPartPr/>
              <p14:nvPr/>
            </p14:nvContentPartPr>
            <p14:xfrm>
              <a:off x="1668510" y="4663440"/>
              <a:ext cx="360" cy="468720"/>
            </p14:xfrm>
          </p:contentPart>
        </mc:Choice>
        <mc:Fallback xmlns="">
          <p:pic>
            <p:nvPicPr>
              <p:cNvPr id="198" name="Ink 197">
                <a:extLst>
                  <a:ext uri="{FF2B5EF4-FFF2-40B4-BE49-F238E27FC236}">
                    <a16:creationId xmlns:a16="http://schemas.microsoft.com/office/drawing/2014/main" id="{1048E816-957D-BFCA-0A2E-455041DC48F7}"/>
                  </a:ext>
                </a:extLst>
              </p:cNvPr>
              <p:cNvPicPr/>
              <p:nvPr/>
            </p:nvPicPr>
            <p:blipFill>
              <a:blip r:embed="rId215"/>
              <a:stretch>
                <a:fillRect/>
              </a:stretch>
            </p:blipFill>
            <p:spPr>
              <a:xfrm>
                <a:off x="1650510" y="4645440"/>
                <a:ext cx="36000" cy="50436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217" name="Ink 216">
                <a:extLst>
                  <a:ext uri="{FF2B5EF4-FFF2-40B4-BE49-F238E27FC236}">
                    <a16:creationId xmlns:a16="http://schemas.microsoft.com/office/drawing/2014/main" id="{1130C91C-C082-0080-9040-B2DC8385713D}"/>
                  </a:ext>
                </a:extLst>
              </p14:cNvPr>
              <p14:cNvContentPartPr/>
              <p14:nvPr/>
            </p14:nvContentPartPr>
            <p14:xfrm>
              <a:off x="4160430" y="4697280"/>
              <a:ext cx="228600" cy="23760"/>
            </p14:xfrm>
          </p:contentPart>
        </mc:Choice>
        <mc:Fallback xmlns="">
          <p:pic>
            <p:nvPicPr>
              <p:cNvPr id="217" name="Ink 216">
                <a:extLst>
                  <a:ext uri="{FF2B5EF4-FFF2-40B4-BE49-F238E27FC236}">
                    <a16:creationId xmlns:a16="http://schemas.microsoft.com/office/drawing/2014/main" id="{1130C91C-C082-0080-9040-B2DC8385713D}"/>
                  </a:ext>
                </a:extLst>
              </p:cNvPr>
              <p:cNvPicPr/>
              <p:nvPr/>
            </p:nvPicPr>
            <p:blipFill>
              <a:blip r:embed="rId217"/>
              <a:stretch>
                <a:fillRect/>
              </a:stretch>
            </p:blipFill>
            <p:spPr>
              <a:xfrm>
                <a:off x="4142430" y="4679640"/>
                <a:ext cx="26424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220" name="Ink 219">
                <a:extLst>
                  <a:ext uri="{FF2B5EF4-FFF2-40B4-BE49-F238E27FC236}">
                    <a16:creationId xmlns:a16="http://schemas.microsoft.com/office/drawing/2014/main" id="{59D5C752-0314-50DE-CF0A-E1A15D655BD5}"/>
                  </a:ext>
                </a:extLst>
              </p14:cNvPr>
              <p14:cNvContentPartPr/>
              <p14:nvPr/>
            </p14:nvContentPartPr>
            <p14:xfrm>
              <a:off x="4138830" y="4743360"/>
              <a:ext cx="230760" cy="264960"/>
            </p14:xfrm>
          </p:contentPart>
        </mc:Choice>
        <mc:Fallback xmlns="">
          <p:pic>
            <p:nvPicPr>
              <p:cNvPr id="220" name="Ink 219">
                <a:extLst>
                  <a:ext uri="{FF2B5EF4-FFF2-40B4-BE49-F238E27FC236}">
                    <a16:creationId xmlns:a16="http://schemas.microsoft.com/office/drawing/2014/main" id="{59D5C752-0314-50DE-CF0A-E1A15D655BD5}"/>
                  </a:ext>
                </a:extLst>
              </p:cNvPr>
              <p:cNvPicPr/>
              <p:nvPr/>
            </p:nvPicPr>
            <p:blipFill>
              <a:blip r:embed="rId219"/>
              <a:stretch>
                <a:fillRect/>
              </a:stretch>
            </p:blipFill>
            <p:spPr>
              <a:xfrm>
                <a:off x="4120830" y="4725360"/>
                <a:ext cx="26640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224" name="Ink 223">
                <a:extLst>
                  <a:ext uri="{FF2B5EF4-FFF2-40B4-BE49-F238E27FC236}">
                    <a16:creationId xmlns:a16="http://schemas.microsoft.com/office/drawing/2014/main" id="{83820920-FFA2-1CB4-3CDD-6019CEB3E27E}"/>
                  </a:ext>
                </a:extLst>
              </p14:cNvPr>
              <p14:cNvContentPartPr/>
              <p14:nvPr/>
            </p14:nvContentPartPr>
            <p14:xfrm>
              <a:off x="5760270" y="4514760"/>
              <a:ext cx="360" cy="360"/>
            </p14:xfrm>
          </p:contentPart>
        </mc:Choice>
        <mc:Fallback xmlns="">
          <p:pic>
            <p:nvPicPr>
              <p:cNvPr id="224" name="Ink 223">
                <a:extLst>
                  <a:ext uri="{FF2B5EF4-FFF2-40B4-BE49-F238E27FC236}">
                    <a16:creationId xmlns:a16="http://schemas.microsoft.com/office/drawing/2014/main" id="{83820920-FFA2-1CB4-3CDD-6019CEB3E27E}"/>
                  </a:ext>
                </a:extLst>
              </p:cNvPr>
              <p:cNvPicPr/>
              <p:nvPr/>
            </p:nvPicPr>
            <p:blipFill>
              <a:blip r:embed="rId3"/>
              <a:stretch>
                <a:fillRect/>
              </a:stretch>
            </p:blipFill>
            <p:spPr>
              <a:xfrm>
                <a:off x="5742630" y="449676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222" name="Ink 221">
                <a:extLst>
                  <a:ext uri="{FF2B5EF4-FFF2-40B4-BE49-F238E27FC236}">
                    <a16:creationId xmlns:a16="http://schemas.microsoft.com/office/drawing/2014/main" id="{23F4E1E5-99C9-4886-7CE1-B92D64A4DD24}"/>
                  </a:ext>
                </a:extLst>
              </p14:cNvPr>
              <p14:cNvContentPartPr/>
              <p14:nvPr/>
            </p14:nvContentPartPr>
            <p14:xfrm>
              <a:off x="4960350" y="4780800"/>
              <a:ext cx="396000" cy="282600"/>
            </p14:xfrm>
          </p:contentPart>
        </mc:Choice>
        <mc:Fallback xmlns="">
          <p:pic>
            <p:nvPicPr>
              <p:cNvPr id="222" name="Ink 221">
                <a:extLst>
                  <a:ext uri="{FF2B5EF4-FFF2-40B4-BE49-F238E27FC236}">
                    <a16:creationId xmlns:a16="http://schemas.microsoft.com/office/drawing/2014/main" id="{23F4E1E5-99C9-4886-7CE1-B92D64A4DD24}"/>
                  </a:ext>
                </a:extLst>
              </p:cNvPr>
              <p:cNvPicPr/>
              <p:nvPr/>
            </p:nvPicPr>
            <p:blipFill>
              <a:blip r:embed="rId222"/>
              <a:stretch>
                <a:fillRect/>
              </a:stretch>
            </p:blipFill>
            <p:spPr>
              <a:xfrm>
                <a:off x="4942710" y="4762800"/>
                <a:ext cx="431640" cy="318240"/>
              </a:xfrm>
              <a:prstGeom prst="rect">
                <a:avLst/>
              </a:prstGeom>
            </p:spPr>
          </p:pic>
        </mc:Fallback>
      </mc:AlternateContent>
      <p:grpSp>
        <p:nvGrpSpPr>
          <p:cNvPr id="232" name="Group 231">
            <a:extLst>
              <a:ext uri="{FF2B5EF4-FFF2-40B4-BE49-F238E27FC236}">
                <a16:creationId xmlns:a16="http://schemas.microsoft.com/office/drawing/2014/main" id="{3B1E28CE-7AF4-4D34-2BF6-0D231A72761A}"/>
              </a:ext>
            </a:extLst>
          </p:cNvPr>
          <p:cNvGrpSpPr/>
          <p:nvPr/>
        </p:nvGrpSpPr>
        <p:grpSpPr>
          <a:xfrm>
            <a:off x="5587470" y="4683240"/>
            <a:ext cx="969120" cy="505800"/>
            <a:chOff x="5587470" y="4683240"/>
            <a:chExt cx="969120" cy="505800"/>
          </a:xfrm>
        </p:grpSpPr>
        <mc:AlternateContent xmlns:mc="http://schemas.openxmlformats.org/markup-compatibility/2006" xmlns:p14="http://schemas.microsoft.com/office/powerpoint/2010/main">
          <mc:Choice Requires="p14">
            <p:contentPart p14:bwMode="auto" r:id="rId223">
              <p14:nvContentPartPr>
                <p14:cNvPr id="223" name="Ink 222">
                  <a:extLst>
                    <a:ext uri="{FF2B5EF4-FFF2-40B4-BE49-F238E27FC236}">
                      <a16:creationId xmlns:a16="http://schemas.microsoft.com/office/drawing/2014/main" id="{D0A631A4-ACED-A60D-23EF-E211637A4E32}"/>
                    </a:ext>
                  </a:extLst>
                </p14:cNvPr>
                <p14:cNvContentPartPr/>
                <p14:nvPr/>
              </p14:nvContentPartPr>
              <p14:xfrm>
                <a:off x="5587470" y="4683240"/>
                <a:ext cx="173880" cy="505800"/>
              </p14:xfrm>
            </p:contentPart>
          </mc:Choice>
          <mc:Fallback xmlns="">
            <p:pic>
              <p:nvPicPr>
                <p:cNvPr id="223" name="Ink 222">
                  <a:extLst>
                    <a:ext uri="{FF2B5EF4-FFF2-40B4-BE49-F238E27FC236}">
                      <a16:creationId xmlns:a16="http://schemas.microsoft.com/office/drawing/2014/main" id="{D0A631A4-ACED-A60D-23EF-E211637A4E32}"/>
                    </a:ext>
                  </a:extLst>
                </p:cNvPr>
                <p:cNvPicPr/>
                <p:nvPr/>
              </p:nvPicPr>
              <p:blipFill>
                <a:blip r:embed="rId224"/>
                <a:stretch>
                  <a:fillRect/>
                </a:stretch>
              </p:blipFill>
              <p:spPr>
                <a:xfrm>
                  <a:off x="5569830" y="4665600"/>
                  <a:ext cx="209520" cy="54144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225" name="Ink 224">
                  <a:extLst>
                    <a:ext uri="{FF2B5EF4-FFF2-40B4-BE49-F238E27FC236}">
                      <a16:creationId xmlns:a16="http://schemas.microsoft.com/office/drawing/2014/main" id="{959B5850-B03D-3D99-1A8C-C20E42A9C708}"/>
                    </a:ext>
                  </a:extLst>
                </p14:cNvPr>
                <p14:cNvContentPartPr/>
                <p14:nvPr/>
              </p14:nvContentPartPr>
              <p14:xfrm>
                <a:off x="5908950" y="4856400"/>
                <a:ext cx="252360" cy="35640"/>
              </p14:xfrm>
            </p:contentPart>
          </mc:Choice>
          <mc:Fallback xmlns="">
            <p:pic>
              <p:nvPicPr>
                <p:cNvPr id="225" name="Ink 224">
                  <a:extLst>
                    <a:ext uri="{FF2B5EF4-FFF2-40B4-BE49-F238E27FC236}">
                      <a16:creationId xmlns:a16="http://schemas.microsoft.com/office/drawing/2014/main" id="{959B5850-B03D-3D99-1A8C-C20E42A9C708}"/>
                    </a:ext>
                  </a:extLst>
                </p:cNvPr>
                <p:cNvPicPr/>
                <p:nvPr/>
              </p:nvPicPr>
              <p:blipFill>
                <a:blip r:embed="rId226"/>
                <a:stretch>
                  <a:fillRect/>
                </a:stretch>
              </p:blipFill>
              <p:spPr>
                <a:xfrm>
                  <a:off x="5891310" y="4838760"/>
                  <a:ext cx="28800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226" name="Ink 225">
                  <a:extLst>
                    <a:ext uri="{FF2B5EF4-FFF2-40B4-BE49-F238E27FC236}">
                      <a16:creationId xmlns:a16="http://schemas.microsoft.com/office/drawing/2014/main" id="{1059760F-85E6-9957-1D7E-46B2A4498F35}"/>
                    </a:ext>
                  </a:extLst>
                </p14:cNvPr>
                <p14:cNvContentPartPr/>
                <p14:nvPr/>
              </p14:nvContentPartPr>
              <p14:xfrm>
                <a:off x="5949990" y="4943880"/>
                <a:ext cx="198720" cy="74160"/>
              </p14:xfrm>
            </p:contentPart>
          </mc:Choice>
          <mc:Fallback xmlns="">
            <p:pic>
              <p:nvPicPr>
                <p:cNvPr id="226" name="Ink 225">
                  <a:extLst>
                    <a:ext uri="{FF2B5EF4-FFF2-40B4-BE49-F238E27FC236}">
                      <a16:creationId xmlns:a16="http://schemas.microsoft.com/office/drawing/2014/main" id="{1059760F-85E6-9957-1D7E-46B2A4498F35}"/>
                    </a:ext>
                  </a:extLst>
                </p:cNvPr>
                <p:cNvPicPr/>
                <p:nvPr/>
              </p:nvPicPr>
              <p:blipFill>
                <a:blip r:embed="rId228"/>
                <a:stretch>
                  <a:fillRect/>
                </a:stretch>
              </p:blipFill>
              <p:spPr>
                <a:xfrm>
                  <a:off x="5931990" y="4926240"/>
                  <a:ext cx="23436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227" name="Ink 226">
                  <a:extLst>
                    <a:ext uri="{FF2B5EF4-FFF2-40B4-BE49-F238E27FC236}">
                      <a16:creationId xmlns:a16="http://schemas.microsoft.com/office/drawing/2014/main" id="{E1BA031F-1462-4A7B-3F76-CE65DF772204}"/>
                    </a:ext>
                  </a:extLst>
                </p14:cNvPr>
                <p14:cNvContentPartPr/>
                <p14:nvPr/>
              </p14:nvContentPartPr>
              <p14:xfrm>
                <a:off x="6400710" y="4683960"/>
                <a:ext cx="155880" cy="13680"/>
              </p14:xfrm>
            </p:contentPart>
          </mc:Choice>
          <mc:Fallback xmlns="">
            <p:pic>
              <p:nvPicPr>
                <p:cNvPr id="227" name="Ink 226">
                  <a:extLst>
                    <a:ext uri="{FF2B5EF4-FFF2-40B4-BE49-F238E27FC236}">
                      <a16:creationId xmlns:a16="http://schemas.microsoft.com/office/drawing/2014/main" id="{E1BA031F-1462-4A7B-3F76-CE65DF772204}"/>
                    </a:ext>
                  </a:extLst>
                </p:cNvPr>
                <p:cNvPicPr/>
                <p:nvPr/>
              </p:nvPicPr>
              <p:blipFill>
                <a:blip r:embed="rId230"/>
                <a:stretch>
                  <a:fillRect/>
                </a:stretch>
              </p:blipFill>
              <p:spPr>
                <a:xfrm>
                  <a:off x="6382710" y="4665960"/>
                  <a:ext cx="19152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230" name="Ink 229">
                  <a:extLst>
                    <a:ext uri="{FF2B5EF4-FFF2-40B4-BE49-F238E27FC236}">
                      <a16:creationId xmlns:a16="http://schemas.microsoft.com/office/drawing/2014/main" id="{591F5109-FA0E-3927-84A2-0B8E3E18929E}"/>
                    </a:ext>
                  </a:extLst>
                </p14:cNvPr>
                <p14:cNvContentPartPr/>
                <p14:nvPr/>
              </p14:nvContentPartPr>
              <p14:xfrm>
                <a:off x="6276150" y="4720320"/>
                <a:ext cx="242280" cy="390960"/>
              </p14:xfrm>
            </p:contentPart>
          </mc:Choice>
          <mc:Fallback xmlns="">
            <p:pic>
              <p:nvPicPr>
                <p:cNvPr id="230" name="Ink 229">
                  <a:extLst>
                    <a:ext uri="{FF2B5EF4-FFF2-40B4-BE49-F238E27FC236}">
                      <a16:creationId xmlns:a16="http://schemas.microsoft.com/office/drawing/2014/main" id="{591F5109-FA0E-3927-84A2-0B8E3E18929E}"/>
                    </a:ext>
                  </a:extLst>
                </p:cNvPr>
                <p:cNvPicPr/>
                <p:nvPr/>
              </p:nvPicPr>
              <p:blipFill>
                <a:blip r:embed="rId232"/>
                <a:stretch>
                  <a:fillRect/>
                </a:stretch>
              </p:blipFill>
              <p:spPr>
                <a:xfrm>
                  <a:off x="6258150" y="4702320"/>
                  <a:ext cx="277920" cy="426600"/>
                </a:xfrm>
                <a:prstGeom prst="rect">
                  <a:avLst/>
                </a:prstGeom>
              </p:spPr>
            </p:pic>
          </mc:Fallback>
        </mc:AlternateContent>
      </p:grpSp>
      <p:grpSp>
        <p:nvGrpSpPr>
          <p:cNvPr id="234" name="Group 233">
            <a:extLst>
              <a:ext uri="{FF2B5EF4-FFF2-40B4-BE49-F238E27FC236}">
                <a16:creationId xmlns:a16="http://schemas.microsoft.com/office/drawing/2014/main" id="{C761EB64-193E-914B-449D-F4552C90E742}"/>
              </a:ext>
            </a:extLst>
          </p:cNvPr>
          <p:cNvGrpSpPr/>
          <p:nvPr/>
        </p:nvGrpSpPr>
        <p:grpSpPr>
          <a:xfrm>
            <a:off x="6857190" y="4651920"/>
            <a:ext cx="263520" cy="433080"/>
            <a:chOff x="6857190" y="4651920"/>
            <a:chExt cx="263520" cy="433080"/>
          </a:xfrm>
        </p:grpSpPr>
        <mc:AlternateContent xmlns:mc="http://schemas.openxmlformats.org/markup-compatibility/2006" xmlns:p14="http://schemas.microsoft.com/office/powerpoint/2010/main">
          <mc:Choice Requires="p14">
            <p:contentPart p14:bwMode="auto" r:id="rId233">
              <p14:nvContentPartPr>
                <p14:cNvPr id="231" name="Ink 230">
                  <a:extLst>
                    <a:ext uri="{FF2B5EF4-FFF2-40B4-BE49-F238E27FC236}">
                      <a16:creationId xmlns:a16="http://schemas.microsoft.com/office/drawing/2014/main" id="{0F6A11FF-91F4-9973-A513-BB121DF4A800}"/>
                    </a:ext>
                  </a:extLst>
                </p14:cNvPr>
                <p14:cNvContentPartPr/>
                <p14:nvPr/>
              </p14:nvContentPartPr>
              <p14:xfrm>
                <a:off x="6857190" y="4651920"/>
                <a:ext cx="10800" cy="433080"/>
              </p14:xfrm>
            </p:contentPart>
          </mc:Choice>
          <mc:Fallback xmlns="">
            <p:pic>
              <p:nvPicPr>
                <p:cNvPr id="231" name="Ink 230">
                  <a:extLst>
                    <a:ext uri="{FF2B5EF4-FFF2-40B4-BE49-F238E27FC236}">
                      <a16:creationId xmlns:a16="http://schemas.microsoft.com/office/drawing/2014/main" id="{0F6A11FF-91F4-9973-A513-BB121DF4A800}"/>
                    </a:ext>
                  </a:extLst>
                </p:cNvPr>
                <p:cNvPicPr/>
                <p:nvPr/>
              </p:nvPicPr>
              <p:blipFill>
                <a:blip r:embed="rId234"/>
                <a:stretch>
                  <a:fillRect/>
                </a:stretch>
              </p:blipFill>
              <p:spPr>
                <a:xfrm>
                  <a:off x="6839550" y="4634280"/>
                  <a:ext cx="46440" cy="46872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233" name="Ink 232">
                  <a:extLst>
                    <a:ext uri="{FF2B5EF4-FFF2-40B4-BE49-F238E27FC236}">
                      <a16:creationId xmlns:a16="http://schemas.microsoft.com/office/drawing/2014/main" id="{600D3E1B-D27E-A3D4-9E09-DC6268989E5D}"/>
                    </a:ext>
                  </a:extLst>
                </p14:cNvPr>
                <p14:cNvContentPartPr/>
                <p14:nvPr/>
              </p14:nvContentPartPr>
              <p14:xfrm>
                <a:off x="6857550" y="4685400"/>
                <a:ext cx="263160" cy="12600"/>
              </p14:xfrm>
            </p:contentPart>
          </mc:Choice>
          <mc:Fallback xmlns="">
            <p:pic>
              <p:nvPicPr>
                <p:cNvPr id="233" name="Ink 232">
                  <a:extLst>
                    <a:ext uri="{FF2B5EF4-FFF2-40B4-BE49-F238E27FC236}">
                      <a16:creationId xmlns:a16="http://schemas.microsoft.com/office/drawing/2014/main" id="{600D3E1B-D27E-A3D4-9E09-DC6268989E5D}"/>
                    </a:ext>
                  </a:extLst>
                </p:cNvPr>
                <p:cNvPicPr/>
                <p:nvPr/>
              </p:nvPicPr>
              <p:blipFill>
                <a:blip r:embed="rId236"/>
                <a:stretch>
                  <a:fillRect/>
                </a:stretch>
              </p:blipFill>
              <p:spPr>
                <a:xfrm>
                  <a:off x="6839910" y="4667400"/>
                  <a:ext cx="298800" cy="48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7">
            <p14:nvContentPartPr>
              <p14:cNvPr id="235" name="Ink 234">
                <a:extLst>
                  <a:ext uri="{FF2B5EF4-FFF2-40B4-BE49-F238E27FC236}">
                    <a16:creationId xmlns:a16="http://schemas.microsoft.com/office/drawing/2014/main" id="{ACD433D8-CF59-EF8D-1415-2F9952AA8174}"/>
                  </a:ext>
                </a:extLst>
              </p14:cNvPr>
              <p14:cNvContentPartPr/>
              <p14:nvPr/>
            </p14:nvContentPartPr>
            <p14:xfrm>
              <a:off x="6915150" y="4902840"/>
              <a:ext cx="125280" cy="12240"/>
            </p14:xfrm>
          </p:contentPart>
        </mc:Choice>
        <mc:Fallback xmlns="">
          <p:pic>
            <p:nvPicPr>
              <p:cNvPr id="235" name="Ink 234">
                <a:extLst>
                  <a:ext uri="{FF2B5EF4-FFF2-40B4-BE49-F238E27FC236}">
                    <a16:creationId xmlns:a16="http://schemas.microsoft.com/office/drawing/2014/main" id="{ACD433D8-CF59-EF8D-1415-2F9952AA8174}"/>
                  </a:ext>
                </a:extLst>
              </p:cNvPr>
              <p:cNvPicPr/>
              <p:nvPr/>
            </p:nvPicPr>
            <p:blipFill>
              <a:blip r:embed="rId238"/>
              <a:stretch>
                <a:fillRect/>
              </a:stretch>
            </p:blipFill>
            <p:spPr>
              <a:xfrm>
                <a:off x="6897150" y="4885200"/>
                <a:ext cx="160920" cy="47880"/>
              </a:xfrm>
              <a:prstGeom prst="rect">
                <a:avLst/>
              </a:prstGeom>
            </p:spPr>
          </p:pic>
        </mc:Fallback>
      </mc:AlternateContent>
      <p:grpSp>
        <p:nvGrpSpPr>
          <p:cNvPr id="261" name="Group 260">
            <a:extLst>
              <a:ext uri="{FF2B5EF4-FFF2-40B4-BE49-F238E27FC236}">
                <a16:creationId xmlns:a16="http://schemas.microsoft.com/office/drawing/2014/main" id="{6008C0E9-678E-16A4-5CDB-59F8A9AEDFC3}"/>
              </a:ext>
            </a:extLst>
          </p:cNvPr>
          <p:cNvGrpSpPr/>
          <p:nvPr/>
        </p:nvGrpSpPr>
        <p:grpSpPr>
          <a:xfrm>
            <a:off x="7886790" y="3188880"/>
            <a:ext cx="3332520" cy="2560320"/>
            <a:chOff x="7886790" y="3188880"/>
            <a:chExt cx="3332520" cy="2560320"/>
          </a:xfrm>
        </p:grpSpPr>
        <mc:AlternateContent xmlns:mc="http://schemas.openxmlformats.org/markup-compatibility/2006" xmlns:p14="http://schemas.microsoft.com/office/powerpoint/2010/main">
          <mc:Choice Requires="p14">
            <p:contentPart p14:bwMode="auto" r:id="rId239">
              <p14:nvContentPartPr>
                <p14:cNvPr id="188" name="Ink 187">
                  <a:extLst>
                    <a:ext uri="{FF2B5EF4-FFF2-40B4-BE49-F238E27FC236}">
                      <a16:creationId xmlns:a16="http://schemas.microsoft.com/office/drawing/2014/main" id="{399078DA-2469-D28F-8FA1-56B6956909A0}"/>
                    </a:ext>
                  </a:extLst>
                </p14:cNvPr>
                <p14:cNvContentPartPr/>
                <p14:nvPr/>
              </p14:nvContentPartPr>
              <p14:xfrm>
                <a:off x="7909110" y="3435120"/>
                <a:ext cx="183960" cy="39600"/>
              </p14:xfrm>
            </p:contentPart>
          </mc:Choice>
          <mc:Fallback xmlns="">
            <p:pic>
              <p:nvPicPr>
                <p:cNvPr id="188" name="Ink 187">
                  <a:extLst>
                    <a:ext uri="{FF2B5EF4-FFF2-40B4-BE49-F238E27FC236}">
                      <a16:creationId xmlns:a16="http://schemas.microsoft.com/office/drawing/2014/main" id="{399078DA-2469-D28F-8FA1-56B6956909A0}"/>
                    </a:ext>
                  </a:extLst>
                </p:cNvPr>
                <p:cNvPicPr/>
                <p:nvPr/>
              </p:nvPicPr>
              <p:blipFill>
                <a:blip r:embed="rId240"/>
                <a:stretch>
                  <a:fillRect/>
                </a:stretch>
              </p:blipFill>
              <p:spPr>
                <a:xfrm>
                  <a:off x="7891470" y="3417480"/>
                  <a:ext cx="21960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89" name="Ink 188">
                  <a:extLst>
                    <a:ext uri="{FF2B5EF4-FFF2-40B4-BE49-F238E27FC236}">
                      <a16:creationId xmlns:a16="http://schemas.microsoft.com/office/drawing/2014/main" id="{8AADCEF9-A7A1-8EB0-BBB5-0A999C7BBDA7}"/>
                    </a:ext>
                  </a:extLst>
                </p14:cNvPr>
                <p14:cNvContentPartPr/>
                <p14:nvPr/>
              </p14:nvContentPartPr>
              <p14:xfrm>
                <a:off x="7886790" y="3508920"/>
                <a:ext cx="276480" cy="404280"/>
              </p14:xfrm>
            </p:contentPart>
          </mc:Choice>
          <mc:Fallback xmlns="">
            <p:pic>
              <p:nvPicPr>
                <p:cNvPr id="189" name="Ink 188">
                  <a:extLst>
                    <a:ext uri="{FF2B5EF4-FFF2-40B4-BE49-F238E27FC236}">
                      <a16:creationId xmlns:a16="http://schemas.microsoft.com/office/drawing/2014/main" id="{8AADCEF9-A7A1-8EB0-BBB5-0A999C7BBDA7}"/>
                    </a:ext>
                  </a:extLst>
                </p:cNvPr>
                <p:cNvPicPr/>
                <p:nvPr/>
              </p:nvPicPr>
              <p:blipFill>
                <a:blip r:embed="rId242"/>
                <a:stretch>
                  <a:fillRect/>
                </a:stretch>
              </p:blipFill>
              <p:spPr>
                <a:xfrm>
                  <a:off x="7868790" y="3491280"/>
                  <a:ext cx="312120" cy="43992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90" name="Ink 189">
                  <a:extLst>
                    <a:ext uri="{FF2B5EF4-FFF2-40B4-BE49-F238E27FC236}">
                      <a16:creationId xmlns:a16="http://schemas.microsoft.com/office/drawing/2014/main" id="{EAEC0641-3737-5609-E69B-6889D25EEA80}"/>
                    </a:ext>
                  </a:extLst>
                </p14:cNvPr>
                <p14:cNvContentPartPr/>
                <p14:nvPr/>
              </p14:nvContentPartPr>
              <p14:xfrm>
                <a:off x="8309790" y="3451320"/>
                <a:ext cx="326160" cy="336600"/>
              </p14:xfrm>
            </p:contentPart>
          </mc:Choice>
          <mc:Fallback xmlns="">
            <p:pic>
              <p:nvPicPr>
                <p:cNvPr id="190" name="Ink 189">
                  <a:extLst>
                    <a:ext uri="{FF2B5EF4-FFF2-40B4-BE49-F238E27FC236}">
                      <a16:creationId xmlns:a16="http://schemas.microsoft.com/office/drawing/2014/main" id="{EAEC0641-3737-5609-E69B-6889D25EEA80}"/>
                    </a:ext>
                  </a:extLst>
                </p:cNvPr>
                <p:cNvPicPr/>
                <p:nvPr/>
              </p:nvPicPr>
              <p:blipFill>
                <a:blip r:embed="rId244"/>
                <a:stretch>
                  <a:fillRect/>
                </a:stretch>
              </p:blipFill>
              <p:spPr>
                <a:xfrm>
                  <a:off x="8291790" y="3433680"/>
                  <a:ext cx="36180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91" name="Ink 190">
                  <a:extLst>
                    <a:ext uri="{FF2B5EF4-FFF2-40B4-BE49-F238E27FC236}">
                      <a16:creationId xmlns:a16="http://schemas.microsoft.com/office/drawing/2014/main" id="{21AA6A39-03E8-DFEA-FE04-C53F96EDCBC4}"/>
                    </a:ext>
                  </a:extLst>
                </p14:cNvPr>
                <p14:cNvContentPartPr/>
                <p14:nvPr/>
              </p14:nvContentPartPr>
              <p14:xfrm>
                <a:off x="8777070" y="3325680"/>
                <a:ext cx="172800" cy="492120"/>
              </p14:xfrm>
            </p:contentPart>
          </mc:Choice>
          <mc:Fallback xmlns="">
            <p:pic>
              <p:nvPicPr>
                <p:cNvPr id="191" name="Ink 190">
                  <a:extLst>
                    <a:ext uri="{FF2B5EF4-FFF2-40B4-BE49-F238E27FC236}">
                      <a16:creationId xmlns:a16="http://schemas.microsoft.com/office/drawing/2014/main" id="{21AA6A39-03E8-DFEA-FE04-C53F96EDCBC4}"/>
                    </a:ext>
                  </a:extLst>
                </p:cNvPr>
                <p:cNvPicPr/>
                <p:nvPr/>
              </p:nvPicPr>
              <p:blipFill>
                <a:blip r:embed="rId246"/>
                <a:stretch>
                  <a:fillRect/>
                </a:stretch>
              </p:blipFill>
              <p:spPr>
                <a:xfrm>
                  <a:off x="8759430" y="3308040"/>
                  <a:ext cx="208440" cy="52776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93" name="Ink 192">
                  <a:extLst>
                    <a:ext uri="{FF2B5EF4-FFF2-40B4-BE49-F238E27FC236}">
                      <a16:creationId xmlns:a16="http://schemas.microsoft.com/office/drawing/2014/main" id="{4AC6A361-A7A8-9F35-C657-82898A453D16}"/>
                    </a:ext>
                  </a:extLst>
                </p14:cNvPr>
                <p14:cNvContentPartPr/>
                <p14:nvPr/>
              </p14:nvContentPartPr>
              <p14:xfrm>
                <a:off x="8961030" y="3188880"/>
                <a:ext cx="185400" cy="796320"/>
              </p14:xfrm>
            </p:contentPart>
          </mc:Choice>
          <mc:Fallback xmlns="">
            <p:pic>
              <p:nvPicPr>
                <p:cNvPr id="193" name="Ink 192">
                  <a:extLst>
                    <a:ext uri="{FF2B5EF4-FFF2-40B4-BE49-F238E27FC236}">
                      <a16:creationId xmlns:a16="http://schemas.microsoft.com/office/drawing/2014/main" id="{4AC6A361-A7A8-9F35-C657-82898A453D16}"/>
                    </a:ext>
                  </a:extLst>
                </p:cNvPr>
                <p:cNvPicPr/>
                <p:nvPr/>
              </p:nvPicPr>
              <p:blipFill>
                <a:blip r:embed="rId248"/>
                <a:stretch>
                  <a:fillRect/>
                </a:stretch>
              </p:blipFill>
              <p:spPr>
                <a:xfrm>
                  <a:off x="8943390" y="3170880"/>
                  <a:ext cx="221040" cy="83196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94" name="Ink 193">
                  <a:extLst>
                    <a:ext uri="{FF2B5EF4-FFF2-40B4-BE49-F238E27FC236}">
                      <a16:creationId xmlns:a16="http://schemas.microsoft.com/office/drawing/2014/main" id="{F52B2704-5E3A-3C20-AA6C-F5903AD8A8BC}"/>
                    </a:ext>
                  </a:extLst>
                </p14:cNvPr>
                <p14:cNvContentPartPr/>
                <p14:nvPr/>
              </p14:nvContentPartPr>
              <p14:xfrm>
                <a:off x="9509670" y="3348720"/>
                <a:ext cx="360" cy="513360"/>
              </p14:xfrm>
            </p:contentPart>
          </mc:Choice>
          <mc:Fallback xmlns="">
            <p:pic>
              <p:nvPicPr>
                <p:cNvPr id="194" name="Ink 193">
                  <a:extLst>
                    <a:ext uri="{FF2B5EF4-FFF2-40B4-BE49-F238E27FC236}">
                      <a16:creationId xmlns:a16="http://schemas.microsoft.com/office/drawing/2014/main" id="{F52B2704-5E3A-3C20-AA6C-F5903AD8A8BC}"/>
                    </a:ext>
                  </a:extLst>
                </p:cNvPr>
                <p:cNvPicPr/>
                <p:nvPr/>
              </p:nvPicPr>
              <p:blipFill>
                <a:blip r:embed="rId110"/>
                <a:stretch>
                  <a:fillRect/>
                </a:stretch>
              </p:blipFill>
              <p:spPr>
                <a:xfrm>
                  <a:off x="9492030" y="3330720"/>
                  <a:ext cx="36000" cy="54900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95" name="Ink 194">
                  <a:extLst>
                    <a:ext uri="{FF2B5EF4-FFF2-40B4-BE49-F238E27FC236}">
                      <a16:creationId xmlns:a16="http://schemas.microsoft.com/office/drawing/2014/main" id="{8D979C77-5A12-038A-25D5-43B20D36C0B1}"/>
                    </a:ext>
                  </a:extLst>
                </p14:cNvPr>
                <p14:cNvContentPartPr/>
                <p14:nvPr/>
              </p14:nvContentPartPr>
              <p14:xfrm>
                <a:off x="9384030" y="3348000"/>
                <a:ext cx="401760" cy="46800"/>
              </p14:xfrm>
            </p:contentPart>
          </mc:Choice>
          <mc:Fallback xmlns="">
            <p:pic>
              <p:nvPicPr>
                <p:cNvPr id="195" name="Ink 194">
                  <a:extLst>
                    <a:ext uri="{FF2B5EF4-FFF2-40B4-BE49-F238E27FC236}">
                      <a16:creationId xmlns:a16="http://schemas.microsoft.com/office/drawing/2014/main" id="{8D979C77-5A12-038A-25D5-43B20D36C0B1}"/>
                    </a:ext>
                  </a:extLst>
                </p:cNvPr>
                <p:cNvPicPr/>
                <p:nvPr/>
              </p:nvPicPr>
              <p:blipFill>
                <a:blip r:embed="rId251"/>
                <a:stretch>
                  <a:fillRect/>
                </a:stretch>
              </p:blipFill>
              <p:spPr>
                <a:xfrm>
                  <a:off x="9366030" y="3330000"/>
                  <a:ext cx="43740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238" name="Ink 237">
                  <a:extLst>
                    <a:ext uri="{FF2B5EF4-FFF2-40B4-BE49-F238E27FC236}">
                      <a16:creationId xmlns:a16="http://schemas.microsoft.com/office/drawing/2014/main" id="{8C086F12-DB25-CAB9-EBBB-D1B71185F288}"/>
                    </a:ext>
                  </a:extLst>
                </p14:cNvPr>
                <p14:cNvContentPartPr/>
                <p14:nvPr/>
              </p14:nvContentPartPr>
              <p14:xfrm>
                <a:off x="8241030" y="4659480"/>
                <a:ext cx="536400" cy="511920"/>
              </p14:xfrm>
            </p:contentPart>
          </mc:Choice>
          <mc:Fallback xmlns="">
            <p:pic>
              <p:nvPicPr>
                <p:cNvPr id="238" name="Ink 237">
                  <a:extLst>
                    <a:ext uri="{FF2B5EF4-FFF2-40B4-BE49-F238E27FC236}">
                      <a16:creationId xmlns:a16="http://schemas.microsoft.com/office/drawing/2014/main" id="{8C086F12-DB25-CAB9-EBBB-D1B71185F288}"/>
                    </a:ext>
                  </a:extLst>
                </p:cNvPr>
                <p:cNvPicPr/>
                <p:nvPr/>
              </p:nvPicPr>
              <p:blipFill>
                <a:blip r:embed="rId253"/>
                <a:stretch>
                  <a:fillRect/>
                </a:stretch>
              </p:blipFill>
              <p:spPr>
                <a:xfrm>
                  <a:off x="8205030" y="4623840"/>
                  <a:ext cx="608040" cy="58356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239" name="Ink 238">
                  <a:extLst>
                    <a:ext uri="{FF2B5EF4-FFF2-40B4-BE49-F238E27FC236}">
                      <a16:creationId xmlns:a16="http://schemas.microsoft.com/office/drawing/2014/main" id="{AEF58380-4988-66BF-48E5-023A8F13B64D}"/>
                    </a:ext>
                  </a:extLst>
                </p14:cNvPr>
                <p14:cNvContentPartPr/>
                <p14:nvPr/>
              </p14:nvContentPartPr>
              <p14:xfrm>
                <a:off x="8640630" y="4488840"/>
                <a:ext cx="225000" cy="276840"/>
              </p14:xfrm>
            </p:contentPart>
          </mc:Choice>
          <mc:Fallback xmlns="">
            <p:pic>
              <p:nvPicPr>
                <p:cNvPr id="239" name="Ink 238">
                  <a:extLst>
                    <a:ext uri="{FF2B5EF4-FFF2-40B4-BE49-F238E27FC236}">
                      <a16:creationId xmlns:a16="http://schemas.microsoft.com/office/drawing/2014/main" id="{AEF58380-4988-66BF-48E5-023A8F13B64D}"/>
                    </a:ext>
                  </a:extLst>
                </p:cNvPr>
                <p:cNvPicPr/>
                <p:nvPr/>
              </p:nvPicPr>
              <p:blipFill>
                <a:blip r:embed="rId255"/>
                <a:stretch>
                  <a:fillRect/>
                </a:stretch>
              </p:blipFill>
              <p:spPr>
                <a:xfrm>
                  <a:off x="8604990" y="4452840"/>
                  <a:ext cx="29664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240" name="Ink 239">
                  <a:extLst>
                    <a:ext uri="{FF2B5EF4-FFF2-40B4-BE49-F238E27FC236}">
                      <a16:creationId xmlns:a16="http://schemas.microsoft.com/office/drawing/2014/main" id="{67B0E296-16D4-4280-B8C1-142AD776E214}"/>
                    </a:ext>
                  </a:extLst>
                </p14:cNvPr>
                <p14:cNvContentPartPr/>
                <p14:nvPr/>
              </p14:nvContentPartPr>
              <p14:xfrm>
                <a:off x="9016470" y="4294440"/>
                <a:ext cx="107280" cy="434880"/>
              </p14:xfrm>
            </p:contentPart>
          </mc:Choice>
          <mc:Fallback xmlns="">
            <p:pic>
              <p:nvPicPr>
                <p:cNvPr id="240" name="Ink 239">
                  <a:extLst>
                    <a:ext uri="{FF2B5EF4-FFF2-40B4-BE49-F238E27FC236}">
                      <a16:creationId xmlns:a16="http://schemas.microsoft.com/office/drawing/2014/main" id="{67B0E296-16D4-4280-B8C1-142AD776E214}"/>
                    </a:ext>
                  </a:extLst>
                </p:cNvPr>
                <p:cNvPicPr/>
                <p:nvPr/>
              </p:nvPicPr>
              <p:blipFill>
                <a:blip r:embed="rId257"/>
                <a:stretch>
                  <a:fillRect/>
                </a:stretch>
              </p:blipFill>
              <p:spPr>
                <a:xfrm>
                  <a:off x="8980830" y="4258800"/>
                  <a:ext cx="178920" cy="50652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241" name="Ink 240">
                  <a:extLst>
                    <a:ext uri="{FF2B5EF4-FFF2-40B4-BE49-F238E27FC236}">
                      <a16:creationId xmlns:a16="http://schemas.microsoft.com/office/drawing/2014/main" id="{ADF74117-58ED-F348-5FCD-B0A3000991FE}"/>
                    </a:ext>
                  </a:extLst>
                </p14:cNvPr>
                <p14:cNvContentPartPr/>
                <p14:nvPr/>
              </p14:nvContentPartPr>
              <p14:xfrm>
                <a:off x="8972190" y="3999960"/>
                <a:ext cx="192960" cy="705960"/>
              </p14:xfrm>
            </p:contentPart>
          </mc:Choice>
          <mc:Fallback xmlns="">
            <p:pic>
              <p:nvPicPr>
                <p:cNvPr id="241" name="Ink 240">
                  <a:extLst>
                    <a:ext uri="{FF2B5EF4-FFF2-40B4-BE49-F238E27FC236}">
                      <a16:creationId xmlns:a16="http://schemas.microsoft.com/office/drawing/2014/main" id="{ADF74117-58ED-F348-5FCD-B0A3000991FE}"/>
                    </a:ext>
                  </a:extLst>
                </p:cNvPr>
                <p:cNvPicPr/>
                <p:nvPr/>
              </p:nvPicPr>
              <p:blipFill>
                <a:blip r:embed="rId259"/>
                <a:stretch>
                  <a:fillRect/>
                </a:stretch>
              </p:blipFill>
              <p:spPr>
                <a:xfrm>
                  <a:off x="8936550" y="3964320"/>
                  <a:ext cx="264600" cy="77760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242" name="Ink 241">
                  <a:extLst>
                    <a:ext uri="{FF2B5EF4-FFF2-40B4-BE49-F238E27FC236}">
                      <a16:creationId xmlns:a16="http://schemas.microsoft.com/office/drawing/2014/main" id="{161FFBC8-0D4A-C533-71ED-96D97BDCF00D}"/>
                    </a:ext>
                  </a:extLst>
                </p14:cNvPr>
                <p14:cNvContentPartPr/>
                <p14:nvPr/>
              </p14:nvContentPartPr>
              <p14:xfrm>
                <a:off x="9040950" y="5337720"/>
                <a:ext cx="49320" cy="322560"/>
              </p14:xfrm>
            </p:contentPart>
          </mc:Choice>
          <mc:Fallback xmlns="">
            <p:pic>
              <p:nvPicPr>
                <p:cNvPr id="242" name="Ink 241">
                  <a:extLst>
                    <a:ext uri="{FF2B5EF4-FFF2-40B4-BE49-F238E27FC236}">
                      <a16:creationId xmlns:a16="http://schemas.microsoft.com/office/drawing/2014/main" id="{161FFBC8-0D4A-C533-71ED-96D97BDCF00D}"/>
                    </a:ext>
                  </a:extLst>
                </p:cNvPr>
                <p:cNvPicPr/>
                <p:nvPr/>
              </p:nvPicPr>
              <p:blipFill>
                <a:blip r:embed="rId261"/>
                <a:stretch>
                  <a:fillRect/>
                </a:stretch>
              </p:blipFill>
              <p:spPr>
                <a:xfrm>
                  <a:off x="9005310" y="5301720"/>
                  <a:ext cx="120960" cy="39420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243" name="Ink 242">
                  <a:extLst>
                    <a:ext uri="{FF2B5EF4-FFF2-40B4-BE49-F238E27FC236}">
                      <a16:creationId xmlns:a16="http://schemas.microsoft.com/office/drawing/2014/main" id="{59196DA9-0F62-E2A0-EE0D-AC13084DE305}"/>
                    </a:ext>
                  </a:extLst>
                </p14:cNvPr>
                <p14:cNvContentPartPr/>
                <p14:nvPr/>
              </p14:nvContentPartPr>
              <p14:xfrm>
                <a:off x="8880750" y="5244840"/>
                <a:ext cx="254160" cy="127440"/>
              </p14:xfrm>
            </p:contentPart>
          </mc:Choice>
          <mc:Fallback xmlns="">
            <p:pic>
              <p:nvPicPr>
                <p:cNvPr id="243" name="Ink 242">
                  <a:extLst>
                    <a:ext uri="{FF2B5EF4-FFF2-40B4-BE49-F238E27FC236}">
                      <a16:creationId xmlns:a16="http://schemas.microsoft.com/office/drawing/2014/main" id="{59196DA9-0F62-E2A0-EE0D-AC13084DE305}"/>
                    </a:ext>
                  </a:extLst>
                </p:cNvPr>
                <p:cNvPicPr/>
                <p:nvPr/>
              </p:nvPicPr>
              <p:blipFill>
                <a:blip r:embed="rId263"/>
                <a:stretch>
                  <a:fillRect/>
                </a:stretch>
              </p:blipFill>
              <p:spPr>
                <a:xfrm>
                  <a:off x="8844750" y="5208840"/>
                  <a:ext cx="32580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244" name="Ink 243">
                  <a:extLst>
                    <a:ext uri="{FF2B5EF4-FFF2-40B4-BE49-F238E27FC236}">
                      <a16:creationId xmlns:a16="http://schemas.microsoft.com/office/drawing/2014/main" id="{74FB63E1-A13B-C342-D846-D0C2F31DD637}"/>
                    </a:ext>
                  </a:extLst>
                </p14:cNvPr>
                <p14:cNvContentPartPr/>
                <p14:nvPr/>
              </p14:nvContentPartPr>
              <p14:xfrm>
                <a:off x="8995230" y="5637960"/>
                <a:ext cx="239040" cy="111240"/>
              </p14:xfrm>
            </p:contentPart>
          </mc:Choice>
          <mc:Fallback xmlns="">
            <p:pic>
              <p:nvPicPr>
                <p:cNvPr id="244" name="Ink 243">
                  <a:extLst>
                    <a:ext uri="{FF2B5EF4-FFF2-40B4-BE49-F238E27FC236}">
                      <a16:creationId xmlns:a16="http://schemas.microsoft.com/office/drawing/2014/main" id="{74FB63E1-A13B-C342-D846-D0C2F31DD637}"/>
                    </a:ext>
                  </a:extLst>
                </p:cNvPr>
                <p:cNvPicPr/>
                <p:nvPr/>
              </p:nvPicPr>
              <p:blipFill>
                <a:blip r:embed="rId265"/>
                <a:stretch>
                  <a:fillRect/>
                </a:stretch>
              </p:blipFill>
              <p:spPr>
                <a:xfrm>
                  <a:off x="8959230" y="5601960"/>
                  <a:ext cx="31068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247" name="Ink 246">
                  <a:extLst>
                    <a:ext uri="{FF2B5EF4-FFF2-40B4-BE49-F238E27FC236}">
                      <a16:creationId xmlns:a16="http://schemas.microsoft.com/office/drawing/2014/main" id="{87989E0C-8D66-7D51-32CC-1F10678AC6F0}"/>
                    </a:ext>
                  </a:extLst>
                </p14:cNvPr>
                <p14:cNvContentPartPr/>
                <p14:nvPr/>
              </p14:nvContentPartPr>
              <p14:xfrm>
                <a:off x="9407070" y="5166000"/>
                <a:ext cx="2520" cy="412200"/>
              </p14:xfrm>
            </p:contentPart>
          </mc:Choice>
          <mc:Fallback xmlns="">
            <p:pic>
              <p:nvPicPr>
                <p:cNvPr id="247" name="Ink 246">
                  <a:extLst>
                    <a:ext uri="{FF2B5EF4-FFF2-40B4-BE49-F238E27FC236}">
                      <a16:creationId xmlns:a16="http://schemas.microsoft.com/office/drawing/2014/main" id="{87989E0C-8D66-7D51-32CC-1F10678AC6F0}"/>
                    </a:ext>
                  </a:extLst>
                </p:cNvPr>
                <p:cNvPicPr/>
                <p:nvPr/>
              </p:nvPicPr>
              <p:blipFill>
                <a:blip r:embed="rId267"/>
                <a:stretch>
                  <a:fillRect/>
                </a:stretch>
              </p:blipFill>
              <p:spPr>
                <a:xfrm>
                  <a:off x="9371070" y="5130360"/>
                  <a:ext cx="74160" cy="48384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248" name="Ink 247">
                  <a:extLst>
                    <a:ext uri="{FF2B5EF4-FFF2-40B4-BE49-F238E27FC236}">
                      <a16:creationId xmlns:a16="http://schemas.microsoft.com/office/drawing/2014/main" id="{129A9288-FECC-09DE-1B1F-C84A6F48736A}"/>
                    </a:ext>
                  </a:extLst>
                </p14:cNvPr>
                <p14:cNvContentPartPr/>
                <p14:nvPr/>
              </p14:nvContentPartPr>
              <p14:xfrm>
                <a:off x="9338310" y="5261400"/>
                <a:ext cx="91800" cy="65160"/>
              </p14:xfrm>
            </p:contentPart>
          </mc:Choice>
          <mc:Fallback xmlns="">
            <p:pic>
              <p:nvPicPr>
                <p:cNvPr id="248" name="Ink 247">
                  <a:extLst>
                    <a:ext uri="{FF2B5EF4-FFF2-40B4-BE49-F238E27FC236}">
                      <a16:creationId xmlns:a16="http://schemas.microsoft.com/office/drawing/2014/main" id="{129A9288-FECC-09DE-1B1F-C84A6F48736A}"/>
                    </a:ext>
                  </a:extLst>
                </p:cNvPr>
                <p:cNvPicPr/>
                <p:nvPr/>
              </p:nvPicPr>
              <p:blipFill>
                <a:blip r:embed="rId269"/>
                <a:stretch>
                  <a:fillRect/>
                </a:stretch>
              </p:blipFill>
              <p:spPr>
                <a:xfrm>
                  <a:off x="9302310" y="5225760"/>
                  <a:ext cx="16344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249" name="Ink 248">
                  <a:extLst>
                    <a:ext uri="{FF2B5EF4-FFF2-40B4-BE49-F238E27FC236}">
                      <a16:creationId xmlns:a16="http://schemas.microsoft.com/office/drawing/2014/main" id="{0D05F966-601E-CB22-D851-CA22B2CE0E96}"/>
                    </a:ext>
                  </a:extLst>
                </p14:cNvPr>
                <p14:cNvContentPartPr/>
                <p14:nvPr/>
              </p14:nvContentPartPr>
              <p14:xfrm>
                <a:off x="9555030" y="5251680"/>
                <a:ext cx="148320" cy="260280"/>
              </p14:xfrm>
            </p:contentPart>
          </mc:Choice>
          <mc:Fallback xmlns="">
            <p:pic>
              <p:nvPicPr>
                <p:cNvPr id="249" name="Ink 248">
                  <a:extLst>
                    <a:ext uri="{FF2B5EF4-FFF2-40B4-BE49-F238E27FC236}">
                      <a16:creationId xmlns:a16="http://schemas.microsoft.com/office/drawing/2014/main" id="{0D05F966-601E-CB22-D851-CA22B2CE0E96}"/>
                    </a:ext>
                  </a:extLst>
                </p:cNvPr>
                <p:cNvPicPr/>
                <p:nvPr/>
              </p:nvPicPr>
              <p:blipFill>
                <a:blip r:embed="rId271"/>
                <a:stretch>
                  <a:fillRect/>
                </a:stretch>
              </p:blipFill>
              <p:spPr>
                <a:xfrm>
                  <a:off x="9519390" y="5216040"/>
                  <a:ext cx="21996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250" name="Ink 249">
                  <a:extLst>
                    <a:ext uri="{FF2B5EF4-FFF2-40B4-BE49-F238E27FC236}">
                      <a16:creationId xmlns:a16="http://schemas.microsoft.com/office/drawing/2014/main" id="{663A99AA-AB71-1942-F81B-9535465B13DD}"/>
                    </a:ext>
                  </a:extLst>
                </p14:cNvPr>
                <p14:cNvContentPartPr/>
                <p14:nvPr/>
              </p14:nvContentPartPr>
              <p14:xfrm>
                <a:off x="9782550" y="4998960"/>
                <a:ext cx="37440" cy="389160"/>
              </p14:xfrm>
            </p:contentPart>
          </mc:Choice>
          <mc:Fallback xmlns="">
            <p:pic>
              <p:nvPicPr>
                <p:cNvPr id="250" name="Ink 249">
                  <a:extLst>
                    <a:ext uri="{FF2B5EF4-FFF2-40B4-BE49-F238E27FC236}">
                      <a16:creationId xmlns:a16="http://schemas.microsoft.com/office/drawing/2014/main" id="{663A99AA-AB71-1942-F81B-9535465B13DD}"/>
                    </a:ext>
                  </a:extLst>
                </p:cNvPr>
                <p:cNvPicPr/>
                <p:nvPr/>
              </p:nvPicPr>
              <p:blipFill>
                <a:blip r:embed="rId273"/>
                <a:stretch>
                  <a:fillRect/>
                </a:stretch>
              </p:blipFill>
              <p:spPr>
                <a:xfrm>
                  <a:off x="9746910" y="4963320"/>
                  <a:ext cx="109080" cy="46080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252" name="Ink 251">
                  <a:extLst>
                    <a:ext uri="{FF2B5EF4-FFF2-40B4-BE49-F238E27FC236}">
                      <a16:creationId xmlns:a16="http://schemas.microsoft.com/office/drawing/2014/main" id="{D920FC96-7EC8-2174-2742-1B7EEB38449F}"/>
                    </a:ext>
                  </a:extLst>
                </p14:cNvPr>
                <p14:cNvContentPartPr/>
                <p14:nvPr/>
              </p14:nvContentPartPr>
              <p14:xfrm>
                <a:off x="9658350" y="5052240"/>
                <a:ext cx="68040" cy="21600"/>
              </p14:xfrm>
            </p:contentPart>
          </mc:Choice>
          <mc:Fallback xmlns="">
            <p:pic>
              <p:nvPicPr>
                <p:cNvPr id="252" name="Ink 251">
                  <a:extLst>
                    <a:ext uri="{FF2B5EF4-FFF2-40B4-BE49-F238E27FC236}">
                      <a16:creationId xmlns:a16="http://schemas.microsoft.com/office/drawing/2014/main" id="{D920FC96-7EC8-2174-2742-1B7EEB38449F}"/>
                    </a:ext>
                  </a:extLst>
                </p:cNvPr>
                <p:cNvPicPr/>
                <p:nvPr/>
              </p:nvPicPr>
              <p:blipFill>
                <a:blip r:embed="rId275"/>
                <a:stretch>
                  <a:fillRect/>
                </a:stretch>
              </p:blipFill>
              <p:spPr>
                <a:xfrm>
                  <a:off x="9622350" y="5016240"/>
                  <a:ext cx="13968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253" name="Ink 252">
                  <a:extLst>
                    <a:ext uri="{FF2B5EF4-FFF2-40B4-BE49-F238E27FC236}">
                      <a16:creationId xmlns:a16="http://schemas.microsoft.com/office/drawing/2014/main" id="{CB3886D8-2889-D0BE-559C-77FB73F1E916}"/>
                    </a:ext>
                  </a:extLst>
                </p14:cNvPr>
                <p14:cNvContentPartPr/>
                <p14:nvPr/>
              </p14:nvContentPartPr>
              <p14:xfrm>
                <a:off x="9894870" y="5005080"/>
                <a:ext cx="240120" cy="393840"/>
              </p14:xfrm>
            </p:contentPart>
          </mc:Choice>
          <mc:Fallback xmlns="">
            <p:pic>
              <p:nvPicPr>
                <p:cNvPr id="253" name="Ink 252">
                  <a:extLst>
                    <a:ext uri="{FF2B5EF4-FFF2-40B4-BE49-F238E27FC236}">
                      <a16:creationId xmlns:a16="http://schemas.microsoft.com/office/drawing/2014/main" id="{CB3886D8-2889-D0BE-559C-77FB73F1E916}"/>
                    </a:ext>
                  </a:extLst>
                </p:cNvPr>
                <p:cNvPicPr/>
                <p:nvPr/>
              </p:nvPicPr>
              <p:blipFill>
                <a:blip r:embed="rId277"/>
                <a:stretch>
                  <a:fillRect/>
                </a:stretch>
              </p:blipFill>
              <p:spPr>
                <a:xfrm>
                  <a:off x="9858870" y="4969440"/>
                  <a:ext cx="311760" cy="46548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254" name="Ink 253">
                  <a:extLst>
                    <a:ext uri="{FF2B5EF4-FFF2-40B4-BE49-F238E27FC236}">
                      <a16:creationId xmlns:a16="http://schemas.microsoft.com/office/drawing/2014/main" id="{F973375E-8F71-5EB4-538B-A03963470AF9}"/>
                    </a:ext>
                  </a:extLst>
                </p14:cNvPr>
                <p14:cNvContentPartPr/>
                <p14:nvPr/>
              </p14:nvContentPartPr>
              <p14:xfrm>
                <a:off x="10195470" y="4469040"/>
                <a:ext cx="82080" cy="718920"/>
              </p14:xfrm>
            </p:contentPart>
          </mc:Choice>
          <mc:Fallback xmlns="">
            <p:pic>
              <p:nvPicPr>
                <p:cNvPr id="254" name="Ink 253">
                  <a:extLst>
                    <a:ext uri="{FF2B5EF4-FFF2-40B4-BE49-F238E27FC236}">
                      <a16:creationId xmlns:a16="http://schemas.microsoft.com/office/drawing/2014/main" id="{F973375E-8F71-5EB4-538B-A03963470AF9}"/>
                    </a:ext>
                  </a:extLst>
                </p:cNvPr>
                <p:cNvPicPr/>
                <p:nvPr/>
              </p:nvPicPr>
              <p:blipFill>
                <a:blip r:embed="rId279"/>
                <a:stretch>
                  <a:fillRect/>
                </a:stretch>
              </p:blipFill>
              <p:spPr>
                <a:xfrm>
                  <a:off x="10159470" y="4433040"/>
                  <a:ext cx="153720" cy="79056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255" name="Ink 254">
                  <a:extLst>
                    <a:ext uri="{FF2B5EF4-FFF2-40B4-BE49-F238E27FC236}">
                      <a16:creationId xmlns:a16="http://schemas.microsoft.com/office/drawing/2014/main" id="{5538A7DC-1BAE-43BD-C84B-5B9091FFB6EF}"/>
                    </a:ext>
                  </a:extLst>
                </p14:cNvPr>
                <p14:cNvContentPartPr/>
                <p14:nvPr/>
              </p14:nvContentPartPr>
              <p14:xfrm>
                <a:off x="10154070" y="4838400"/>
                <a:ext cx="97200" cy="99720"/>
              </p14:xfrm>
            </p:contentPart>
          </mc:Choice>
          <mc:Fallback xmlns="">
            <p:pic>
              <p:nvPicPr>
                <p:cNvPr id="255" name="Ink 254">
                  <a:extLst>
                    <a:ext uri="{FF2B5EF4-FFF2-40B4-BE49-F238E27FC236}">
                      <a16:creationId xmlns:a16="http://schemas.microsoft.com/office/drawing/2014/main" id="{5538A7DC-1BAE-43BD-C84B-5B9091FFB6EF}"/>
                    </a:ext>
                  </a:extLst>
                </p:cNvPr>
                <p:cNvPicPr/>
                <p:nvPr/>
              </p:nvPicPr>
              <p:blipFill>
                <a:blip r:embed="rId281"/>
                <a:stretch>
                  <a:fillRect/>
                </a:stretch>
              </p:blipFill>
              <p:spPr>
                <a:xfrm>
                  <a:off x="10118070" y="4802400"/>
                  <a:ext cx="16884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256" name="Ink 255">
                  <a:extLst>
                    <a:ext uri="{FF2B5EF4-FFF2-40B4-BE49-F238E27FC236}">
                      <a16:creationId xmlns:a16="http://schemas.microsoft.com/office/drawing/2014/main" id="{435C2FE5-3923-9C5D-FDDA-46C4908CDB7C}"/>
                    </a:ext>
                  </a:extLst>
                </p14:cNvPr>
                <p14:cNvContentPartPr/>
                <p14:nvPr/>
              </p14:nvContentPartPr>
              <p14:xfrm>
                <a:off x="10469790" y="4811760"/>
                <a:ext cx="360" cy="208080"/>
              </p14:xfrm>
            </p:contentPart>
          </mc:Choice>
          <mc:Fallback xmlns="">
            <p:pic>
              <p:nvPicPr>
                <p:cNvPr id="256" name="Ink 255">
                  <a:extLst>
                    <a:ext uri="{FF2B5EF4-FFF2-40B4-BE49-F238E27FC236}">
                      <a16:creationId xmlns:a16="http://schemas.microsoft.com/office/drawing/2014/main" id="{435C2FE5-3923-9C5D-FDDA-46C4908CDB7C}"/>
                    </a:ext>
                  </a:extLst>
                </p:cNvPr>
                <p:cNvPicPr/>
                <p:nvPr/>
              </p:nvPicPr>
              <p:blipFill>
                <a:blip r:embed="rId283"/>
                <a:stretch>
                  <a:fillRect/>
                </a:stretch>
              </p:blipFill>
              <p:spPr>
                <a:xfrm>
                  <a:off x="10433790" y="4776120"/>
                  <a:ext cx="7200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257" name="Ink 256">
                  <a:extLst>
                    <a:ext uri="{FF2B5EF4-FFF2-40B4-BE49-F238E27FC236}">
                      <a16:creationId xmlns:a16="http://schemas.microsoft.com/office/drawing/2014/main" id="{66D0B1A8-CD72-CF07-CF42-AD750D148067}"/>
                    </a:ext>
                  </a:extLst>
                </p14:cNvPr>
                <p14:cNvContentPartPr/>
                <p14:nvPr/>
              </p14:nvContentPartPr>
              <p14:xfrm>
                <a:off x="10377990" y="4422960"/>
                <a:ext cx="360" cy="360"/>
              </p14:xfrm>
            </p:contentPart>
          </mc:Choice>
          <mc:Fallback xmlns="">
            <p:pic>
              <p:nvPicPr>
                <p:cNvPr id="257" name="Ink 256">
                  <a:extLst>
                    <a:ext uri="{FF2B5EF4-FFF2-40B4-BE49-F238E27FC236}">
                      <a16:creationId xmlns:a16="http://schemas.microsoft.com/office/drawing/2014/main" id="{66D0B1A8-CD72-CF07-CF42-AD750D148067}"/>
                    </a:ext>
                  </a:extLst>
                </p:cNvPr>
                <p:cNvPicPr/>
                <p:nvPr/>
              </p:nvPicPr>
              <p:blipFill>
                <a:blip r:embed="rId285"/>
                <a:stretch>
                  <a:fillRect/>
                </a:stretch>
              </p:blipFill>
              <p:spPr>
                <a:xfrm>
                  <a:off x="10342350" y="438732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259" name="Ink 258">
                  <a:extLst>
                    <a:ext uri="{FF2B5EF4-FFF2-40B4-BE49-F238E27FC236}">
                      <a16:creationId xmlns:a16="http://schemas.microsoft.com/office/drawing/2014/main" id="{1D51E348-8AC3-7A6E-B359-0546D8815E9A}"/>
                    </a:ext>
                  </a:extLst>
                </p14:cNvPr>
                <p14:cNvContentPartPr/>
                <p14:nvPr/>
              </p14:nvContentPartPr>
              <p14:xfrm>
                <a:off x="10651230" y="4730400"/>
                <a:ext cx="140760" cy="237960"/>
              </p14:xfrm>
            </p:contentPart>
          </mc:Choice>
          <mc:Fallback xmlns="">
            <p:pic>
              <p:nvPicPr>
                <p:cNvPr id="259" name="Ink 258">
                  <a:extLst>
                    <a:ext uri="{FF2B5EF4-FFF2-40B4-BE49-F238E27FC236}">
                      <a16:creationId xmlns:a16="http://schemas.microsoft.com/office/drawing/2014/main" id="{1D51E348-8AC3-7A6E-B359-0546D8815E9A}"/>
                    </a:ext>
                  </a:extLst>
                </p:cNvPr>
                <p:cNvPicPr/>
                <p:nvPr/>
              </p:nvPicPr>
              <p:blipFill>
                <a:blip r:embed="rId287"/>
                <a:stretch>
                  <a:fillRect/>
                </a:stretch>
              </p:blipFill>
              <p:spPr>
                <a:xfrm>
                  <a:off x="10615230" y="4694760"/>
                  <a:ext cx="21240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260" name="Ink 259">
                  <a:extLst>
                    <a:ext uri="{FF2B5EF4-FFF2-40B4-BE49-F238E27FC236}">
                      <a16:creationId xmlns:a16="http://schemas.microsoft.com/office/drawing/2014/main" id="{BF492B0C-374B-88A4-DFAA-C40914826C23}"/>
                    </a:ext>
                  </a:extLst>
                </p14:cNvPr>
                <p14:cNvContentPartPr/>
                <p14:nvPr/>
              </p14:nvContentPartPr>
              <p14:xfrm>
                <a:off x="10915470" y="4499640"/>
                <a:ext cx="303840" cy="371160"/>
              </p14:xfrm>
            </p:contentPart>
          </mc:Choice>
          <mc:Fallback xmlns="">
            <p:pic>
              <p:nvPicPr>
                <p:cNvPr id="260" name="Ink 259">
                  <a:extLst>
                    <a:ext uri="{FF2B5EF4-FFF2-40B4-BE49-F238E27FC236}">
                      <a16:creationId xmlns:a16="http://schemas.microsoft.com/office/drawing/2014/main" id="{BF492B0C-374B-88A4-DFAA-C40914826C23}"/>
                    </a:ext>
                  </a:extLst>
                </p:cNvPr>
                <p:cNvPicPr/>
                <p:nvPr/>
              </p:nvPicPr>
              <p:blipFill>
                <a:blip r:embed="rId289"/>
                <a:stretch>
                  <a:fillRect/>
                </a:stretch>
              </p:blipFill>
              <p:spPr>
                <a:xfrm>
                  <a:off x="10879470" y="4463640"/>
                  <a:ext cx="375480" cy="442800"/>
                </a:xfrm>
                <a:prstGeom prst="rect">
                  <a:avLst/>
                </a:prstGeom>
              </p:spPr>
            </p:pic>
          </mc:Fallback>
        </mc:AlternateContent>
      </p:grpSp>
      <p:grpSp>
        <p:nvGrpSpPr>
          <p:cNvPr id="264" name="Group 263">
            <a:extLst>
              <a:ext uri="{FF2B5EF4-FFF2-40B4-BE49-F238E27FC236}">
                <a16:creationId xmlns:a16="http://schemas.microsoft.com/office/drawing/2014/main" id="{6DC59685-F423-7D2A-A6AC-1F5A05885C2C}"/>
              </a:ext>
            </a:extLst>
          </p:cNvPr>
          <p:cNvGrpSpPr/>
          <p:nvPr/>
        </p:nvGrpSpPr>
        <p:grpSpPr>
          <a:xfrm>
            <a:off x="1691550" y="4356720"/>
            <a:ext cx="2816280" cy="938880"/>
            <a:chOff x="1691550" y="4356720"/>
            <a:chExt cx="2816280" cy="938880"/>
          </a:xfrm>
        </p:grpSpPr>
        <mc:AlternateContent xmlns:mc="http://schemas.openxmlformats.org/markup-compatibility/2006" xmlns:p14="http://schemas.microsoft.com/office/powerpoint/2010/main">
          <mc:Choice Requires="p14">
            <p:contentPart p14:bwMode="auto" r:id="rId290">
              <p14:nvContentPartPr>
                <p14:cNvPr id="199" name="Ink 198">
                  <a:extLst>
                    <a:ext uri="{FF2B5EF4-FFF2-40B4-BE49-F238E27FC236}">
                      <a16:creationId xmlns:a16="http://schemas.microsoft.com/office/drawing/2014/main" id="{78D71D1A-85CA-D108-F430-7993247245D1}"/>
                    </a:ext>
                  </a:extLst>
                </p14:cNvPr>
                <p14:cNvContentPartPr/>
                <p14:nvPr/>
              </p14:nvContentPartPr>
              <p14:xfrm>
                <a:off x="1691550" y="4626720"/>
                <a:ext cx="2816280" cy="667440"/>
              </p14:xfrm>
            </p:contentPart>
          </mc:Choice>
          <mc:Fallback xmlns="">
            <p:pic>
              <p:nvPicPr>
                <p:cNvPr id="199" name="Ink 198">
                  <a:extLst>
                    <a:ext uri="{FF2B5EF4-FFF2-40B4-BE49-F238E27FC236}">
                      <a16:creationId xmlns:a16="http://schemas.microsoft.com/office/drawing/2014/main" id="{78D71D1A-85CA-D108-F430-7993247245D1}"/>
                    </a:ext>
                  </a:extLst>
                </p:cNvPr>
                <p:cNvPicPr/>
                <p:nvPr/>
              </p:nvPicPr>
              <p:blipFill>
                <a:blip r:embed="rId291"/>
                <a:stretch>
                  <a:fillRect/>
                </a:stretch>
              </p:blipFill>
              <p:spPr>
                <a:xfrm>
                  <a:off x="1673550" y="4609080"/>
                  <a:ext cx="2851920" cy="70308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200" name="Ink 199">
                  <a:extLst>
                    <a:ext uri="{FF2B5EF4-FFF2-40B4-BE49-F238E27FC236}">
                      <a16:creationId xmlns:a16="http://schemas.microsoft.com/office/drawing/2014/main" id="{F32C5A57-09E0-0755-DCE9-D8C6CBACC08F}"/>
                    </a:ext>
                  </a:extLst>
                </p14:cNvPr>
                <p14:cNvContentPartPr/>
                <p14:nvPr/>
              </p14:nvContentPartPr>
              <p14:xfrm>
                <a:off x="2349630" y="4674600"/>
                <a:ext cx="39960" cy="537840"/>
              </p14:xfrm>
            </p:contentPart>
          </mc:Choice>
          <mc:Fallback xmlns="">
            <p:pic>
              <p:nvPicPr>
                <p:cNvPr id="200" name="Ink 199">
                  <a:extLst>
                    <a:ext uri="{FF2B5EF4-FFF2-40B4-BE49-F238E27FC236}">
                      <a16:creationId xmlns:a16="http://schemas.microsoft.com/office/drawing/2014/main" id="{F32C5A57-09E0-0755-DCE9-D8C6CBACC08F}"/>
                    </a:ext>
                  </a:extLst>
                </p:cNvPr>
                <p:cNvPicPr/>
                <p:nvPr/>
              </p:nvPicPr>
              <p:blipFill>
                <a:blip r:embed="rId293"/>
                <a:stretch>
                  <a:fillRect/>
                </a:stretch>
              </p:blipFill>
              <p:spPr>
                <a:xfrm>
                  <a:off x="2331630" y="4656600"/>
                  <a:ext cx="75600" cy="57348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201" name="Ink 200">
                  <a:extLst>
                    <a:ext uri="{FF2B5EF4-FFF2-40B4-BE49-F238E27FC236}">
                      <a16:creationId xmlns:a16="http://schemas.microsoft.com/office/drawing/2014/main" id="{725A4502-35DB-2076-27FE-D29DFF05560F}"/>
                    </a:ext>
                  </a:extLst>
                </p14:cNvPr>
                <p14:cNvContentPartPr/>
                <p14:nvPr/>
              </p14:nvContentPartPr>
              <p14:xfrm>
                <a:off x="1964430" y="4740840"/>
                <a:ext cx="301680" cy="326160"/>
              </p14:xfrm>
            </p:contentPart>
          </mc:Choice>
          <mc:Fallback xmlns="">
            <p:pic>
              <p:nvPicPr>
                <p:cNvPr id="201" name="Ink 200">
                  <a:extLst>
                    <a:ext uri="{FF2B5EF4-FFF2-40B4-BE49-F238E27FC236}">
                      <a16:creationId xmlns:a16="http://schemas.microsoft.com/office/drawing/2014/main" id="{725A4502-35DB-2076-27FE-D29DFF05560F}"/>
                    </a:ext>
                  </a:extLst>
                </p:cNvPr>
                <p:cNvPicPr/>
                <p:nvPr/>
              </p:nvPicPr>
              <p:blipFill>
                <a:blip r:embed="rId295"/>
                <a:stretch>
                  <a:fillRect/>
                </a:stretch>
              </p:blipFill>
              <p:spPr>
                <a:xfrm>
                  <a:off x="1946430" y="4723200"/>
                  <a:ext cx="33732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202" name="Ink 201">
                  <a:extLst>
                    <a:ext uri="{FF2B5EF4-FFF2-40B4-BE49-F238E27FC236}">
                      <a16:creationId xmlns:a16="http://schemas.microsoft.com/office/drawing/2014/main" id="{2C418F27-5B44-4660-2BAA-16F82AD1F83A}"/>
                    </a:ext>
                  </a:extLst>
                </p14:cNvPr>
                <p14:cNvContentPartPr/>
                <p14:nvPr/>
              </p14:nvContentPartPr>
              <p14:xfrm>
                <a:off x="2592270" y="4789080"/>
                <a:ext cx="217440" cy="319680"/>
              </p14:xfrm>
            </p:contentPart>
          </mc:Choice>
          <mc:Fallback xmlns="">
            <p:pic>
              <p:nvPicPr>
                <p:cNvPr id="202" name="Ink 201">
                  <a:extLst>
                    <a:ext uri="{FF2B5EF4-FFF2-40B4-BE49-F238E27FC236}">
                      <a16:creationId xmlns:a16="http://schemas.microsoft.com/office/drawing/2014/main" id="{2C418F27-5B44-4660-2BAA-16F82AD1F83A}"/>
                    </a:ext>
                  </a:extLst>
                </p:cNvPr>
                <p:cNvPicPr/>
                <p:nvPr/>
              </p:nvPicPr>
              <p:blipFill>
                <a:blip r:embed="rId297"/>
                <a:stretch>
                  <a:fillRect/>
                </a:stretch>
              </p:blipFill>
              <p:spPr>
                <a:xfrm>
                  <a:off x="2574270" y="4771080"/>
                  <a:ext cx="25308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204" name="Ink 203">
                  <a:extLst>
                    <a:ext uri="{FF2B5EF4-FFF2-40B4-BE49-F238E27FC236}">
                      <a16:creationId xmlns:a16="http://schemas.microsoft.com/office/drawing/2014/main" id="{B4CB5DCA-9AEC-9314-B1E9-E3201707AB5E}"/>
                    </a:ext>
                  </a:extLst>
                </p14:cNvPr>
                <p14:cNvContentPartPr/>
                <p14:nvPr/>
              </p14:nvContentPartPr>
              <p14:xfrm>
                <a:off x="3027870" y="4674600"/>
                <a:ext cx="12600" cy="559080"/>
              </p14:xfrm>
            </p:contentPart>
          </mc:Choice>
          <mc:Fallback xmlns="">
            <p:pic>
              <p:nvPicPr>
                <p:cNvPr id="204" name="Ink 203">
                  <a:extLst>
                    <a:ext uri="{FF2B5EF4-FFF2-40B4-BE49-F238E27FC236}">
                      <a16:creationId xmlns:a16="http://schemas.microsoft.com/office/drawing/2014/main" id="{B4CB5DCA-9AEC-9314-B1E9-E3201707AB5E}"/>
                    </a:ext>
                  </a:extLst>
                </p:cNvPr>
                <p:cNvPicPr/>
                <p:nvPr/>
              </p:nvPicPr>
              <p:blipFill>
                <a:blip r:embed="rId299"/>
                <a:stretch>
                  <a:fillRect/>
                </a:stretch>
              </p:blipFill>
              <p:spPr>
                <a:xfrm>
                  <a:off x="3009870" y="4656600"/>
                  <a:ext cx="48240" cy="59472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205" name="Ink 204">
                  <a:extLst>
                    <a:ext uri="{FF2B5EF4-FFF2-40B4-BE49-F238E27FC236}">
                      <a16:creationId xmlns:a16="http://schemas.microsoft.com/office/drawing/2014/main" id="{EACCC9D9-837F-FF5F-D82A-8D4D1ED1D61C}"/>
                    </a:ext>
                  </a:extLst>
                </p14:cNvPr>
                <p14:cNvContentPartPr/>
                <p14:nvPr/>
              </p14:nvContentPartPr>
              <p14:xfrm>
                <a:off x="3120030" y="4810680"/>
                <a:ext cx="214920" cy="272160"/>
              </p14:xfrm>
            </p:contentPart>
          </mc:Choice>
          <mc:Fallback xmlns="">
            <p:pic>
              <p:nvPicPr>
                <p:cNvPr id="205" name="Ink 204">
                  <a:extLst>
                    <a:ext uri="{FF2B5EF4-FFF2-40B4-BE49-F238E27FC236}">
                      <a16:creationId xmlns:a16="http://schemas.microsoft.com/office/drawing/2014/main" id="{EACCC9D9-837F-FF5F-D82A-8D4D1ED1D61C}"/>
                    </a:ext>
                  </a:extLst>
                </p:cNvPr>
                <p:cNvPicPr/>
                <p:nvPr/>
              </p:nvPicPr>
              <p:blipFill>
                <a:blip r:embed="rId301"/>
                <a:stretch>
                  <a:fillRect/>
                </a:stretch>
              </p:blipFill>
              <p:spPr>
                <a:xfrm>
                  <a:off x="3102390" y="4792680"/>
                  <a:ext cx="25056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207" name="Ink 206">
                  <a:extLst>
                    <a:ext uri="{FF2B5EF4-FFF2-40B4-BE49-F238E27FC236}">
                      <a16:creationId xmlns:a16="http://schemas.microsoft.com/office/drawing/2014/main" id="{926582E1-0D07-DF0A-F041-513F7F076022}"/>
                    </a:ext>
                  </a:extLst>
                </p14:cNvPr>
                <p14:cNvContentPartPr/>
                <p14:nvPr/>
              </p14:nvContentPartPr>
              <p14:xfrm>
                <a:off x="3543030" y="4674600"/>
                <a:ext cx="5040" cy="621000"/>
              </p14:xfrm>
            </p:contentPart>
          </mc:Choice>
          <mc:Fallback xmlns="">
            <p:pic>
              <p:nvPicPr>
                <p:cNvPr id="207" name="Ink 206">
                  <a:extLst>
                    <a:ext uri="{FF2B5EF4-FFF2-40B4-BE49-F238E27FC236}">
                      <a16:creationId xmlns:a16="http://schemas.microsoft.com/office/drawing/2014/main" id="{926582E1-0D07-DF0A-F041-513F7F076022}"/>
                    </a:ext>
                  </a:extLst>
                </p:cNvPr>
                <p:cNvPicPr/>
                <p:nvPr/>
              </p:nvPicPr>
              <p:blipFill>
                <a:blip r:embed="rId303"/>
                <a:stretch>
                  <a:fillRect/>
                </a:stretch>
              </p:blipFill>
              <p:spPr>
                <a:xfrm>
                  <a:off x="3525030" y="4656600"/>
                  <a:ext cx="40680" cy="65664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208" name="Ink 207">
                  <a:extLst>
                    <a:ext uri="{FF2B5EF4-FFF2-40B4-BE49-F238E27FC236}">
                      <a16:creationId xmlns:a16="http://schemas.microsoft.com/office/drawing/2014/main" id="{EBDF5E10-15C1-0772-C5F3-82AF1FEAFD20}"/>
                    </a:ext>
                  </a:extLst>
                </p14:cNvPr>
                <p14:cNvContentPartPr/>
                <p14:nvPr/>
              </p14:nvContentPartPr>
              <p14:xfrm>
                <a:off x="3817350" y="4708800"/>
                <a:ext cx="105840" cy="312840"/>
              </p14:xfrm>
            </p:contentPart>
          </mc:Choice>
          <mc:Fallback xmlns="">
            <p:pic>
              <p:nvPicPr>
                <p:cNvPr id="208" name="Ink 207">
                  <a:extLst>
                    <a:ext uri="{FF2B5EF4-FFF2-40B4-BE49-F238E27FC236}">
                      <a16:creationId xmlns:a16="http://schemas.microsoft.com/office/drawing/2014/main" id="{EBDF5E10-15C1-0772-C5F3-82AF1FEAFD20}"/>
                    </a:ext>
                  </a:extLst>
                </p:cNvPr>
                <p:cNvPicPr/>
                <p:nvPr/>
              </p:nvPicPr>
              <p:blipFill>
                <a:blip r:embed="rId305"/>
                <a:stretch>
                  <a:fillRect/>
                </a:stretch>
              </p:blipFill>
              <p:spPr>
                <a:xfrm>
                  <a:off x="3799350" y="4690800"/>
                  <a:ext cx="14148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210" name="Ink 209">
                  <a:extLst>
                    <a:ext uri="{FF2B5EF4-FFF2-40B4-BE49-F238E27FC236}">
                      <a16:creationId xmlns:a16="http://schemas.microsoft.com/office/drawing/2014/main" id="{4D3008F5-9D23-FB30-DF33-0BBB6B817592}"/>
                    </a:ext>
                  </a:extLst>
                </p14:cNvPr>
                <p14:cNvContentPartPr/>
                <p14:nvPr/>
              </p14:nvContentPartPr>
              <p14:xfrm>
                <a:off x="3988710" y="4651920"/>
                <a:ext cx="360" cy="628560"/>
              </p14:xfrm>
            </p:contentPart>
          </mc:Choice>
          <mc:Fallback xmlns="">
            <p:pic>
              <p:nvPicPr>
                <p:cNvPr id="210" name="Ink 209">
                  <a:extLst>
                    <a:ext uri="{FF2B5EF4-FFF2-40B4-BE49-F238E27FC236}">
                      <a16:creationId xmlns:a16="http://schemas.microsoft.com/office/drawing/2014/main" id="{4D3008F5-9D23-FB30-DF33-0BBB6B817592}"/>
                    </a:ext>
                  </a:extLst>
                </p:cNvPr>
                <p:cNvPicPr/>
                <p:nvPr/>
              </p:nvPicPr>
              <p:blipFill>
                <a:blip r:embed="rId307"/>
                <a:stretch>
                  <a:fillRect/>
                </a:stretch>
              </p:blipFill>
              <p:spPr>
                <a:xfrm>
                  <a:off x="3971070" y="4634280"/>
                  <a:ext cx="36000" cy="66420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262" name="Ink 261">
                  <a:extLst>
                    <a:ext uri="{FF2B5EF4-FFF2-40B4-BE49-F238E27FC236}">
                      <a16:creationId xmlns:a16="http://schemas.microsoft.com/office/drawing/2014/main" id="{AE6B4C77-22A9-1460-E420-8A5B28E2AE98}"/>
                    </a:ext>
                  </a:extLst>
                </p14:cNvPr>
                <p14:cNvContentPartPr/>
                <p14:nvPr/>
              </p14:nvContentPartPr>
              <p14:xfrm>
                <a:off x="1828710" y="4356720"/>
                <a:ext cx="389160" cy="175320"/>
              </p14:xfrm>
            </p:contentPart>
          </mc:Choice>
          <mc:Fallback xmlns="">
            <p:pic>
              <p:nvPicPr>
                <p:cNvPr id="262" name="Ink 261">
                  <a:extLst>
                    <a:ext uri="{FF2B5EF4-FFF2-40B4-BE49-F238E27FC236}">
                      <a16:creationId xmlns:a16="http://schemas.microsoft.com/office/drawing/2014/main" id="{AE6B4C77-22A9-1460-E420-8A5B28E2AE98}"/>
                    </a:ext>
                  </a:extLst>
                </p:cNvPr>
                <p:cNvPicPr/>
                <p:nvPr/>
              </p:nvPicPr>
              <p:blipFill>
                <a:blip r:embed="rId309"/>
                <a:stretch>
                  <a:fillRect/>
                </a:stretch>
              </p:blipFill>
              <p:spPr>
                <a:xfrm>
                  <a:off x="1820070" y="4347720"/>
                  <a:ext cx="40680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263" name="Ink 262">
                  <a:extLst>
                    <a:ext uri="{FF2B5EF4-FFF2-40B4-BE49-F238E27FC236}">
                      <a16:creationId xmlns:a16="http://schemas.microsoft.com/office/drawing/2014/main" id="{AB84D53C-72AB-95DC-F3FD-C2A479D10B94}"/>
                    </a:ext>
                  </a:extLst>
                </p14:cNvPr>
                <p14:cNvContentPartPr/>
                <p14:nvPr/>
              </p14:nvContentPartPr>
              <p14:xfrm>
                <a:off x="2422710" y="4399200"/>
                <a:ext cx="259920" cy="187200"/>
              </p14:xfrm>
            </p:contentPart>
          </mc:Choice>
          <mc:Fallback xmlns="">
            <p:pic>
              <p:nvPicPr>
                <p:cNvPr id="263" name="Ink 262">
                  <a:extLst>
                    <a:ext uri="{FF2B5EF4-FFF2-40B4-BE49-F238E27FC236}">
                      <a16:creationId xmlns:a16="http://schemas.microsoft.com/office/drawing/2014/main" id="{AB84D53C-72AB-95DC-F3FD-C2A479D10B94}"/>
                    </a:ext>
                  </a:extLst>
                </p:cNvPr>
                <p:cNvPicPr/>
                <p:nvPr/>
              </p:nvPicPr>
              <p:blipFill>
                <a:blip r:embed="rId311"/>
                <a:stretch>
                  <a:fillRect/>
                </a:stretch>
              </p:blipFill>
              <p:spPr>
                <a:xfrm>
                  <a:off x="2414070" y="4390560"/>
                  <a:ext cx="277560" cy="204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2">
            <p14:nvContentPartPr>
              <p14:cNvPr id="265" name="Ink 264">
                <a:extLst>
                  <a:ext uri="{FF2B5EF4-FFF2-40B4-BE49-F238E27FC236}">
                    <a16:creationId xmlns:a16="http://schemas.microsoft.com/office/drawing/2014/main" id="{9FCC4798-1137-0A57-4C21-B92E22339BF1}"/>
                  </a:ext>
                </a:extLst>
              </p14:cNvPr>
              <p14:cNvContentPartPr/>
              <p14:nvPr/>
            </p14:nvContentPartPr>
            <p14:xfrm>
              <a:off x="5406030" y="1977120"/>
              <a:ext cx="125280" cy="11880"/>
            </p14:xfrm>
          </p:contentPart>
        </mc:Choice>
        <mc:Fallback xmlns="">
          <p:pic>
            <p:nvPicPr>
              <p:cNvPr id="265" name="Ink 264">
                <a:extLst>
                  <a:ext uri="{FF2B5EF4-FFF2-40B4-BE49-F238E27FC236}">
                    <a16:creationId xmlns:a16="http://schemas.microsoft.com/office/drawing/2014/main" id="{9FCC4798-1137-0A57-4C21-B92E22339BF1}"/>
                  </a:ext>
                </a:extLst>
              </p:cNvPr>
              <p:cNvPicPr/>
              <p:nvPr/>
            </p:nvPicPr>
            <p:blipFill>
              <a:blip r:embed="rId313"/>
              <a:stretch>
                <a:fillRect/>
              </a:stretch>
            </p:blipFill>
            <p:spPr>
              <a:xfrm>
                <a:off x="5388390" y="1959480"/>
                <a:ext cx="160920" cy="47520"/>
              </a:xfrm>
              <a:prstGeom prst="rect">
                <a:avLst/>
              </a:prstGeom>
            </p:spPr>
          </p:pic>
        </mc:Fallback>
      </mc:AlternateContent>
    </p:spTree>
    <p:extLst>
      <p:ext uri="{BB962C8B-B14F-4D97-AF65-F5344CB8AC3E}">
        <p14:creationId xmlns:p14="http://schemas.microsoft.com/office/powerpoint/2010/main" val="34522244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TM04033937[[fn=Vapor Trail]]</Template>
  <TotalTime>305</TotalTime>
  <Words>483</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Google Sans</vt:lpstr>
      <vt:lpstr>Nunito</vt:lpstr>
      <vt:lpstr>Vapor Trail</vt:lpstr>
      <vt:lpstr>Sorting of Arrays.</vt:lpstr>
      <vt:lpstr>Sorting of Array</vt:lpstr>
      <vt:lpstr>  </vt:lpstr>
      <vt:lpstr>Selection &amp; Bubble sort:</vt:lpstr>
      <vt:lpstr>Insertion &amp; Quick Sort </vt:lpstr>
      <vt:lpstr>Selection sort program   </vt:lpstr>
      <vt:lpstr>Selection sort program output</vt:lpstr>
      <vt:lpstr>Program Working</vt:lpstr>
      <vt:lpstr>Program Working</vt:lpstr>
      <vt:lpstr>Program Working</vt:lpstr>
      <vt:lpstr>Bubble sort program</vt:lpstr>
      <vt:lpstr>Program output:</vt:lpstr>
      <vt:lpstr>Program working</vt:lpstr>
      <vt:lpstr>Program working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of Arrays.</dc:title>
  <dc:creator>Huzaifa</dc:creator>
  <cp:lastModifiedBy>SyCo Assassin</cp:lastModifiedBy>
  <cp:revision>5</cp:revision>
  <dcterms:created xsi:type="dcterms:W3CDTF">2024-01-03T15:44:32Z</dcterms:created>
  <dcterms:modified xsi:type="dcterms:W3CDTF">2024-01-11T22:18:39Z</dcterms:modified>
</cp:coreProperties>
</file>