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9"/>
  </p:notesMasterIdLst>
  <p:sldIdLst>
    <p:sldId id="256" r:id="rId2"/>
    <p:sldId id="262" r:id="rId3"/>
    <p:sldId id="263" r:id="rId4"/>
    <p:sldId id="264" r:id="rId5"/>
    <p:sldId id="280" r:id="rId6"/>
    <p:sldId id="275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426370-D30A-4ED5-B43F-3290780D865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723123-E6E8-4FAC-BD08-23B5DCA11FE6}">
      <dgm:prSet phldrT="[Text]"/>
      <dgm:spPr/>
      <dgm:t>
        <a:bodyPr/>
        <a:lstStyle/>
        <a:p>
          <a:r>
            <a:rPr lang="en-US" dirty="0"/>
            <a:t>Automated pipeline</a:t>
          </a:r>
        </a:p>
      </dgm:t>
    </dgm:pt>
    <dgm:pt modelId="{790FD743-950E-41C4-8D4C-5F1D56A520A7}" type="parTrans" cxnId="{4C9A0F38-8D6D-4C36-8A43-3CECEC2BDB2F}">
      <dgm:prSet/>
      <dgm:spPr/>
      <dgm:t>
        <a:bodyPr/>
        <a:lstStyle/>
        <a:p>
          <a:endParaRPr lang="en-US"/>
        </a:p>
      </dgm:t>
    </dgm:pt>
    <dgm:pt modelId="{94999076-5C1B-41E6-B007-AC24D23AE457}" type="sibTrans" cxnId="{4C9A0F38-8D6D-4C36-8A43-3CECEC2BDB2F}">
      <dgm:prSet/>
      <dgm:spPr/>
      <dgm:t>
        <a:bodyPr/>
        <a:lstStyle/>
        <a:p>
          <a:endParaRPr lang="en-US"/>
        </a:p>
      </dgm:t>
    </dgm:pt>
    <dgm:pt modelId="{BF013D57-462B-4F56-9AC9-53B526F44370}">
      <dgm:prSet phldrT="[Text]"/>
      <dgm:spPr/>
      <dgm:t>
        <a:bodyPr/>
        <a:lstStyle/>
        <a:p>
          <a:r>
            <a:rPr lang="en-US" dirty="0"/>
            <a:t>Extract more data from source</a:t>
          </a:r>
        </a:p>
      </dgm:t>
    </dgm:pt>
    <dgm:pt modelId="{AA44A31C-A38F-4270-95CB-31335CEB3B0F}" type="parTrans" cxnId="{98712E2F-436A-47C7-A291-E813EEB363B0}">
      <dgm:prSet/>
      <dgm:spPr/>
      <dgm:t>
        <a:bodyPr/>
        <a:lstStyle/>
        <a:p>
          <a:endParaRPr lang="en-US"/>
        </a:p>
      </dgm:t>
    </dgm:pt>
    <dgm:pt modelId="{4D0BD5DD-3315-4ED2-A8C0-65D2E9A22F94}" type="sibTrans" cxnId="{98712E2F-436A-47C7-A291-E813EEB363B0}">
      <dgm:prSet/>
      <dgm:spPr/>
      <dgm:t>
        <a:bodyPr/>
        <a:lstStyle/>
        <a:p>
          <a:endParaRPr lang="en-US"/>
        </a:p>
      </dgm:t>
    </dgm:pt>
    <dgm:pt modelId="{1E5BB0CA-6AF6-4AE8-AFA3-3D4D565E7AD5}">
      <dgm:prSet phldrT="[Text]"/>
      <dgm:spPr/>
      <dgm:t>
        <a:bodyPr/>
        <a:lstStyle/>
        <a:p>
          <a:r>
            <a:rPr lang="en-US" dirty="0"/>
            <a:t>Model Implementation</a:t>
          </a:r>
        </a:p>
      </dgm:t>
    </dgm:pt>
    <dgm:pt modelId="{9C4075D5-0B3A-47D8-8CA5-FE60F134B288}" type="parTrans" cxnId="{0CA8D615-50EA-4113-9A75-145FA937E037}">
      <dgm:prSet/>
      <dgm:spPr/>
      <dgm:t>
        <a:bodyPr/>
        <a:lstStyle/>
        <a:p>
          <a:endParaRPr lang="en-US"/>
        </a:p>
      </dgm:t>
    </dgm:pt>
    <dgm:pt modelId="{CFD0C259-9A9C-4217-97AF-4CF34075EB03}" type="sibTrans" cxnId="{0CA8D615-50EA-4113-9A75-145FA937E037}">
      <dgm:prSet/>
      <dgm:spPr/>
      <dgm:t>
        <a:bodyPr/>
        <a:lstStyle/>
        <a:p>
          <a:endParaRPr lang="en-US"/>
        </a:p>
      </dgm:t>
    </dgm:pt>
    <dgm:pt modelId="{30F85D61-DE26-4572-8BB4-D0453EF9B78A}">
      <dgm:prSet phldrT="[Text]"/>
      <dgm:spPr/>
      <dgm:t>
        <a:bodyPr/>
        <a:lstStyle/>
        <a:p>
          <a:r>
            <a:rPr lang="en-US" dirty="0"/>
            <a:t>Preprocess data</a:t>
          </a:r>
        </a:p>
      </dgm:t>
    </dgm:pt>
    <dgm:pt modelId="{C6C57709-D6EA-4C8C-9068-D94CEAFF933D}" type="parTrans" cxnId="{8E276E88-C718-4A85-B4DF-79D1E74D108C}">
      <dgm:prSet/>
      <dgm:spPr/>
      <dgm:t>
        <a:bodyPr/>
        <a:lstStyle/>
        <a:p>
          <a:endParaRPr lang="en-US"/>
        </a:p>
      </dgm:t>
    </dgm:pt>
    <dgm:pt modelId="{D538B975-FE47-4B23-B286-43623F8B6E07}" type="sibTrans" cxnId="{8E276E88-C718-4A85-B4DF-79D1E74D108C}">
      <dgm:prSet/>
      <dgm:spPr/>
      <dgm:t>
        <a:bodyPr/>
        <a:lstStyle/>
        <a:p>
          <a:endParaRPr lang="en-US"/>
        </a:p>
      </dgm:t>
    </dgm:pt>
    <dgm:pt modelId="{8F0216FE-75A7-4E32-9B05-914103B7FEF3}">
      <dgm:prSet phldrT="[Text]"/>
      <dgm:spPr/>
      <dgm:t>
        <a:bodyPr/>
        <a:lstStyle/>
        <a:p>
          <a:r>
            <a:rPr lang="en-US" dirty="0"/>
            <a:t>Transform in relation dataset form</a:t>
          </a:r>
        </a:p>
      </dgm:t>
    </dgm:pt>
    <dgm:pt modelId="{0CF05799-F64C-4E27-BAC3-F296868ED881}" type="parTrans" cxnId="{18F48008-EDB0-465A-A58D-5A7D4F12B75D}">
      <dgm:prSet/>
      <dgm:spPr/>
      <dgm:t>
        <a:bodyPr/>
        <a:lstStyle/>
        <a:p>
          <a:endParaRPr lang="en-US"/>
        </a:p>
      </dgm:t>
    </dgm:pt>
    <dgm:pt modelId="{5B5683C9-D8A8-446A-9DDD-9DEAF89DD820}" type="sibTrans" cxnId="{18F48008-EDB0-465A-A58D-5A7D4F12B75D}">
      <dgm:prSet/>
      <dgm:spPr/>
      <dgm:t>
        <a:bodyPr/>
        <a:lstStyle/>
        <a:p>
          <a:endParaRPr lang="en-US"/>
        </a:p>
      </dgm:t>
    </dgm:pt>
    <dgm:pt modelId="{85717A5C-7E89-4E49-BF7F-E047A92A3CA3}">
      <dgm:prSet phldrT="[Text]"/>
      <dgm:spPr/>
      <dgm:t>
        <a:bodyPr/>
        <a:lstStyle/>
        <a:p>
          <a:r>
            <a:rPr lang="en-US" dirty="0"/>
            <a:t>Load in dataset for new training and updated dataset</a:t>
          </a:r>
        </a:p>
      </dgm:t>
    </dgm:pt>
    <dgm:pt modelId="{657FC228-4EFC-40E3-BCE6-FB7D783FB61D}" type="parTrans" cxnId="{E5E602E7-7ABB-424E-9AE6-06651EBA4AE5}">
      <dgm:prSet/>
      <dgm:spPr/>
      <dgm:t>
        <a:bodyPr/>
        <a:lstStyle/>
        <a:p>
          <a:endParaRPr lang="en-US"/>
        </a:p>
      </dgm:t>
    </dgm:pt>
    <dgm:pt modelId="{14195738-3324-417E-B0B9-04B16FA2C019}" type="sibTrans" cxnId="{E5E602E7-7ABB-424E-9AE6-06651EBA4AE5}">
      <dgm:prSet/>
      <dgm:spPr/>
      <dgm:t>
        <a:bodyPr/>
        <a:lstStyle/>
        <a:p>
          <a:endParaRPr lang="en-US"/>
        </a:p>
      </dgm:t>
    </dgm:pt>
    <dgm:pt modelId="{22CE65A6-EA5E-41E0-888B-6C28D3D64B6B}">
      <dgm:prSet phldrT="[Text]"/>
      <dgm:spPr/>
      <dgm:t>
        <a:bodyPr/>
        <a:lstStyle/>
        <a:p>
          <a:r>
            <a:rPr lang="en-US" dirty="0"/>
            <a:t>Apply model</a:t>
          </a:r>
        </a:p>
      </dgm:t>
    </dgm:pt>
    <dgm:pt modelId="{E164CD9E-2163-4FC4-A9CC-930249512F92}" type="parTrans" cxnId="{BEA6B5A0-059C-4D36-916D-AAEEA347A03D}">
      <dgm:prSet/>
      <dgm:spPr/>
      <dgm:t>
        <a:bodyPr/>
        <a:lstStyle/>
        <a:p>
          <a:endParaRPr lang="en-US"/>
        </a:p>
      </dgm:t>
    </dgm:pt>
    <dgm:pt modelId="{F64F2522-3D6C-48A5-9A4F-29F91DA727DC}" type="sibTrans" cxnId="{BEA6B5A0-059C-4D36-916D-AAEEA347A03D}">
      <dgm:prSet/>
      <dgm:spPr/>
      <dgm:t>
        <a:bodyPr/>
        <a:lstStyle/>
        <a:p>
          <a:endParaRPr lang="en-US"/>
        </a:p>
      </dgm:t>
    </dgm:pt>
    <dgm:pt modelId="{53152BE4-E9B9-4787-85A1-E5513C499E98}">
      <dgm:prSet phldrT="[Text]"/>
      <dgm:spPr/>
      <dgm:t>
        <a:bodyPr/>
        <a:lstStyle/>
        <a:p>
          <a:r>
            <a:rPr lang="en-US" dirty="0"/>
            <a:t>Evaluate model</a:t>
          </a:r>
        </a:p>
      </dgm:t>
    </dgm:pt>
    <dgm:pt modelId="{D97E9B0D-67F1-40D3-A99C-BA45BD69794B}" type="parTrans" cxnId="{63FE31BB-EEFE-4769-B127-E5B25BC1D125}">
      <dgm:prSet/>
      <dgm:spPr/>
      <dgm:t>
        <a:bodyPr/>
        <a:lstStyle/>
        <a:p>
          <a:endParaRPr lang="en-US"/>
        </a:p>
      </dgm:t>
    </dgm:pt>
    <dgm:pt modelId="{CD14CB2B-5DBD-4D2A-8137-2346E26BFBA7}" type="sibTrans" cxnId="{63FE31BB-EEFE-4769-B127-E5B25BC1D125}">
      <dgm:prSet/>
      <dgm:spPr/>
      <dgm:t>
        <a:bodyPr/>
        <a:lstStyle/>
        <a:p>
          <a:endParaRPr lang="en-US"/>
        </a:p>
      </dgm:t>
    </dgm:pt>
    <dgm:pt modelId="{FF14C8E2-0BB4-434D-B966-EC7284CD25F5}">
      <dgm:prSet phldrT="[Text]"/>
      <dgm:spPr/>
      <dgm:t>
        <a:bodyPr/>
        <a:lstStyle/>
        <a:p>
          <a:r>
            <a:rPr lang="en-US" dirty="0"/>
            <a:t>End Point</a:t>
          </a:r>
        </a:p>
      </dgm:t>
    </dgm:pt>
    <dgm:pt modelId="{D86AA64B-CD03-48CA-8867-2DE7F4E1A064}" type="parTrans" cxnId="{21225B78-12CC-45AE-9BA9-C298B188D62D}">
      <dgm:prSet/>
      <dgm:spPr/>
      <dgm:t>
        <a:bodyPr/>
        <a:lstStyle/>
        <a:p>
          <a:endParaRPr lang="en-US"/>
        </a:p>
      </dgm:t>
    </dgm:pt>
    <dgm:pt modelId="{80B50A5A-88C3-4F31-8447-4262A07FBD61}" type="sibTrans" cxnId="{21225B78-12CC-45AE-9BA9-C298B188D62D}">
      <dgm:prSet/>
      <dgm:spPr/>
      <dgm:t>
        <a:bodyPr/>
        <a:lstStyle/>
        <a:p>
          <a:endParaRPr lang="en-US"/>
        </a:p>
      </dgm:t>
    </dgm:pt>
    <dgm:pt modelId="{E3993A0D-8503-4726-9133-4316162A4C5B}">
      <dgm:prSet phldrT="[Text]"/>
      <dgm:spPr/>
      <dgm:t>
        <a:bodyPr/>
        <a:lstStyle/>
        <a:p>
          <a:r>
            <a:rPr lang="en-US" dirty="0"/>
            <a:t>Create an API</a:t>
          </a:r>
        </a:p>
      </dgm:t>
    </dgm:pt>
    <dgm:pt modelId="{C183C2FE-3E89-4D65-BCFF-C9A5748662B2}" type="parTrans" cxnId="{833A523B-E578-4CA8-986B-7F644EB299CC}">
      <dgm:prSet/>
      <dgm:spPr/>
      <dgm:t>
        <a:bodyPr/>
        <a:lstStyle/>
        <a:p>
          <a:endParaRPr lang="en-US"/>
        </a:p>
      </dgm:t>
    </dgm:pt>
    <dgm:pt modelId="{C6BC39E4-10B0-450F-AC18-46D185846AC3}" type="sibTrans" cxnId="{833A523B-E578-4CA8-986B-7F644EB299CC}">
      <dgm:prSet/>
      <dgm:spPr/>
      <dgm:t>
        <a:bodyPr/>
        <a:lstStyle/>
        <a:p>
          <a:endParaRPr lang="en-US"/>
        </a:p>
      </dgm:t>
    </dgm:pt>
    <dgm:pt modelId="{82D5B8B8-1D5D-4B13-B731-62DBC09C1300}">
      <dgm:prSet phldrT="[Text]"/>
      <dgm:spPr/>
      <dgm:t>
        <a:bodyPr/>
        <a:lstStyle/>
        <a:p>
          <a:r>
            <a:rPr lang="en-US" dirty="0"/>
            <a:t>Make available for service use.</a:t>
          </a:r>
        </a:p>
      </dgm:t>
    </dgm:pt>
    <dgm:pt modelId="{4C95B9FE-A00D-4744-B560-48B82E043731}" type="parTrans" cxnId="{37AC4963-D674-4B9D-80EB-886E6264EB59}">
      <dgm:prSet/>
      <dgm:spPr/>
      <dgm:t>
        <a:bodyPr/>
        <a:lstStyle/>
        <a:p>
          <a:endParaRPr lang="en-US"/>
        </a:p>
      </dgm:t>
    </dgm:pt>
    <dgm:pt modelId="{DB03D34E-3B91-4B6A-9DD2-4F0D9AB8E531}" type="sibTrans" cxnId="{37AC4963-D674-4B9D-80EB-886E6264EB59}">
      <dgm:prSet/>
      <dgm:spPr/>
      <dgm:t>
        <a:bodyPr/>
        <a:lstStyle/>
        <a:p>
          <a:endParaRPr lang="en-US"/>
        </a:p>
      </dgm:t>
    </dgm:pt>
    <dgm:pt modelId="{2A070680-71CD-455F-B6F5-78A70B967A0F}" type="pres">
      <dgm:prSet presAssocID="{7A426370-D30A-4ED5-B43F-3290780D8651}" presName="linear" presStyleCnt="0">
        <dgm:presLayoutVars>
          <dgm:animLvl val="lvl"/>
          <dgm:resizeHandles val="exact"/>
        </dgm:presLayoutVars>
      </dgm:prSet>
      <dgm:spPr/>
    </dgm:pt>
    <dgm:pt modelId="{2407F53C-18DD-4DF1-BEC0-FA7CE306D1DC}" type="pres">
      <dgm:prSet presAssocID="{52723123-E6E8-4FAC-BD08-23B5DCA11FE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98C1CA7-A794-4357-9585-B416F42251D2}" type="pres">
      <dgm:prSet presAssocID="{52723123-E6E8-4FAC-BD08-23B5DCA11FE6}" presName="childText" presStyleLbl="revTx" presStyleIdx="0" presStyleCnt="3">
        <dgm:presLayoutVars>
          <dgm:bulletEnabled val="1"/>
        </dgm:presLayoutVars>
      </dgm:prSet>
      <dgm:spPr/>
    </dgm:pt>
    <dgm:pt modelId="{3E19CA8B-F38B-4392-B935-F7594D4A67C0}" type="pres">
      <dgm:prSet presAssocID="{1E5BB0CA-6AF6-4AE8-AFA3-3D4D565E7AD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646264B-8A5B-4FB6-9CEA-B4B75B8A852C}" type="pres">
      <dgm:prSet presAssocID="{1E5BB0CA-6AF6-4AE8-AFA3-3D4D565E7AD5}" presName="childText" presStyleLbl="revTx" presStyleIdx="1" presStyleCnt="3">
        <dgm:presLayoutVars>
          <dgm:bulletEnabled val="1"/>
        </dgm:presLayoutVars>
      </dgm:prSet>
      <dgm:spPr/>
    </dgm:pt>
    <dgm:pt modelId="{379B0F77-9D0E-45E7-A1E3-4139E09C6978}" type="pres">
      <dgm:prSet presAssocID="{FF14C8E2-0BB4-434D-B966-EC7284CD25F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59A4DB3-1963-4018-AF6B-4A3A3E82154B}" type="pres">
      <dgm:prSet presAssocID="{FF14C8E2-0BB4-434D-B966-EC7284CD25F5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8F48008-EDB0-465A-A58D-5A7D4F12B75D}" srcId="{52723123-E6E8-4FAC-BD08-23B5DCA11FE6}" destId="{8F0216FE-75A7-4E32-9B05-914103B7FEF3}" srcOrd="1" destOrd="0" parTransId="{0CF05799-F64C-4E27-BAC3-F296868ED881}" sibTransId="{5B5683C9-D8A8-446A-9DDD-9DEAF89DD820}"/>
    <dgm:cxn modelId="{88C82009-B214-4379-99DE-3ECEC8039491}" type="presOf" srcId="{30F85D61-DE26-4572-8BB4-D0453EF9B78A}" destId="{B646264B-8A5B-4FB6-9CEA-B4B75B8A852C}" srcOrd="0" destOrd="0" presId="urn:microsoft.com/office/officeart/2005/8/layout/vList2"/>
    <dgm:cxn modelId="{EBEE900F-DD57-46DB-A3D7-A784AC9ADCB5}" type="presOf" srcId="{BF013D57-462B-4F56-9AC9-53B526F44370}" destId="{598C1CA7-A794-4357-9585-B416F42251D2}" srcOrd="0" destOrd="0" presId="urn:microsoft.com/office/officeart/2005/8/layout/vList2"/>
    <dgm:cxn modelId="{0CA8D615-50EA-4113-9A75-145FA937E037}" srcId="{7A426370-D30A-4ED5-B43F-3290780D8651}" destId="{1E5BB0CA-6AF6-4AE8-AFA3-3D4D565E7AD5}" srcOrd="1" destOrd="0" parTransId="{9C4075D5-0B3A-47D8-8CA5-FE60F134B288}" sibTransId="{CFD0C259-9A9C-4217-97AF-4CF34075EB03}"/>
    <dgm:cxn modelId="{DCF5811C-51F2-4594-B4EB-62D114D40D05}" type="presOf" srcId="{E3993A0D-8503-4726-9133-4316162A4C5B}" destId="{259A4DB3-1963-4018-AF6B-4A3A3E82154B}" srcOrd="0" destOrd="0" presId="urn:microsoft.com/office/officeart/2005/8/layout/vList2"/>
    <dgm:cxn modelId="{696A6C23-F09E-453C-9867-6D4194590B13}" type="presOf" srcId="{52723123-E6E8-4FAC-BD08-23B5DCA11FE6}" destId="{2407F53C-18DD-4DF1-BEC0-FA7CE306D1DC}" srcOrd="0" destOrd="0" presId="urn:microsoft.com/office/officeart/2005/8/layout/vList2"/>
    <dgm:cxn modelId="{98712E2F-436A-47C7-A291-E813EEB363B0}" srcId="{52723123-E6E8-4FAC-BD08-23B5DCA11FE6}" destId="{BF013D57-462B-4F56-9AC9-53B526F44370}" srcOrd="0" destOrd="0" parTransId="{AA44A31C-A38F-4270-95CB-31335CEB3B0F}" sibTransId="{4D0BD5DD-3315-4ED2-A8C0-65D2E9A22F94}"/>
    <dgm:cxn modelId="{4C9A0F38-8D6D-4C36-8A43-3CECEC2BDB2F}" srcId="{7A426370-D30A-4ED5-B43F-3290780D8651}" destId="{52723123-E6E8-4FAC-BD08-23B5DCA11FE6}" srcOrd="0" destOrd="0" parTransId="{790FD743-950E-41C4-8D4C-5F1D56A520A7}" sibTransId="{94999076-5C1B-41E6-B007-AC24D23AE457}"/>
    <dgm:cxn modelId="{833A523B-E578-4CA8-986B-7F644EB299CC}" srcId="{FF14C8E2-0BB4-434D-B966-EC7284CD25F5}" destId="{E3993A0D-8503-4726-9133-4316162A4C5B}" srcOrd="0" destOrd="0" parTransId="{C183C2FE-3E89-4D65-BCFF-C9A5748662B2}" sibTransId="{C6BC39E4-10B0-450F-AC18-46D185846AC3}"/>
    <dgm:cxn modelId="{37AC4963-D674-4B9D-80EB-886E6264EB59}" srcId="{FF14C8E2-0BB4-434D-B966-EC7284CD25F5}" destId="{82D5B8B8-1D5D-4B13-B731-62DBC09C1300}" srcOrd="1" destOrd="0" parTransId="{4C95B9FE-A00D-4744-B560-48B82E043731}" sibTransId="{DB03D34E-3B91-4B6A-9DD2-4F0D9AB8E531}"/>
    <dgm:cxn modelId="{D12BEC77-09D6-447A-A044-F5ADF85CC77F}" type="presOf" srcId="{53152BE4-E9B9-4787-85A1-E5513C499E98}" destId="{B646264B-8A5B-4FB6-9CEA-B4B75B8A852C}" srcOrd="0" destOrd="2" presId="urn:microsoft.com/office/officeart/2005/8/layout/vList2"/>
    <dgm:cxn modelId="{21225B78-12CC-45AE-9BA9-C298B188D62D}" srcId="{7A426370-D30A-4ED5-B43F-3290780D8651}" destId="{FF14C8E2-0BB4-434D-B966-EC7284CD25F5}" srcOrd="2" destOrd="0" parTransId="{D86AA64B-CD03-48CA-8867-2DE7F4E1A064}" sibTransId="{80B50A5A-88C3-4F31-8447-4262A07FBD61}"/>
    <dgm:cxn modelId="{9877D97E-87D1-4ACE-A702-92B90A416627}" type="presOf" srcId="{1E5BB0CA-6AF6-4AE8-AFA3-3D4D565E7AD5}" destId="{3E19CA8B-F38B-4392-B935-F7594D4A67C0}" srcOrd="0" destOrd="0" presId="urn:microsoft.com/office/officeart/2005/8/layout/vList2"/>
    <dgm:cxn modelId="{8E276E88-C718-4A85-B4DF-79D1E74D108C}" srcId="{1E5BB0CA-6AF6-4AE8-AFA3-3D4D565E7AD5}" destId="{30F85D61-DE26-4572-8BB4-D0453EF9B78A}" srcOrd="0" destOrd="0" parTransId="{C6C57709-D6EA-4C8C-9068-D94CEAFF933D}" sibTransId="{D538B975-FE47-4B23-B286-43623F8B6E07}"/>
    <dgm:cxn modelId="{5B83A896-814A-4C8C-AD4E-3BAE51D28861}" type="presOf" srcId="{7A426370-D30A-4ED5-B43F-3290780D8651}" destId="{2A070680-71CD-455F-B6F5-78A70B967A0F}" srcOrd="0" destOrd="0" presId="urn:microsoft.com/office/officeart/2005/8/layout/vList2"/>
    <dgm:cxn modelId="{BEA6B5A0-059C-4D36-916D-AAEEA347A03D}" srcId="{1E5BB0CA-6AF6-4AE8-AFA3-3D4D565E7AD5}" destId="{22CE65A6-EA5E-41E0-888B-6C28D3D64B6B}" srcOrd="1" destOrd="0" parTransId="{E164CD9E-2163-4FC4-A9CC-930249512F92}" sibTransId="{F64F2522-3D6C-48A5-9A4F-29F91DA727DC}"/>
    <dgm:cxn modelId="{002BE7AD-2EF6-4E55-BABC-F39249F5E13E}" type="presOf" srcId="{82D5B8B8-1D5D-4B13-B731-62DBC09C1300}" destId="{259A4DB3-1963-4018-AF6B-4A3A3E82154B}" srcOrd="0" destOrd="1" presId="urn:microsoft.com/office/officeart/2005/8/layout/vList2"/>
    <dgm:cxn modelId="{EA2B4AAE-D617-4E86-82E6-0B63C6D9210F}" type="presOf" srcId="{85717A5C-7E89-4E49-BF7F-E047A92A3CA3}" destId="{598C1CA7-A794-4357-9585-B416F42251D2}" srcOrd="0" destOrd="2" presId="urn:microsoft.com/office/officeart/2005/8/layout/vList2"/>
    <dgm:cxn modelId="{63FE31BB-EEFE-4769-B127-E5B25BC1D125}" srcId="{1E5BB0CA-6AF6-4AE8-AFA3-3D4D565E7AD5}" destId="{53152BE4-E9B9-4787-85A1-E5513C499E98}" srcOrd="2" destOrd="0" parTransId="{D97E9B0D-67F1-40D3-A99C-BA45BD69794B}" sibTransId="{CD14CB2B-5DBD-4D2A-8137-2346E26BFBA7}"/>
    <dgm:cxn modelId="{D95221C4-75A2-4766-A016-93522171DFE7}" type="presOf" srcId="{8F0216FE-75A7-4E32-9B05-914103B7FEF3}" destId="{598C1CA7-A794-4357-9585-B416F42251D2}" srcOrd="0" destOrd="1" presId="urn:microsoft.com/office/officeart/2005/8/layout/vList2"/>
    <dgm:cxn modelId="{A3B0B6E0-80FA-4501-9C67-9CCB4895DF16}" type="presOf" srcId="{22CE65A6-EA5E-41E0-888B-6C28D3D64B6B}" destId="{B646264B-8A5B-4FB6-9CEA-B4B75B8A852C}" srcOrd="0" destOrd="1" presId="urn:microsoft.com/office/officeart/2005/8/layout/vList2"/>
    <dgm:cxn modelId="{E5E602E7-7ABB-424E-9AE6-06651EBA4AE5}" srcId="{52723123-E6E8-4FAC-BD08-23B5DCA11FE6}" destId="{85717A5C-7E89-4E49-BF7F-E047A92A3CA3}" srcOrd="2" destOrd="0" parTransId="{657FC228-4EFC-40E3-BCE6-FB7D783FB61D}" sibTransId="{14195738-3324-417E-B0B9-04B16FA2C019}"/>
    <dgm:cxn modelId="{8624A6FB-6969-4DE1-BCFE-2D457778ACDC}" type="presOf" srcId="{FF14C8E2-0BB4-434D-B966-EC7284CD25F5}" destId="{379B0F77-9D0E-45E7-A1E3-4139E09C6978}" srcOrd="0" destOrd="0" presId="urn:microsoft.com/office/officeart/2005/8/layout/vList2"/>
    <dgm:cxn modelId="{C7B0B8A6-536D-4124-9DA5-913576F03527}" type="presParOf" srcId="{2A070680-71CD-455F-B6F5-78A70B967A0F}" destId="{2407F53C-18DD-4DF1-BEC0-FA7CE306D1DC}" srcOrd="0" destOrd="0" presId="urn:microsoft.com/office/officeart/2005/8/layout/vList2"/>
    <dgm:cxn modelId="{ECA2A825-7FB7-47E5-9613-517E8A8D1318}" type="presParOf" srcId="{2A070680-71CD-455F-B6F5-78A70B967A0F}" destId="{598C1CA7-A794-4357-9585-B416F42251D2}" srcOrd="1" destOrd="0" presId="urn:microsoft.com/office/officeart/2005/8/layout/vList2"/>
    <dgm:cxn modelId="{447B9974-6AF4-4142-8F98-944934F1A3D8}" type="presParOf" srcId="{2A070680-71CD-455F-B6F5-78A70B967A0F}" destId="{3E19CA8B-F38B-4392-B935-F7594D4A67C0}" srcOrd="2" destOrd="0" presId="urn:microsoft.com/office/officeart/2005/8/layout/vList2"/>
    <dgm:cxn modelId="{B4AF6F79-13BD-4F73-8A74-F447A725B009}" type="presParOf" srcId="{2A070680-71CD-455F-B6F5-78A70B967A0F}" destId="{B646264B-8A5B-4FB6-9CEA-B4B75B8A852C}" srcOrd="3" destOrd="0" presId="urn:microsoft.com/office/officeart/2005/8/layout/vList2"/>
    <dgm:cxn modelId="{2F320138-DC99-488A-993C-6835642A05A2}" type="presParOf" srcId="{2A070680-71CD-455F-B6F5-78A70B967A0F}" destId="{379B0F77-9D0E-45E7-A1E3-4139E09C6978}" srcOrd="4" destOrd="0" presId="urn:microsoft.com/office/officeart/2005/8/layout/vList2"/>
    <dgm:cxn modelId="{CB52F521-4E7D-4AB4-82D2-7988415FEEEB}" type="presParOf" srcId="{2A070680-71CD-455F-B6F5-78A70B967A0F}" destId="{259A4DB3-1963-4018-AF6B-4A3A3E82154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EC022-1653-4934-ACCF-A9C5788B560F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3B5959B1-31A2-4969-86A9-940FBBED6664}">
      <dgm:prSet phldrT="[Text]"/>
      <dgm:spPr/>
      <dgm:t>
        <a:bodyPr/>
        <a:lstStyle/>
        <a:p>
          <a:r>
            <a:rPr lang="en-US" dirty="0"/>
            <a:t>Git</a:t>
          </a:r>
        </a:p>
      </dgm:t>
    </dgm:pt>
    <dgm:pt modelId="{E71E45A2-7256-4452-96E7-BFFAD4006686}" type="parTrans" cxnId="{49D1020B-8E55-4583-9BC5-F82D24738541}">
      <dgm:prSet/>
      <dgm:spPr/>
      <dgm:t>
        <a:bodyPr/>
        <a:lstStyle/>
        <a:p>
          <a:endParaRPr lang="en-US"/>
        </a:p>
      </dgm:t>
    </dgm:pt>
    <dgm:pt modelId="{725D1DE1-085D-4EF3-BF5E-362F9E465823}" type="sibTrans" cxnId="{49D1020B-8E55-4583-9BC5-F82D24738541}">
      <dgm:prSet/>
      <dgm:spPr/>
      <dgm:t>
        <a:bodyPr/>
        <a:lstStyle/>
        <a:p>
          <a:endParaRPr lang="en-US"/>
        </a:p>
      </dgm:t>
    </dgm:pt>
    <dgm:pt modelId="{321C3A52-A972-4EA3-80B1-F82BC3D2B9E2}">
      <dgm:prSet phldrT="[Text]"/>
      <dgm:spPr/>
      <dgm:t>
        <a:bodyPr/>
        <a:lstStyle/>
        <a:p>
          <a:r>
            <a:rPr lang="en-US" dirty="0"/>
            <a:t>Docker container</a:t>
          </a:r>
        </a:p>
      </dgm:t>
    </dgm:pt>
    <dgm:pt modelId="{DD7B1BA7-3F8D-4AFF-AA85-DACE11B2A0F1}" type="parTrans" cxnId="{549805D2-6933-441A-A5C6-64CEABAA7A93}">
      <dgm:prSet/>
      <dgm:spPr/>
      <dgm:t>
        <a:bodyPr/>
        <a:lstStyle/>
        <a:p>
          <a:endParaRPr lang="en-US"/>
        </a:p>
      </dgm:t>
    </dgm:pt>
    <dgm:pt modelId="{8CBC2A46-BB3F-4F2D-9E0B-B519A4DC455D}" type="sibTrans" cxnId="{549805D2-6933-441A-A5C6-64CEABAA7A93}">
      <dgm:prSet/>
      <dgm:spPr/>
      <dgm:t>
        <a:bodyPr/>
        <a:lstStyle/>
        <a:p>
          <a:endParaRPr lang="en-US"/>
        </a:p>
      </dgm:t>
    </dgm:pt>
    <dgm:pt modelId="{8CD58FBE-BEED-4E16-AB72-C27ED5729322}">
      <dgm:prSet phldrT="[Text]"/>
      <dgm:spPr/>
      <dgm:t>
        <a:bodyPr/>
        <a:lstStyle/>
        <a:p>
          <a:pPr marL="0"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Fargate</a:t>
          </a:r>
          <a:r>
            <a:rPr lang="en-US" sz="1400" kern="1200" dirty="0"/>
            <a:t>/Kubernetes</a:t>
          </a:r>
        </a:p>
      </dgm:t>
    </dgm:pt>
    <dgm:pt modelId="{674DFEC4-5B11-41B4-BCB9-58739183F7BD}" type="parTrans" cxnId="{5E31DF65-7A8B-4E7F-A6E6-53CDC9DE020A}">
      <dgm:prSet/>
      <dgm:spPr/>
      <dgm:t>
        <a:bodyPr/>
        <a:lstStyle/>
        <a:p>
          <a:endParaRPr lang="en-US"/>
        </a:p>
      </dgm:t>
    </dgm:pt>
    <dgm:pt modelId="{6177EC19-D74F-4C5A-B67A-5D1F69D36E91}" type="sibTrans" cxnId="{5E31DF65-7A8B-4E7F-A6E6-53CDC9DE020A}">
      <dgm:prSet/>
      <dgm:spPr/>
      <dgm:t>
        <a:bodyPr/>
        <a:lstStyle/>
        <a:p>
          <a:endParaRPr lang="en-US"/>
        </a:p>
      </dgm:t>
    </dgm:pt>
    <dgm:pt modelId="{ECFB2133-7A29-4891-9BC2-BD9C1257E0B7}">
      <dgm:prSet phldrT="[Text]"/>
      <dgm:spPr/>
      <dgm:t>
        <a:bodyPr/>
        <a:lstStyle/>
        <a:p>
          <a:r>
            <a:rPr lang="en-US"/>
            <a:t>CI</a:t>
          </a:r>
          <a:r>
            <a:rPr lang="en-US" dirty="0"/>
            <a:t>/CD</a:t>
          </a:r>
        </a:p>
      </dgm:t>
    </dgm:pt>
    <dgm:pt modelId="{4952C8BB-6501-4BDB-B152-2ABCAFBBC1E0}" type="parTrans" cxnId="{81F0BBC2-1F42-497B-B29E-C35E659B0EDE}">
      <dgm:prSet/>
      <dgm:spPr/>
      <dgm:t>
        <a:bodyPr/>
        <a:lstStyle/>
        <a:p>
          <a:endParaRPr lang="en-US"/>
        </a:p>
      </dgm:t>
    </dgm:pt>
    <dgm:pt modelId="{4D326AEA-E17F-49C4-BDE3-59953A5C008D}" type="sibTrans" cxnId="{81F0BBC2-1F42-497B-B29E-C35E659B0EDE}">
      <dgm:prSet/>
      <dgm:spPr/>
      <dgm:t>
        <a:bodyPr/>
        <a:lstStyle/>
        <a:p>
          <a:endParaRPr lang="en-US"/>
        </a:p>
      </dgm:t>
    </dgm:pt>
    <dgm:pt modelId="{02A6A390-F25E-4261-9E3E-6561314CC15F}">
      <dgm:prSet phldrT="[Text]"/>
      <dgm:spPr/>
      <dgm:t>
        <a:bodyPr/>
        <a:lstStyle/>
        <a:p>
          <a:r>
            <a:rPr lang="en-US" dirty="0"/>
            <a:t>Version control</a:t>
          </a:r>
        </a:p>
      </dgm:t>
    </dgm:pt>
    <dgm:pt modelId="{07EDE0A7-C086-4496-A64C-765B0C7DFEF4}" type="parTrans" cxnId="{D16CA683-DAF8-45A5-A98D-237C8EC68507}">
      <dgm:prSet/>
      <dgm:spPr/>
      <dgm:t>
        <a:bodyPr/>
        <a:lstStyle/>
        <a:p>
          <a:endParaRPr lang="en-US"/>
        </a:p>
      </dgm:t>
    </dgm:pt>
    <dgm:pt modelId="{524E2907-291A-4F57-BE59-4300C0682B86}" type="sibTrans" cxnId="{D16CA683-DAF8-45A5-A98D-237C8EC68507}">
      <dgm:prSet/>
      <dgm:spPr/>
      <dgm:t>
        <a:bodyPr/>
        <a:lstStyle/>
        <a:p>
          <a:endParaRPr lang="en-US"/>
        </a:p>
      </dgm:t>
    </dgm:pt>
    <dgm:pt modelId="{66A9CC67-7176-499D-9D98-042B51894F97}">
      <dgm:prSet phldrT="[Text]" custT="1"/>
      <dgm:spPr/>
      <dgm:t>
        <a:bodyPr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/>
              <a:ea typeface="+mn-ea"/>
              <a:cs typeface="+mn-cs"/>
            </a:rPr>
            <a:t>Running, logging, scheduling and monitoring.</a:t>
          </a:r>
        </a:p>
      </dgm:t>
    </dgm:pt>
    <dgm:pt modelId="{51951D86-1928-4EF0-88E4-68EBE622FAEE}" type="parTrans" cxnId="{07E8B7C4-D764-4867-8548-801C368F1D1E}">
      <dgm:prSet/>
      <dgm:spPr/>
      <dgm:t>
        <a:bodyPr/>
        <a:lstStyle/>
        <a:p>
          <a:endParaRPr lang="en-US"/>
        </a:p>
      </dgm:t>
    </dgm:pt>
    <dgm:pt modelId="{88DD8012-74D1-4E33-BA7C-99047D329EFB}" type="sibTrans" cxnId="{07E8B7C4-D764-4867-8548-801C368F1D1E}">
      <dgm:prSet/>
      <dgm:spPr/>
      <dgm:t>
        <a:bodyPr/>
        <a:lstStyle/>
        <a:p>
          <a:endParaRPr lang="en-US"/>
        </a:p>
      </dgm:t>
    </dgm:pt>
    <dgm:pt modelId="{AD846A30-1D0B-4497-9F47-CC92E94BB824}" type="pres">
      <dgm:prSet presAssocID="{7E5EC022-1653-4934-ACCF-A9C5788B560F}" presName="Name0" presStyleCnt="0">
        <dgm:presLayoutVars>
          <dgm:dir/>
          <dgm:resizeHandles val="exact"/>
        </dgm:presLayoutVars>
      </dgm:prSet>
      <dgm:spPr/>
    </dgm:pt>
    <dgm:pt modelId="{865A9F12-1E21-4C58-BCD6-47E500818BFD}" type="pres">
      <dgm:prSet presAssocID="{3B5959B1-31A2-4969-86A9-940FBBED6664}" presName="composite" presStyleCnt="0"/>
      <dgm:spPr/>
    </dgm:pt>
    <dgm:pt modelId="{E056D4D8-FBB9-4BE1-A0DF-35A00433F941}" type="pres">
      <dgm:prSet presAssocID="{3B5959B1-31A2-4969-86A9-940FBBED6664}" presName="bgChev" presStyleLbl="node1" presStyleIdx="0" presStyleCnt="3"/>
      <dgm:spPr/>
    </dgm:pt>
    <dgm:pt modelId="{CBAA0C51-A020-4C1E-8C24-749B81A4F4A7}" type="pres">
      <dgm:prSet presAssocID="{3B5959B1-31A2-4969-86A9-940FBBED6664}" presName="txNode" presStyleLbl="fgAcc1" presStyleIdx="0" presStyleCnt="3">
        <dgm:presLayoutVars>
          <dgm:bulletEnabled val="1"/>
        </dgm:presLayoutVars>
      </dgm:prSet>
      <dgm:spPr/>
    </dgm:pt>
    <dgm:pt modelId="{5105B473-1467-4221-A1B8-6BAD5F066E1C}" type="pres">
      <dgm:prSet presAssocID="{725D1DE1-085D-4EF3-BF5E-362F9E465823}" presName="compositeSpace" presStyleCnt="0"/>
      <dgm:spPr/>
    </dgm:pt>
    <dgm:pt modelId="{77C264C5-4F15-48B0-9AAA-85E75AB2EF40}" type="pres">
      <dgm:prSet presAssocID="{321C3A52-A972-4EA3-80B1-F82BC3D2B9E2}" presName="composite" presStyleCnt="0"/>
      <dgm:spPr/>
    </dgm:pt>
    <dgm:pt modelId="{9E6E3493-ED0C-4983-8899-D5928DDCFC1D}" type="pres">
      <dgm:prSet presAssocID="{321C3A52-A972-4EA3-80B1-F82BC3D2B9E2}" presName="bgChev" presStyleLbl="node1" presStyleIdx="1" presStyleCnt="3"/>
      <dgm:spPr/>
    </dgm:pt>
    <dgm:pt modelId="{3C2CA0BD-C983-4315-8D44-366807CC4C63}" type="pres">
      <dgm:prSet presAssocID="{321C3A52-A972-4EA3-80B1-F82BC3D2B9E2}" presName="txNode" presStyleLbl="fgAcc1" presStyleIdx="1" presStyleCnt="3">
        <dgm:presLayoutVars>
          <dgm:bulletEnabled val="1"/>
        </dgm:presLayoutVars>
      </dgm:prSet>
      <dgm:spPr/>
    </dgm:pt>
    <dgm:pt modelId="{0788C676-2AF3-4EB5-AF23-24FC0D403A26}" type="pres">
      <dgm:prSet presAssocID="{8CBC2A46-BB3F-4F2D-9E0B-B519A4DC455D}" presName="compositeSpace" presStyleCnt="0"/>
      <dgm:spPr/>
    </dgm:pt>
    <dgm:pt modelId="{52B9FC5D-EECE-484A-931E-936DDC300B77}" type="pres">
      <dgm:prSet presAssocID="{8CD58FBE-BEED-4E16-AB72-C27ED5729322}" presName="composite" presStyleCnt="0"/>
      <dgm:spPr/>
    </dgm:pt>
    <dgm:pt modelId="{862AE0CF-4D9F-4FBF-8F5A-E5EE55307E7A}" type="pres">
      <dgm:prSet presAssocID="{8CD58FBE-BEED-4E16-AB72-C27ED5729322}" presName="bgChev" presStyleLbl="node1" presStyleIdx="2" presStyleCnt="3"/>
      <dgm:spPr/>
    </dgm:pt>
    <dgm:pt modelId="{F195BB19-3CEC-4462-A5F6-08E7733809BC}" type="pres">
      <dgm:prSet presAssocID="{8CD58FBE-BEED-4E16-AB72-C27ED5729322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49D1020B-8E55-4583-9BC5-F82D24738541}" srcId="{7E5EC022-1653-4934-ACCF-A9C5788B560F}" destId="{3B5959B1-31A2-4969-86A9-940FBBED6664}" srcOrd="0" destOrd="0" parTransId="{E71E45A2-7256-4452-96E7-BFFAD4006686}" sibTransId="{725D1DE1-085D-4EF3-BF5E-362F9E465823}"/>
    <dgm:cxn modelId="{ABAEAC32-63FF-40BB-8372-498D79428226}" type="presOf" srcId="{ECFB2133-7A29-4891-9BC2-BD9C1257E0B7}" destId="{CBAA0C51-A020-4C1E-8C24-749B81A4F4A7}" srcOrd="0" destOrd="1" presId="urn:microsoft.com/office/officeart/2005/8/layout/chevronAccent+Icon"/>
    <dgm:cxn modelId="{B8AD5F38-B485-4E5C-A168-86422A1E54AB}" type="presOf" srcId="{8CD58FBE-BEED-4E16-AB72-C27ED5729322}" destId="{F195BB19-3CEC-4462-A5F6-08E7733809BC}" srcOrd="0" destOrd="0" presId="urn:microsoft.com/office/officeart/2005/8/layout/chevronAccent+Icon"/>
    <dgm:cxn modelId="{E6FBA640-36AF-495C-833B-44DBA2D7B8FB}" type="presOf" srcId="{3B5959B1-31A2-4969-86A9-940FBBED6664}" destId="{CBAA0C51-A020-4C1E-8C24-749B81A4F4A7}" srcOrd="0" destOrd="0" presId="urn:microsoft.com/office/officeart/2005/8/layout/chevronAccent+Icon"/>
    <dgm:cxn modelId="{5E31DF65-7A8B-4E7F-A6E6-53CDC9DE020A}" srcId="{7E5EC022-1653-4934-ACCF-A9C5788B560F}" destId="{8CD58FBE-BEED-4E16-AB72-C27ED5729322}" srcOrd="2" destOrd="0" parTransId="{674DFEC4-5B11-41B4-BCB9-58739183F7BD}" sibTransId="{6177EC19-D74F-4C5A-B67A-5D1F69D36E91}"/>
    <dgm:cxn modelId="{D16CA683-DAF8-45A5-A98D-237C8EC68507}" srcId="{321C3A52-A972-4EA3-80B1-F82BC3D2B9E2}" destId="{02A6A390-F25E-4261-9E3E-6561314CC15F}" srcOrd="0" destOrd="0" parTransId="{07EDE0A7-C086-4496-A64C-765B0C7DFEF4}" sibTransId="{524E2907-291A-4F57-BE59-4300C0682B86}"/>
    <dgm:cxn modelId="{1DF8ED8E-B57D-4E00-81E0-37E791F914FA}" type="presOf" srcId="{02A6A390-F25E-4261-9E3E-6561314CC15F}" destId="{3C2CA0BD-C983-4315-8D44-366807CC4C63}" srcOrd="0" destOrd="1" presId="urn:microsoft.com/office/officeart/2005/8/layout/chevronAccent+Icon"/>
    <dgm:cxn modelId="{BF42CC8F-AFDF-4BF4-A070-1F43C2DCA983}" type="presOf" srcId="{66A9CC67-7176-499D-9D98-042B51894F97}" destId="{F195BB19-3CEC-4462-A5F6-08E7733809BC}" srcOrd="0" destOrd="1" presId="urn:microsoft.com/office/officeart/2005/8/layout/chevronAccent+Icon"/>
    <dgm:cxn modelId="{81F0BBC2-1F42-497B-B29E-C35E659B0EDE}" srcId="{3B5959B1-31A2-4969-86A9-940FBBED6664}" destId="{ECFB2133-7A29-4891-9BC2-BD9C1257E0B7}" srcOrd="0" destOrd="0" parTransId="{4952C8BB-6501-4BDB-B152-2ABCAFBBC1E0}" sibTransId="{4D326AEA-E17F-49C4-BDE3-59953A5C008D}"/>
    <dgm:cxn modelId="{07E8B7C4-D764-4867-8548-801C368F1D1E}" srcId="{8CD58FBE-BEED-4E16-AB72-C27ED5729322}" destId="{66A9CC67-7176-499D-9D98-042B51894F97}" srcOrd="0" destOrd="0" parTransId="{51951D86-1928-4EF0-88E4-68EBE622FAEE}" sibTransId="{88DD8012-74D1-4E33-BA7C-99047D329EFB}"/>
    <dgm:cxn modelId="{E832DFC5-FACD-41D2-914F-0CD3A4485A70}" type="presOf" srcId="{321C3A52-A972-4EA3-80B1-F82BC3D2B9E2}" destId="{3C2CA0BD-C983-4315-8D44-366807CC4C63}" srcOrd="0" destOrd="0" presId="urn:microsoft.com/office/officeart/2005/8/layout/chevronAccent+Icon"/>
    <dgm:cxn modelId="{549805D2-6933-441A-A5C6-64CEABAA7A93}" srcId="{7E5EC022-1653-4934-ACCF-A9C5788B560F}" destId="{321C3A52-A972-4EA3-80B1-F82BC3D2B9E2}" srcOrd="1" destOrd="0" parTransId="{DD7B1BA7-3F8D-4AFF-AA85-DACE11B2A0F1}" sibTransId="{8CBC2A46-BB3F-4F2D-9E0B-B519A4DC455D}"/>
    <dgm:cxn modelId="{ABCE89FE-9EE3-4CED-B73D-5BADD3A35561}" type="presOf" srcId="{7E5EC022-1653-4934-ACCF-A9C5788B560F}" destId="{AD846A30-1D0B-4497-9F47-CC92E94BB824}" srcOrd="0" destOrd="0" presId="urn:microsoft.com/office/officeart/2005/8/layout/chevronAccent+Icon"/>
    <dgm:cxn modelId="{AECB9D6C-6962-4667-B324-EF91107FC91A}" type="presParOf" srcId="{AD846A30-1D0B-4497-9F47-CC92E94BB824}" destId="{865A9F12-1E21-4C58-BCD6-47E500818BFD}" srcOrd="0" destOrd="0" presId="urn:microsoft.com/office/officeart/2005/8/layout/chevronAccent+Icon"/>
    <dgm:cxn modelId="{5838E153-39E0-4B66-B8E3-5BFFEA94CFF0}" type="presParOf" srcId="{865A9F12-1E21-4C58-BCD6-47E500818BFD}" destId="{E056D4D8-FBB9-4BE1-A0DF-35A00433F941}" srcOrd="0" destOrd="0" presId="urn:microsoft.com/office/officeart/2005/8/layout/chevronAccent+Icon"/>
    <dgm:cxn modelId="{6637F115-68E0-4BA8-A748-7F5A8EBF68F3}" type="presParOf" srcId="{865A9F12-1E21-4C58-BCD6-47E500818BFD}" destId="{CBAA0C51-A020-4C1E-8C24-749B81A4F4A7}" srcOrd="1" destOrd="0" presId="urn:microsoft.com/office/officeart/2005/8/layout/chevronAccent+Icon"/>
    <dgm:cxn modelId="{60BCBAF1-9850-4834-91BE-24DA719F61B2}" type="presParOf" srcId="{AD846A30-1D0B-4497-9F47-CC92E94BB824}" destId="{5105B473-1467-4221-A1B8-6BAD5F066E1C}" srcOrd="1" destOrd="0" presId="urn:microsoft.com/office/officeart/2005/8/layout/chevronAccent+Icon"/>
    <dgm:cxn modelId="{D1007567-FFCB-4584-AC16-87E6E4944D5F}" type="presParOf" srcId="{AD846A30-1D0B-4497-9F47-CC92E94BB824}" destId="{77C264C5-4F15-48B0-9AAA-85E75AB2EF40}" srcOrd="2" destOrd="0" presId="urn:microsoft.com/office/officeart/2005/8/layout/chevronAccent+Icon"/>
    <dgm:cxn modelId="{E8726247-672B-4079-BF8F-79C176906353}" type="presParOf" srcId="{77C264C5-4F15-48B0-9AAA-85E75AB2EF40}" destId="{9E6E3493-ED0C-4983-8899-D5928DDCFC1D}" srcOrd="0" destOrd="0" presId="urn:microsoft.com/office/officeart/2005/8/layout/chevronAccent+Icon"/>
    <dgm:cxn modelId="{7A4BEE3B-D6A0-4F94-83C4-04709377E6A5}" type="presParOf" srcId="{77C264C5-4F15-48B0-9AAA-85E75AB2EF40}" destId="{3C2CA0BD-C983-4315-8D44-366807CC4C63}" srcOrd="1" destOrd="0" presId="urn:microsoft.com/office/officeart/2005/8/layout/chevronAccent+Icon"/>
    <dgm:cxn modelId="{DCA5BD9C-B8FE-4F92-9A56-EFC0351995AF}" type="presParOf" srcId="{AD846A30-1D0B-4497-9F47-CC92E94BB824}" destId="{0788C676-2AF3-4EB5-AF23-24FC0D403A26}" srcOrd="3" destOrd="0" presId="urn:microsoft.com/office/officeart/2005/8/layout/chevronAccent+Icon"/>
    <dgm:cxn modelId="{FFFC66FE-5C92-474B-AB45-50C03AD24CD9}" type="presParOf" srcId="{AD846A30-1D0B-4497-9F47-CC92E94BB824}" destId="{52B9FC5D-EECE-484A-931E-936DDC300B77}" srcOrd="4" destOrd="0" presId="urn:microsoft.com/office/officeart/2005/8/layout/chevronAccent+Icon"/>
    <dgm:cxn modelId="{5274990F-C593-44C2-96AD-3C239BDCEA64}" type="presParOf" srcId="{52B9FC5D-EECE-484A-931E-936DDC300B77}" destId="{862AE0CF-4D9F-4FBF-8F5A-E5EE55307E7A}" srcOrd="0" destOrd="0" presId="urn:microsoft.com/office/officeart/2005/8/layout/chevronAccent+Icon"/>
    <dgm:cxn modelId="{E6A9D393-7CEE-455C-BC04-AA305FC0F843}" type="presParOf" srcId="{52B9FC5D-EECE-484A-931E-936DDC300B77}" destId="{F195BB19-3CEC-4462-A5F6-08E7733809BC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7F53C-18DD-4DF1-BEC0-FA7CE306D1DC}">
      <dsp:nvSpPr>
        <dsp:cNvPr id="0" name=""/>
        <dsp:cNvSpPr/>
      </dsp:nvSpPr>
      <dsp:spPr>
        <a:xfrm>
          <a:off x="0" y="47095"/>
          <a:ext cx="8596312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Automated pipeline</a:t>
          </a:r>
        </a:p>
      </dsp:txBody>
      <dsp:txXfrm>
        <a:off x="25130" y="72225"/>
        <a:ext cx="8546052" cy="464540"/>
      </dsp:txXfrm>
    </dsp:sp>
    <dsp:sp modelId="{598C1CA7-A794-4357-9585-B416F42251D2}">
      <dsp:nvSpPr>
        <dsp:cNvPr id="0" name=""/>
        <dsp:cNvSpPr/>
      </dsp:nvSpPr>
      <dsp:spPr>
        <a:xfrm>
          <a:off x="0" y="561895"/>
          <a:ext cx="8596312" cy="842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33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Extract more data from source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Transform in relation dataset form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Load in dataset for new training and updated dataset</a:t>
          </a:r>
        </a:p>
      </dsp:txBody>
      <dsp:txXfrm>
        <a:off x="0" y="561895"/>
        <a:ext cx="8596312" cy="842490"/>
      </dsp:txXfrm>
    </dsp:sp>
    <dsp:sp modelId="{3E19CA8B-F38B-4392-B935-F7594D4A67C0}">
      <dsp:nvSpPr>
        <dsp:cNvPr id="0" name=""/>
        <dsp:cNvSpPr/>
      </dsp:nvSpPr>
      <dsp:spPr>
        <a:xfrm>
          <a:off x="0" y="1404386"/>
          <a:ext cx="8596312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Model Implementation</a:t>
          </a:r>
        </a:p>
      </dsp:txBody>
      <dsp:txXfrm>
        <a:off x="25130" y="1429516"/>
        <a:ext cx="8546052" cy="464540"/>
      </dsp:txXfrm>
    </dsp:sp>
    <dsp:sp modelId="{B646264B-8A5B-4FB6-9CEA-B4B75B8A852C}">
      <dsp:nvSpPr>
        <dsp:cNvPr id="0" name=""/>
        <dsp:cNvSpPr/>
      </dsp:nvSpPr>
      <dsp:spPr>
        <a:xfrm>
          <a:off x="0" y="1919186"/>
          <a:ext cx="8596312" cy="842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33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Preprocess data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Apply model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Evaluate model</a:t>
          </a:r>
        </a:p>
      </dsp:txBody>
      <dsp:txXfrm>
        <a:off x="0" y="1919186"/>
        <a:ext cx="8596312" cy="842490"/>
      </dsp:txXfrm>
    </dsp:sp>
    <dsp:sp modelId="{379B0F77-9D0E-45E7-A1E3-4139E09C6978}">
      <dsp:nvSpPr>
        <dsp:cNvPr id="0" name=""/>
        <dsp:cNvSpPr/>
      </dsp:nvSpPr>
      <dsp:spPr>
        <a:xfrm>
          <a:off x="0" y="2761676"/>
          <a:ext cx="8596312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End Point</a:t>
          </a:r>
        </a:p>
      </dsp:txBody>
      <dsp:txXfrm>
        <a:off x="25130" y="2786806"/>
        <a:ext cx="8546052" cy="464540"/>
      </dsp:txXfrm>
    </dsp:sp>
    <dsp:sp modelId="{259A4DB3-1963-4018-AF6B-4A3A3E82154B}">
      <dsp:nvSpPr>
        <dsp:cNvPr id="0" name=""/>
        <dsp:cNvSpPr/>
      </dsp:nvSpPr>
      <dsp:spPr>
        <a:xfrm>
          <a:off x="0" y="3276476"/>
          <a:ext cx="8596312" cy="557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33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Create an API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Make available for service use.</a:t>
          </a:r>
        </a:p>
      </dsp:txBody>
      <dsp:txXfrm>
        <a:off x="0" y="3276476"/>
        <a:ext cx="8596312" cy="5578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6D4D8-FBB9-4BE1-A0DF-35A00433F941}">
      <dsp:nvSpPr>
        <dsp:cNvPr id="0" name=""/>
        <dsp:cNvSpPr/>
      </dsp:nvSpPr>
      <dsp:spPr>
        <a:xfrm>
          <a:off x="952" y="2131984"/>
          <a:ext cx="2393156" cy="92375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A0C51-A020-4C1E-8C24-749B81A4F4A7}">
      <dsp:nvSpPr>
        <dsp:cNvPr id="0" name=""/>
        <dsp:cNvSpPr/>
      </dsp:nvSpPr>
      <dsp:spPr>
        <a:xfrm>
          <a:off x="639127" y="2362924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Git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CI</a:t>
          </a:r>
          <a:r>
            <a:rPr lang="en-US" sz="1300" kern="1200" dirty="0"/>
            <a:t>/CD</a:t>
          </a:r>
        </a:p>
      </dsp:txBody>
      <dsp:txXfrm>
        <a:off x="666183" y="2389980"/>
        <a:ext cx="1966775" cy="869646"/>
      </dsp:txXfrm>
    </dsp:sp>
    <dsp:sp modelId="{9E6E3493-ED0C-4983-8899-D5928DDCFC1D}">
      <dsp:nvSpPr>
        <dsp:cNvPr id="0" name=""/>
        <dsp:cNvSpPr/>
      </dsp:nvSpPr>
      <dsp:spPr>
        <a:xfrm>
          <a:off x="2734468" y="2131984"/>
          <a:ext cx="2393156" cy="92375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CA0BD-C983-4315-8D44-366807CC4C63}">
      <dsp:nvSpPr>
        <dsp:cNvPr id="0" name=""/>
        <dsp:cNvSpPr/>
      </dsp:nvSpPr>
      <dsp:spPr>
        <a:xfrm>
          <a:off x="3372643" y="2362924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Docker container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Version control</a:t>
          </a:r>
        </a:p>
      </dsp:txBody>
      <dsp:txXfrm>
        <a:off x="3399699" y="2389980"/>
        <a:ext cx="1966775" cy="869646"/>
      </dsp:txXfrm>
    </dsp:sp>
    <dsp:sp modelId="{862AE0CF-4D9F-4FBF-8F5A-E5EE55307E7A}">
      <dsp:nvSpPr>
        <dsp:cNvPr id="0" name=""/>
        <dsp:cNvSpPr/>
      </dsp:nvSpPr>
      <dsp:spPr>
        <a:xfrm>
          <a:off x="5467985" y="2131984"/>
          <a:ext cx="2393156" cy="92375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5BB19-3CEC-4462-A5F6-08E7733809BC}">
      <dsp:nvSpPr>
        <dsp:cNvPr id="0" name=""/>
        <dsp:cNvSpPr/>
      </dsp:nvSpPr>
      <dsp:spPr>
        <a:xfrm>
          <a:off x="6106160" y="2362924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Fargate</a:t>
          </a:r>
          <a:r>
            <a:rPr lang="en-US" sz="1400" kern="1200" dirty="0"/>
            <a:t>/Kubernetes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/>
              <a:ea typeface="+mn-ea"/>
              <a:cs typeface="+mn-cs"/>
            </a:rPr>
            <a:t>Running, logging, scheduling and monitoring.</a:t>
          </a:r>
        </a:p>
      </dsp:txBody>
      <dsp:txXfrm>
        <a:off x="6133216" y="2389980"/>
        <a:ext cx="1966775" cy="869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76463-6AB9-4122-AA08-D87A097B7D2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49434-29B9-4B37-B486-196831766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1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49434-29B9-4B37-B486-196831766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33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49434-29B9-4B37-B486-196831766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75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AC78-755E-429A-AFA2-6FAC73EF5D2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AC78-755E-429A-AFA2-6FAC73EF5D2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2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AC78-755E-429A-AFA2-6FAC73EF5D2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0184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AC78-755E-429A-AFA2-6FAC73EF5D2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90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AC78-755E-429A-AFA2-6FAC73EF5D2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9903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AC78-755E-429A-AFA2-6FAC73EF5D2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92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AC78-755E-429A-AFA2-6FAC73EF5D2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05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AC78-755E-429A-AFA2-6FAC73EF5D2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7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AC78-755E-429A-AFA2-6FAC73EF5D2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AC78-755E-429A-AFA2-6FAC73EF5D2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0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AC78-755E-429A-AFA2-6FAC73EF5D2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4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AC78-755E-429A-AFA2-6FAC73EF5D2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4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AC78-755E-429A-AFA2-6FAC73EF5D2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1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AC78-755E-429A-AFA2-6FAC73EF5D2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0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AC78-755E-429A-AFA2-6FAC73EF5D2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5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AC78-755E-429A-AFA2-6FAC73EF5D2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8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9AC78-755E-429A-AFA2-6FAC73EF5D2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2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BD4B-7949-47E2-8192-ADD6FB2E3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94" y="1654613"/>
            <a:ext cx="8288032" cy="1096648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Assignment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10045-88A1-4AAC-A6BE-FCE01C836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9666" y="4414161"/>
            <a:ext cx="8288032" cy="701677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700" dirty="0"/>
              <a:t>			</a:t>
            </a:r>
          </a:p>
          <a:p>
            <a:pPr algn="l">
              <a:lnSpc>
                <a:spcPct val="90000"/>
              </a:lnSpc>
            </a:pPr>
            <a:r>
              <a:rPr lang="en-US" sz="1700" dirty="0"/>
              <a:t>							Hassan Sherwani</a:t>
            </a:r>
          </a:p>
        </p:txBody>
      </p:sp>
    </p:spTree>
    <p:extLst>
      <p:ext uri="{BB962C8B-B14F-4D97-AF65-F5344CB8AC3E}">
        <p14:creationId xmlns:p14="http://schemas.microsoft.com/office/powerpoint/2010/main" val="31893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1B9CB-A719-428E-84D8-F805F11C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D66E6-E504-404C-85A3-D79063C89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EDA and preprocessing of data, I implemented multiple models. Idea is not to overwhelm with quantity rather to select an optimal model.</a:t>
            </a:r>
          </a:p>
          <a:p>
            <a:r>
              <a:rPr lang="en-US" dirty="0"/>
              <a:t>I didn’t find models very high accuracy score though.</a:t>
            </a:r>
          </a:p>
          <a:p>
            <a:r>
              <a:rPr lang="en-US" dirty="0"/>
              <a:t>Out of multiple ML algorithms, I chose Bagging classifier</a:t>
            </a:r>
          </a:p>
          <a:p>
            <a:r>
              <a:rPr lang="en-US" dirty="0"/>
              <a:t>It has lower overall accuracy than some other models such as Random Forest however; following aspect were in favor</a:t>
            </a:r>
          </a:p>
          <a:p>
            <a:pPr lvl="1"/>
            <a:r>
              <a:rPr lang="en-US" dirty="0"/>
              <a:t>Classification report representation of all class types</a:t>
            </a:r>
          </a:p>
          <a:p>
            <a:pPr lvl="1"/>
            <a:r>
              <a:rPr lang="en-US" dirty="0"/>
              <a:t>Model was consistent in precision, recall and F1 score which are better metrics of evaluation in such problems</a:t>
            </a:r>
          </a:p>
          <a:p>
            <a:pPr lvl="1"/>
            <a:r>
              <a:rPr lang="en-US" dirty="0"/>
              <a:t>On confusion matrix, it shows that there are more wrongfully predicted values but, it did detect them properly. This is a good sign for future optimization.</a:t>
            </a:r>
          </a:p>
        </p:txBody>
      </p:sp>
    </p:spTree>
    <p:extLst>
      <p:ext uri="{BB962C8B-B14F-4D97-AF65-F5344CB8AC3E}">
        <p14:creationId xmlns:p14="http://schemas.microsoft.com/office/powerpoint/2010/main" val="15026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DD8C7-62B2-4674-AFFB-37F30C11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2FA89-DF42-4E63-A7B9-8DA674DA3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Selected features to predict score are </a:t>
            </a:r>
            <a:r>
              <a:rPr lang="en-US" dirty="0" err="1"/>
              <a:t>hotel_id</a:t>
            </a:r>
            <a:r>
              <a:rPr lang="en-US" dirty="0"/>
              <a:t>, </a:t>
            </a:r>
            <a:r>
              <a:rPr lang="en-US" dirty="0" err="1"/>
              <a:t>city_id</a:t>
            </a:r>
            <a:r>
              <a:rPr lang="en-US" dirty="0"/>
              <a:t>, </a:t>
            </a:r>
            <a:r>
              <a:rPr lang="en-US" dirty="0" err="1"/>
              <a:t>hotel_type</a:t>
            </a:r>
            <a:r>
              <a:rPr lang="en-US" dirty="0"/>
              <a:t>, </a:t>
            </a:r>
            <a:r>
              <a:rPr lang="en-US" dirty="0" err="1"/>
              <a:t>basename</a:t>
            </a:r>
            <a:r>
              <a:rPr lang="en-US" dirty="0"/>
              <a:t>, impression level , </a:t>
            </a:r>
            <a:r>
              <a:rPr lang="en-US" dirty="0" err="1"/>
              <a:t>interaction_level</a:t>
            </a:r>
            <a:r>
              <a:rPr lang="en-US" dirty="0"/>
              <a:t>, </a:t>
            </a:r>
            <a:r>
              <a:rPr lang="en-US" dirty="0" err="1"/>
              <a:t>wifi_loby</a:t>
            </a:r>
            <a:r>
              <a:rPr lang="en-US" dirty="0"/>
              <a:t>, </a:t>
            </a:r>
            <a:r>
              <a:rPr lang="en-US" dirty="0" err="1"/>
              <a:t>wifi_room</a:t>
            </a:r>
            <a:r>
              <a:rPr lang="en-US" dirty="0"/>
              <a:t>.</a:t>
            </a:r>
          </a:p>
          <a:p>
            <a:r>
              <a:rPr lang="en-US" dirty="0"/>
              <a:t>Categorical variables have been encoded using </a:t>
            </a:r>
            <a:r>
              <a:rPr lang="en-US" dirty="0" err="1"/>
              <a:t>get_dummies</a:t>
            </a:r>
            <a:r>
              <a:rPr lang="en-US" dirty="0"/>
              <a:t>() function.</a:t>
            </a:r>
          </a:p>
          <a:p>
            <a:r>
              <a:rPr lang="en-US" dirty="0" err="1"/>
              <a:t>Overall_rating</a:t>
            </a:r>
            <a:r>
              <a:rPr lang="en-US" dirty="0"/>
              <a:t> is taken as target feature.</a:t>
            </a:r>
          </a:p>
          <a:p>
            <a:r>
              <a:rPr lang="en-US" dirty="0"/>
              <a:t>Validation is done using experimental method of </a:t>
            </a:r>
            <a:r>
              <a:rPr lang="en-US" dirty="0" err="1"/>
              <a:t>train_test</a:t>
            </a:r>
            <a:r>
              <a:rPr lang="en-US" dirty="0"/>
              <a:t> split keeping 75% for training and 25% for test data.</a:t>
            </a:r>
          </a:p>
          <a:p>
            <a:r>
              <a:rPr lang="en-US" dirty="0"/>
              <a:t>Test data is validated using accuracy, classification report and confusion matrix.</a:t>
            </a:r>
          </a:p>
        </p:txBody>
      </p:sp>
    </p:spTree>
    <p:extLst>
      <p:ext uri="{BB962C8B-B14F-4D97-AF65-F5344CB8AC3E}">
        <p14:creationId xmlns:p14="http://schemas.microsoft.com/office/powerpoint/2010/main" val="133946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3ACB-338E-4B8C-8A9C-5E67CA76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DD955-22C3-49B9-9C3C-5FF8CF1F0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obvious KPI is </a:t>
            </a:r>
            <a:r>
              <a:rPr lang="en-US" b="1" i="1" dirty="0"/>
              <a:t>Profitability</a:t>
            </a:r>
            <a:r>
              <a:rPr lang="en-US" dirty="0"/>
              <a:t> over time. It would have been more valuable case if we have panel data.</a:t>
            </a:r>
          </a:p>
          <a:p>
            <a:r>
              <a:rPr lang="en-US" b="1" i="1" dirty="0"/>
              <a:t>Revenue growth </a:t>
            </a:r>
            <a:r>
              <a:rPr lang="en-US" dirty="0"/>
              <a:t>can be understood as price set for each room * amount of rooms being rent. This would give idea about price dynamics and also value of given property. </a:t>
            </a:r>
          </a:p>
          <a:p>
            <a:r>
              <a:rPr lang="en-US" b="1" i="1" dirty="0"/>
              <a:t>Income source </a:t>
            </a:r>
            <a:r>
              <a:rPr lang="en-US" dirty="0"/>
              <a:t>can be understood as revenue streams </a:t>
            </a:r>
            <a:r>
              <a:rPr lang="en-US" dirty="0" err="1"/>
              <a:t>i.e</a:t>
            </a:r>
            <a:r>
              <a:rPr lang="en-US" dirty="0"/>
              <a:t> revenue per client or revenue per service. This would be more helpful in filtering out most significant services.</a:t>
            </a:r>
          </a:p>
        </p:txBody>
      </p:sp>
    </p:spTree>
    <p:extLst>
      <p:ext uri="{BB962C8B-B14F-4D97-AF65-F5344CB8AC3E}">
        <p14:creationId xmlns:p14="http://schemas.microsoft.com/office/powerpoint/2010/main" val="2856390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7297-D878-4477-93AD-587B16B67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Maintenance plan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CAF81C-1FEE-448E-B7E5-27EA921079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026007"/>
              </p:ext>
            </p:extLst>
          </p:nvPr>
        </p:nvGraphicFramePr>
        <p:xfrm>
          <a:off x="677334" y="1745809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730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06405-DC7C-4748-B332-A41E68E3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end-point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0C105-3526-49AC-998C-C6F967030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Serialize model</a:t>
            </a:r>
          </a:p>
          <a:p>
            <a:r>
              <a:rPr lang="en-US" dirty="0"/>
              <a:t>Using flask webserver</a:t>
            </a:r>
          </a:p>
          <a:p>
            <a:r>
              <a:rPr lang="en-US" dirty="0"/>
              <a:t>Output: </a:t>
            </a:r>
            <a:r>
              <a:rPr lang="en-US" dirty="0" err="1"/>
              <a:t>hotel_id,city_id</a:t>
            </a:r>
            <a:r>
              <a:rPr lang="en-US" dirty="0"/>
              <a:t>, score</a:t>
            </a:r>
          </a:p>
          <a:p>
            <a:r>
              <a:rPr lang="en-US" dirty="0"/>
              <a:t>Local + serverless(</a:t>
            </a:r>
            <a:r>
              <a:rPr lang="en-US" dirty="0" err="1"/>
              <a:t>fargate</a:t>
            </a:r>
            <a:r>
              <a:rPr lang="en-US" dirty="0"/>
              <a:t> implementation)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5CB12D8-0537-48B2-A17C-6EDAABE70F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8970767"/>
              </p:ext>
            </p:extLst>
          </p:nvPr>
        </p:nvGraphicFramePr>
        <p:xfrm>
          <a:off x="677334" y="17754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976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ECF9-A2D6-4DAD-83E9-58FF74BAD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24106-4F25-4FB1-8967-2FCC783F5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4000" dirty="0"/>
              <a:t> QUESTIONS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9FED091-DC8F-4CD6-ABAF-208004C9E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3822037"/>
            <a:ext cx="29527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680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959</TotalTime>
  <Words>407</Words>
  <Application>Microsoft Office PowerPoint</Application>
  <PresentationFormat>Widescreen</PresentationFormat>
  <Paragraphs>49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Assignment Report</vt:lpstr>
      <vt:lpstr>Algorithm Selection</vt:lpstr>
      <vt:lpstr>Model Validation</vt:lpstr>
      <vt:lpstr>KPI</vt:lpstr>
      <vt:lpstr>Maintenance plan</vt:lpstr>
      <vt:lpstr>API end-point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Hassan Sherwani</dc:creator>
  <cp:lastModifiedBy>Hassan Sherwani</cp:lastModifiedBy>
  <cp:revision>118</cp:revision>
  <dcterms:created xsi:type="dcterms:W3CDTF">2019-05-27T21:18:19Z</dcterms:created>
  <dcterms:modified xsi:type="dcterms:W3CDTF">2020-10-04T19:33:27Z</dcterms:modified>
</cp:coreProperties>
</file>