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64" r:id="rId4"/>
    <p:sldId id="269" r:id="rId5"/>
    <p:sldId id="270" r:id="rId6"/>
    <p:sldId id="271" r:id="rId7"/>
    <p:sldId id="273" r:id="rId8"/>
    <p:sldId id="272" r:id="rId9"/>
    <p:sldId id="279" r:id="rId10"/>
    <p:sldId id="280" r:id="rId11"/>
    <p:sldId id="275" r:id="rId12"/>
    <p:sldId id="277" r:id="rId13"/>
    <p:sldId id="278" r:id="rId14"/>
    <p:sldId id="27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513FE-3E03-4704-8A48-667B52BF07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3E950-8BF7-4530-A5B1-70F2ED0862BE}">
      <dgm:prSet phldrT="[Text]"/>
      <dgm:spPr/>
      <dgm:t>
        <a:bodyPr/>
        <a:lstStyle/>
        <a:p>
          <a:r>
            <a:rPr lang="en-US" b="1" dirty="0"/>
            <a:t>Data</a:t>
          </a:r>
          <a:endParaRPr lang="en-US" dirty="0"/>
        </a:p>
      </dgm:t>
    </dgm:pt>
    <dgm:pt modelId="{EA0780B0-08AB-427D-A101-3DA8905F7797}" type="parTrans" cxnId="{DB052E9C-B90F-40B2-8130-08DD6988AA58}">
      <dgm:prSet/>
      <dgm:spPr/>
      <dgm:t>
        <a:bodyPr/>
        <a:lstStyle/>
        <a:p>
          <a:endParaRPr lang="en-US"/>
        </a:p>
      </dgm:t>
    </dgm:pt>
    <dgm:pt modelId="{2D2101D2-0147-4D1E-8FF3-292CD09CB2E2}" type="sibTrans" cxnId="{DB052E9C-B90F-40B2-8130-08DD6988AA58}">
      <dgm:prSet/>
      <dgm:spPr/>
      <dgm:t>
        <a:bodyPr/>
        <a:lstStyle/>
        <a:p>
          <a:endParaRPr lang="en-US"/>
        </a:p>
      </dgm:t>
    </dgm:pt>
    <dgm:pt modelId="{C3DD477B-CE46-4A11-AD79-A3F5304E6728}">
      <dgm:prSet phldrT="[Text]" custT="1"/>
      <dgm:spPr/>
      <dgm:t>
        <a:bodyPr/>
        <a:lstStyle/>
        <a:p>
          <a:r>
            <a:rPr lang="en-US" sz="2400" dirty="0"/>
            <a:t>1. Training data</a:t>
          </a:r>
        </a:p>
      </dgm:t>
    </dgm:pt>
    <dgm:pt modelId="{4BB774F6-090B-406E-900A-38E6CAFCAF56}" type="parTrans" cxnId="{68BB490E-7750-4AFB-B3FB-4EEFF89FFDB1}">
      <dgm:prSet/>
      <dgm:spPr/>
      <dgm:t>
        <a:bodyPr/>
        <a:lstStyle/>
        <a:p>
          <a:endParaRPr lang="en-US"/>
        </a:p>
      </dgm:t>
    </dgm:pt>
    <dgm:pt modelId="{A4E3C289-46DC-4495-AD0C-EE02427B7012}" type="sibTrans" cxnId="{68BB490E-7750-4AFB-B3FB-4EEFF89FFDB1}">
      <dgm:prSet/>
      <dgm:spPr/>
      <dgm:t>
        <a:bodyPr/>
        <a:lstStyle/>
        <a:p>
          <a:endParaRPr lang="en-US"/>
        </a:p>
      </dgm:t>
    </dgm:pt>
    <dgm:pt modelId="{402E4C19-1551-4023-B3D2-4D0DBC654A56}">
      <dgm:prSet phldrT="[Text]" custT="1"/>
      <dgm:spPr/>
      <dgm:t>
        <a:bodyPr/>
        <a:lstStyle/>
        <a:p>
          <a:r>
            <a:rPr lang="en-US" sz="2400" dirty="0"/>
            <a:t>2.Validation data</a:t>
          </a:r>
        </a:p>
      </dgm:t>
    </dgm:pt>
    <dgm:pt modelId="{FABEDBB8-7B57-4D6F-91D2-6C2EA9A7B5FE}" type="parTrans" cxnId="{336A7538-D1D4-4234-9CF5-A7758CF6722D}">
      <dgm:prSet/>
      <dgm:spPr/>
      <dgm:t>
        <a:bodyPr/>
        <a:lstStyle/>
        <a:p>
          <a:endParaRPr lang="en-US"/>
        </a:p>
      </dgm:t>
    </dgm:pt>
    <dgm:pt modelId="{7DDDB9A3-BB4B-47B5-A27F-5A041BDC9A1E}" type="sibTrans" cxnId="{336A7538-D1D4-4234-9CF5-A7758CF6722D}">
      <dgm:prSet/>
      <dgm:spPr/>
      <dgm:t>
        <a:bodyPr/>
        <a:lstStyle/>
        <a:p>
          <a:endParaRPr lang="en-US"/>
        </a:p>
      </dgm:t>
    </dgm:pt>
    <dgm:pt modelId="{65EE8E55-3C6A-40AB-8391-748E7972A0EB}">
      <dgm:prSet phldrT="[Text]" custT="1"/>
      <dgm:spPr/>
      <dgm:t>
        <a:bodyPr/>
        <a:lstStyle/>
        <a:p>
          <a:r>
            <a:rPr lang="en-US" sz="2400" b="0" i="0" dirty="0"/>
            <a:t>3.Testing data</a:t>
          </a:r>
          <a:endParaRPr lang="en-US" sz="2400" dirty="0"/>
        </a:p>
      </dgm:t>
    </dgm:pt>
    <dgm:pt modelId="{2886ABA3-369A-4CC0-8EF2-B78C73503EAB}" type="parTrans" cxnId="{ECD7419F-BB80-4B86-AA25-53AF30A5E20A}">
      <dgm:prSet/>
      <dgm:spPr/>
      <dgm:t>
        <a:bodyPr/>
        <a:lstStyle/>
        <a:p>
          <a:endParaRPr lang="en-US"/>
        </a:p>
      </dgm:t>
    </dgm:pt>
    <dgm:pt modelId="{ECCC016F-172A-467B-B409-22DF9384FF2C}" type="sibTrans" cxnId="{ECD7419F-BB80-4B86-AA25-53AF30A5E20A}">
      <dgm:prSet/>
      <dgm:spPr/>
      <dgm:t>
        <a:bodyPr/>
        <a:lstStyle/>
        <a:p>
          <a:endParaRPr lang="en-US"/>
        </a:p>
      </dgm:t>
    </dgm:pt>
    <dgm:pt modelId="{2D4C3F0A-427C-45C4-9CCC-2EC6626C8FC8}" type="pres">
      <dgm:prSet presAssocID="{2DD513FE-3E03-4704-8A48-667B52BF07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B7065E-DDE5-4D87-AB3C-6FE191911897}" type="pres">
      <dgm:prSet presAssocID="{2DD513FE-3E03-4704-8A48-667B52BF07F1}" presName="hierFlow" presStyleCnt="0"/>
      <dgm:spPr/>
    </dgm:pt>
    <dgm:pt modelId="{5A90EC82-B7AA-4F9A-8CEB-00D46E1B9259}" type="pres">
      <dgm:prSet presAssocID="{2DD513FE-3E03-4704-8A48-667B52BF07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418034-A2C1-432C-8AC1-5638FCB02021}" type="pres">
      <dgm:prSet presAssocID="{D5B3E950-8BF7-4530-A5B1-70F2ED0862BE}" presName="Name14" presStyleCnt="0"/>
      <dgm:spPr/>
    </dgm:pt>
    <dgm:pt modelId="{77039038-022E-4132-B796-1F1760E0DED1}" type="pres">
      <dgm:prSet presAssocID="{D5B3E950-8BF7-4530-A5B1-70F2ED0862BE}" presName="level1Shape" presStyleLbl="node0" presStyleIdx="0" presStyleCnt="1">
        <dgm:presLayoutVars>
          <dgm:chPref val="3"/>
        </dgm:presLayoutVars>
      </dgm:prSet>
      <dgm:spPr/>
    </dgm:pt>
    <dgm:pt modelId="{BE9D683D-2211-42F1-BCD4-559F4D708A54}" type="pres">
      <dgm:prSet presAssocID="{D5B3E950-8BF7-4530-A5B1-70F2ED0862BE}" presName="hierChild2" presStyleCnt="0"/>
      <dgm:spPr/>
    </dgm:pt>
    <dgm:pt modelId="{2A013B8E-42A8-43AD-B2C9-AE7304286F49}" type="pres">
      <dgm:prSet presAssocID="{4BB774F6-090B-406E-900A-38E6CAFCAF56}" presName="Name19" presStyleLbl="parChTrans1D2" presStyleIdx="0" presStyleCnt="3"/>
      <dgm:spPr/>
    </dgm:pt>
    <dgm:pt modelId="{38F40580-5258-4E61-B978-9F46D06445A9}" type="pres">
      <dgm:prSet presAssocID="{C3DD477B-CE46-4A11-AD79-A3F5304E6728}" presName="Name21" presStyleCnt="0"/>
      <dgm:spPr/>
    </dgm:pt>
    <dgm:pt modelId="{DDA29E20-4319-40F2-A5E4-1EE6E5901260}" type="pres">
      <dgm:prSet presAssocID="{C3DD477B-CE46-4A11-AD79-A3F5304E6728}" presName="level2Shape" presStyleLbl="node2" presStyleIdx="0" presStyleCnt="3"/>
      <dgm:spPr/>
    </dgm:pt>
    <dgm:pt modelId="{099C872A-53CA-48BB-A480-7C16B9EC2AC6}" type="pres">
      <dgm:prSet presAssocID="{C3DD477B-CE46-4A11-AD79-A3F5304E6728}" presName="hierChild3" presStyleCnt="0"/>
      <dgm:spPr/>
    </dgm:pt>
    <dgm:pt modelId="{10A1F3C7-E5F1-4240-A2F7-450E2E698709}" type="pres">
      <dgm:prSet presAssocID="{FABEDBB8-7B57-4D6F-91D2-6C2EA9A7B5FE}" presName="Name19" presStyleLbl="parChTrans1D2" presStyleIdx="1" presStyleCnt="3"/>
      <dgm:spPr/>
    </dgm:pt>
    <dgm:pt modelId="{85AC3D11-C4E5-4F91-B855-F824CA1ADD74}" type="pres">
      <dgm:prSet presAssocID="{402E4C19-1551-4023-B3D2-4D0DBC654A56}" presName="Name21" presStyleCnt="0"/>
      <dgm:spPr/>
    </dgm:pt>
    <dgm:pt modelId="{C6A4328C-81B5-42CF-89ED-6F40B042E8B6}" type="pres">
      <dgm:prSet presAssocID="{402E4C19-1551-4023-B3D2-4D0DBC654A56}" presName="level2Shape" presStyleLbl="node2" presStyleIdx="1" presStyleCnt="3"/>
      <dgm:spPr/>
    </dgm:pt>
    <dgm:pt modelId="{2F2CBC21-2707-492C-9BDC-D2E32EB5601E}" type="pres">
      <dgm:prSet presAssocID="{402E4C19-1551-4023-B3D2-4D0DBC654A56}" presName="hierChild3" presStyleCnt="0"/>
      <dgm:spPr/>
    </dgm:pt>
    <dgm:pt modelId="{287BE6F7-E2A8-42FF-810F-90853BC9ED3F}" type="pres">
      <dgm:prSet presAssocID="{2886ABA3-369A-4CC0-8EF2-B78C73503EAB}" presName="Name19" presStyleLbl="parChTrans1D2" presStyleIdx="2" presStyleCnt="3"/>
      <dgm:spPr/>
    </dgm:pt>
    <dgm:pt modelId="{4C5DF8D8-3374-4CFD-8606-AB271679777F}" type="pres">
      <dgm:prSet presAssocID="{65EE8E55-3C6A-40AB-8391-748E7972A0EB}" presName="Name21" presStyleCnt="0"/>
      <dgm:spPr/>
    </dgm:pt>
    <dgm:pt modelId="{F44E7175-7562-4628-824A-868306878036}" type="pres">
      <dgm:prSet presAssocID="{65EE8E55-3C6A-40AB-8391-748E7972A0EB}" presName="level2Shape" presStyleLbl="node2" presStyleIdx="2" presStyleCnt="3"/>
      <dgm:spPr/>
    </dgm:pt>
    <dgm:pt modelId="{49B86F21-28EA-415E-863F-526505BFBF96}" type="pres">
      <dgm:prSet presAssocID="{65EE8E55-3C6A-40AB-8391-748E7972A0EB}" presName="hierChild3" presStyleCnt="0"/>
      <dgm:spPr/>
    </dgm:pt>
    <dgm:pt modelId="{0B8C7134-4A19-4D7F-9FAD-6647AD68A06B}" type="pres">
      <dgm:prSet presAssocID="{2DD513FE-3E03-4704-8A48-667B52BF07F1}" presName="bgShapesFlow" presStyleCnt="0"/>
      <dgm:spPr/>
    </dgm:pt>
  </dgm:ptLst>
  <dgm:cxnLst>
    <dgm:cxn modelId="{68BB490E-7750-4AFB-B3FB-4EEFF89FFDB1}" srcId="{D5B3E950-8BF7-4530-A5B1-70F2ED0862BE}" destId="{C3DD477B-CE46-4A11-AD79-A3F5304E6728}" srcOrd="0" destOrd="0" parTransId="{4BB774F6-090B-406E-900A-38E6CAFCAF56}" sibTransId="{A4E3C289-46DC-4495-AD0C-EE02427B7012}"/>
    <dgm:cxn modelId="{336A7538-D1D4-4234-9CF5-A7758CF6722D}" srcId="{D5B3E950-8BF7-4530-A5B1-70F2ED0862BE}" destId="{402E4C19-1551-4023-B3D2-4D0DBC654A56}" srcOrd="1" destOrd="0" parTransId="{FABEDBB8-7B57-4D6F-91D2-6C2EA9A7B5FE}" sibTransId="{7DDDB9A3-BB4B-47B5-A27F-5A041BDC9A1E}"/>
    <dgm:cxn modelId="{1E084B3A-0612-4190-AE0A-DA1D762515D6}" type="presOf" srcId="{FABEDBB8-7B57-4D6F-91D2-6C2EA9A7B5FE}" destId="{10A1F3C7-E5F1-4240-A2F7-450E2E698709}" srcOrd="0" destOrd="0" presId="urn:microsoft.com/office/officeart/2005/8/layout/hierarchy6"/>
    <dgm:cxn modelId="{04550A6F-C952-4760-8BB3-16DFB4BCF16F}" type="presOf" srcId="{C3DD477B-CE46-4A11-AD79-A3F5304E6728}" destId="{DDA29E20-4319-40F2-A5E4-1EE6E5901260}" srcOrd="0" destOrd="0" presId="urn:microsoft.com/office/officeart/2005/8/layout/hierarchy6"/>
    <dgm:cxn modelId="{3A948050-CE96-48E3-963B-92A8BA49D02D}" type="presOf" srcId="{4BB774F6-090B-406E-900A-38E6CAFCAF56}" destId="{2A013B8E-42A8-43AD-B2C9-AE7304286F49}" srcOrd="0" destOrd="0" presId="urn:microsoft.com/office/officeart/2005/8/layout/hierarchy6"/>
    <dgm:cxn modelId="{BD90FE74-2FB3-4784-A02B-B22FF87BE71E}" type="presOf" srcId="{2886ABA3-369A-4CC0-8EF2-B78C73503EAB}" destId="{287BE6F7-E2A8-42FF-810F-90853BC9ED3F}" srcOrd="0" destOrd="0" presId="urn:microsoft.com/office/officeart/2005/8/layout/hierarchy6"/>
    <dgm:cxn modelId="{8627FA80-8F3E-419D-8B15-BE98CD604C45}" type="presOf" srcId="{65EE8E55-3C6A-40AB-8391-748E7972A0EB}" destId="{F44E7175-7562-4628-824A-868306878036}" srcOrd="0" destOrd="0" presId="urn:microsoft.com/office/officeart/2005/8/layout/hierarchy6"/>
    <dgm:cxn modelId="{DB052E9C-B90F-40B2-8130-08DD6988AA58}" srcId="{2DD513FE-3E03-4704-8A48-667B52BF07F1}" destId="{D5B3E950-8BF7-4530-A5B1-70F2ED0862BE}" srcOrd="0" destOrd="0" parTransId="{EA0780B0-08AB-427D-A101-3DA8905F7797}" sibTransId="{2D2101D2-0147-4D1E-8FF3-292CD09CB2E2}"/>
    <dgm:cxn modelId="{ECD7419F-BB80-4B86-AA25-53AF30A5E20A}" srcId="{D5B3E950-8BF7-4530-A5B1-70F2ED0862BE}" destId="{65EE8E55-3C6A-40AB-8391-748E7972A0EB}" srcOrd="2" destOrd="0" parTransId="{2886ABA3-369A-4CC0-8EF2-B78C73503EAB}" sibTransId="{ECCC016F-172A-467B-B409-22DF9384FF2C}"/>
    <dgm:cxn modelId="{38AFA3DA-78F5-410C-8A20-1D09C5387849}" type="presOf" srcId="{D5B3E950-8BF7-4530-A5B1-70F2ED0862BE}" destId="{77039038-022E-4132-B796-1F1760E0DED1}" srcOrd="0" destOrd="0" presId="urn:microsoft.com/office/officeart/2005/8/layout/hierarchy6"/>
    <dgm:cxn modelId="{4A9525F9-C4CF-4543-B467-F3BF34A8ECAD}" type="presOf" srcId="{402E4C19-1551-4023-B3D2-4D0DBC654A56}" destId="{C6A4328C-81B5-42CF-89ED-6F40B042E8B6}" srcOrd="0" destOrd="0" presId="urn:microsoft.com/office/officeart/2005/8/layout/hierarchy6"/>
    <dgm:cxn modelId="{9640DBFC-2150-4F9C-A9D2-C6874F4E1923}" type="presOf" srcId="{2DD513FE-3E03-4704-8A48-667B52BF07F1}" destId="{2D4C3F0A-427C-45C4-9CCC-2EC6626C8FC8}" srcOrd="0" destOrd="0" presId="urn:microsoft.com/office/officeart/2005/8/layout/hierarchy6"/>
    <dgm:cxn modelId="{2A56937C-6249-486B-9E2A-CEA828453C40}" type="presParOf" srcId="{2D4C3F0A-427C-45C4-9CCC-2EC6626C8FC8}" destId="{D0B7065E-DDE5-4D87-AB3C-6FE191911897}" srcOrd="0" destOrd="0" presId="urn:microsoft.com/office/officeart/2005/8/layout/hierarchy6"/>
    <dgm:cxn modelId="{C03DEDBD-10A8-403B-9898-9DE07EC00FF4}" type="presParOf" srcId="{D0B7065E-DDE5-4D87-AB3C-6FE191911897}" destId="{5A90EC82-B7AA-4F9A-8CEB-00D46E1B9259}" srcOrd="0" destOrd="0" presId="urn:microsoft.com/office/officeart/2005/8/layout/hierarchy6"/>
    <dgm:cxn modelId="{1A4CC895-6815-41F9-8C2B-40AD980CE8C5}" type="presParOf" srcId="{5A90EC82-B7AA-4F9A-8CEB-00D46E1B9259}" destId="{40418034-A2C1-432C-8AC1-5638FCB02021}" srcOrd="0" destOrd="0" presId="urn:microsoft.com/office/officeart/2005/8/layout/hierarchy6"/>
    <dgm:cxn modelId="{753B522A-8DC9-4C69-99D2-71FF2A3EBE01}" type="presParOf" srcId="{40418034-A2C1-432C-8AC1-5638FCB02021}" destId="{77039038-022E-4132-B796-1F1760E0DED1}" srcOrd="0" destOrd="0" presId="urn:microsoft.com/office/officeart/2005/8/layout/hierarchy6"/>
    <dgm:cxn modelId="{3A936199-0A6E-4C87-91B2-4984FEF4765E}" type="presParOf" srcId="{40418034-A2C1-432C-8AC1-5638FCB02021}" destId="{BE9D683D-2211-42F1-BCD4-559F4D708A54}" srcOrd="1" destOrd="0" presId="urn:microsoft.com/office/officeart/2005/8/layout/hierarchy6"/>
    <dgm:cxn modelId="{7B3359F7-AD9D-4117-A282-A15E1ACB0131}" type="presParOf" srcId="{BE9D683D-2211-42F1-BCD4-559F4D708A54}" destId="{2A013B8E-42A8-43AD-B2C9-AE7304286F49}" srcOrd="0" destOrd="0" presId="urn:microsoft.com/office/officeart/2005/8/layout/hierarchy6"/>
    <dgm:cxn modelId="{E7B414A2-4E29-4AA4-B6DC-124BE07CAEC3}" type="presParOf" srcId="{BE9D683D-2211-42F1-BCD4-559F4D708A54}" destId="{38F40580-5258-4E61-B978-9F46D06445A9}" srcOrd="1" destOrd="0" presId="urn:microsoft.com/office/officeart/2005/8/layout/hierarchy6"/>
    <dgm:cxn modelId="{49C413A5-28D1-44B2-847D-461F26758049}" type="presParOf" srcId="{38F40580-5258-4E61-B978-9F46D06445A9}" destId="{DDA29E20-4319-40F2-A5E4-1EE6E5901260}" srcOrd="0" destOrd="0" presId="urn:microsoft.com/office/officeart/2005/8/layout/hierarchy6"/>
    <dgm:cxn modelId="{383BDE67-8603-4F69-928F-1D986CBC82C7}" type="presParOf" srcId="{38F40580-5258-4E61-B978-9F46D06445A9}" destId="{099C872A-53CA-48BB-A480-7C16B9EC2AC6}" srcOrd="1" destOrd="0" presId="urn:microsoft.com/office/officeart/2005/8/layout/hierarchy6"/>
    <dgm:cxn modelId="{2D5E9087-E237-4489-9DD9-A627E857DAEA}" type="presParOf" srcId="{BE9D683D-2211-42F1-BCD4-559F4D708A54}" destId="{10A1F3C7-E5F1-4240-A2F7-450E2E698709}" srcOrd="2" destOrd="0" presId="urn:microsoft.com/office/officeart/2005/8/layout/hierarchy6"/>
    <dgm:cxn modelId="{BF2F9D3A-1486-4BB6-9C26-3FB3BED224AD}" type="presParOf" srcId="{BE9D683D-2211-42F1-BCD4-559F4D708A54}" destId="{85AC3D11-C4E5-4F91-B855-F824CA1ADD74}" srcOrd="3" destOrd="0" presId="urn:microsoft.com/office/officeart/2005/8/layout/hierarchy6"/>
    <dgm:cxn modelId="{A8901797-96D3-4F97-981C-10C72C99818A}" type="presParOf" srcId="{85AC3D11-C4E5-4F91-B855-F824CA1ADD74}" destId="{C6A4328C-81B5-42CF-89ED-6F40B042E8B6}" srcOrd="0" destOrd="0" presId="urn:microsoft.com/office/officeart/2005/8/layout/hierarchy6"/>
    <dgm:cxn modelId="{3F7AF167-11B5-42B8-BF93-F790851E2266}" type="presParOf" srcId="{85AC3D11-C4E5-4F91-B855-F824CA1ADD74}" destId="{2F2CBC21-2707-492C-9BDC-D2E32EB5601E}" srcOrd="1" destOrd="0" presId="urn:microsoft.com/office/officeart/2005/8/layout/hierarchy6"/>
    <dgm:cxn modelId="{0C810D5D-CD3D-4E9D-ADEE-0C3C9BBAE3A3}" type="presParOf" srcId="{BE9D683D-2211-42F1-BCD4-559F4D708A54}" destId="{287BE6F7-E2A8-42FF-810F-90853BC9ED3F}" srcOrd="4" destOrd="0" presId="urn:microsoft.com/office/officeart/2005/8/layout/hierarchy6"/>
    <dgm:cxn modelId="{B0A40DE6-75C7-4CE7-8CC5-2D68AA0F6579}" type="presParOf" srcId="{BE9D683D-2211-42F1-BCD4-559F4D708A54}" destId="{4C5DF8D8-3374-4CFD-8606-AB271679777F}" srcOrd="5" destOrd="0" presId="urn:microsoft.com/office/officeart/2005/8/layout/hierarchy6"/>
    <dgm:cxn modelId="{1C3A8F0D-3A6D-417A-8B3C-B939A4405F9E}" type="presParOf" srcId="{4C5DF8D8-3374-4CFD-8606-AB271679777F}" destId="{F44E7175-7562-4628-824A-868306878036}" srcOrd="0" destOrd="0" presId="urn:microsoft.com/office/officeart/2005/8/layout/hierarchy6"/>
    <dgm:cxn modelId="{2C2B08A3-F4AB-4020-BD8A-08365F6023F4}" type="presParOf" srcId="{4C5DF8D8-3374-4CFD-8606-AB271679777F}" destId="{49B86F21-28EA-415E-863F-526505BFBF96}" srcOrd="1" destOrd="0" presId="urn:microsoft.com/office/officeart/2005/8/layout/hierarchy6"/>
    <dgm:cxn modelId="{875F8AE5-36A7-402F-838C-B492A179AE27}" type="presParOf" srcId="{2D4C3F0A-427C-45C4-9CCC-2EC6626C8FC8}" destId="{0B8C7134-4A19-4D7F-9FAD-6647AD68A06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26370-D30A-4ED5-B43F-3290780D86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23123-E6E8-4FAC-BD08-23B5DCA11FE6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790FD743-950E-41C4-8D4C-5F1D56A520A7}" type="parTrans" cxnId="{4C9A0F38-8D6D-4C36-8A43-3CECEC2BDB2F}">
      <dgm:prSet/>
      <dgm:spPr/>
      <dgm:t>
        <a:bodyPr/>
        <a:lstStyle/>
        <a:p>
          <a:endParaRPr lang="en-US"/>
        </a:p>
      </dgm:t>
    </dgm:pt>
    <dgm:pt modelId="{94999076-5C1B-41E6-B007-AC24D23AE457}" type="sibTrans" cxnId="{4C9A0F38-8D6D-4C36-8A43-3CECEC2BDB2F}">
      <dgm:prSet/>
      <dgm:spPr/>
      <dgm:t>
        <a:bodyPr/>
        <a:lstStyle/>
        <a:p>
          <a:endParaRPr lang="en-US"/>
        </a:p>
      </dgm:t>
    </dgm:pt>
    <dgm:pt modelId="{BF013D57-462B-4F56-9AC9-53B526F44370}">
      <dgm:prSet phldrT="[Text]"/>
      <dgm:spPr/>
      <dgm:t>
        <a:bodyPr/>
        <a:lstStyle/>
        <a:p>
          <a:r>
            <a:rPr lang="en-US" dirty="0"/>
            <a:t>Extract data from source</a:t>
          </a:r>
        </a:p>
      </dgm:t>
    </dgm:pt>
    <dgm:pt modelId="{AA44A31C-A38F-4270-95CB-31335CEB3B0F}" type="parTrans" cxnId="{98712E2F-436A-47C7-A291-E813EEB363B0}">
      <dgm:prSet/>
      <dgm:spPr/>
      <dgm:t>
        <a:bodyPr/>
        <a:lstStyle/>
        <a:p>
          <a:endParaRPr lang="en-US"/>
        </a:p>
      </dgm:t>
    </dgm:pt>
    <dgm:pt modelId="{4D0BD5DD-3315-4ED2-A8C0-65D2E9A22F94}" type="sibTrans" cxnId="{98712E2F-436A-47C7-A291-E813EEB363B0}">
      <dgm:prSet/>
      <dgm:spPr/>
      <dgm:t>
        <a:bodyPr/>
        <a:lstStyle/>
        <a:p>
          <a:endParaRPr lang="en-US"/>
        </a:p>
      </dgm:t>
    </dgm:pt>
    <dgm:pt modelId="{1E5BB0CA-6AF6-4AE8-AFA3-3D4D565E7AD5}">
      <dgm:prSet phldrT="[Text]"/>
      <dgm:spPr/>
      <dgm:t>
        <a:bodyPr/>
        <a:lstStyle/>
        <a:p>
          <a:r>
            <a:rPr lang="en-US" dirty="0"/>
            <a:t>Model Implementation</a:t>
          </a:r>
        </a:p>
      </dgm:t>
    </dgm:pt>
    <dgm:pt modelId="{9C4075D5-0B3A-47D8-8CA5-FE60F134B288}" type="parTrans" cxnId="{0CA8D615-50EA-4113-9A75-145FA937E037}">
      <dgm:prSet/>
      <dgm:spPr/>
      <dgm:t>
        <a:bodyPr/>
        <a:lstStyle/>
        <a:p>
          <a:endParaRPr lang="en-US"/>
        </a:p>
      </dgm:t>
    </dgm:pt>
    <dgm:pt modelId="{CFD0C259-9A9C-4217-97AF-4CF34075EB03}" type="sibTrans" cxnId="{0CA8D615-50EA-4113-9A75-145FA937E037}">
      <dgm:prSet/>
      <dgm:spPr/>
      <dgm:t>
        <a:bodyPr/>
        <a:lstStyle/>
        <a:p>
          <a:endParaRPr lang="en-US"/>
        </a:p>
      </dgm:t>
    </dgm:pt>
    <dgm:pt modelId="{30F85D61-DE26-4572-8BB4-D0453EF9B78A}">
      <dgm:prSet phldrT="[Text]"/>
      <dgm:spPr/>
      <dgm:t>
        <a:bodyPr/>
        <a:lstStyle/>
        <a:p>
          <a:r>
            <a:rPr lang="en-US" dirty="0"/>
            <a:t>Preprocess data</a:t>
          </a:r>
        </a:p>
      </dgm:t>
    </dgm:pt>
    <dgm:pt modelId="{C6C57709-D6EA-4C8C-9068-D94CEAFF933D}" type="parTrans" cxnId="{8E276E88-C718-4A85-B4DF-79D1E74D108C}">
      <dgm:prSet/>
      <dgm:spPr/>
      <dgm:t>
        <a:bodyPr/>
        <a:lstStyle/>
        <a:p>
          <a:endParaRPr lang="en-US"/>
        </a:p>
      </dgm:t>
    </dgm:pt>
    <dgm:pt modelId="{D538B975-FE47-4B23-B286-43623F8B6E07}" type="sibTrans" cxnId="{8E276E88-C718-4A85-B4DF-79D1E74D108C}">
      <dgm:prSet/>
      <dgm:spPr/>
      <dgm:t>
        <a:bodyPr/>
        <a:lstStyle/>
        <a:p>
          <a:endParaRPr lang="en-US"/>
        </a:p>
      </dgm:t>
    </dgm:pt>
    <dgm:pt modelId="{8F0216FE-75A7-4E32-9B05-914103B7FEF3}">
      <dgm:prSet phldrT="[Text]"/>
      <dgm:spPr/>
      <dgm:t>
        <a:bodyPr/>
        <a:lstStyle/>
        <a:p>
          <a:r>
            <a:rPr lang="en-US" dirty="0"/>
            <a:t>Transform in relation form</a:t>
          </a:r>
        </a:p>
      </dgm:t>
    </dgm:pt>
    <dgm:pt modelId="{0CF05799-F64C-4E27-BAC3-F296868ED881}" type="parTrans" cxnId="{18F48008-EDB0-465A-A58D-5A7D4F12B75D}">
      <dgm:prSet/>
      <dgm:spPr/>
      <dgm:t>
        <a:bodyPr/>
        <a:lstStyle/>
        <a:p>
          <a:endParaRPr lang="en-US"/>
        </a:p>
      </dgm:t>
    </dgm:pt>
    <dgm:pt modelId="{5B5683C9-D8A8-446A-9DDD-9DEAF89DD820}" type="sibTrans" cxnId="{18F48008-EDB0-465A-A58D-5A7D4F12B75D}">
      <dgm:prSet/>
      <dgm:spPr/>
      <dgm:t>
        <a:bodyPr/>
        <a:lstStyle/>
        <a:p>
          <a:endParaRPr lang="en-US"/>
        </a:p>
      </dgm:t>
    </dgm:pt>
    <dgm:pt modelId="{85717A5C-7E89-4E49-BF7F-E047A92A3CA3}">
      <dgm:prSet phldrT="[Text]"/>
      <dgm:spPr/>
      <dgm:t>
        <a:bodyPr/>
        <a:lstStyle/>
        <a:p>
          <a:r>
            <a:rPr lang="en-US" dirty="0"/>
            <a:t>Load in </a:t>
          </a:r>
        </a:p>
      </dgm:t>
    </dgm:pt>
    <dgm:pt modelId="{657FC228-4EFC-40E3-BCE6-FB7D783FB61D}" type="parTrans" cxnId="{E5E602E7-7ABB-424E-9AE6-06651EBA4AE5}">
      <dgm:prSet/>
      <dgm:spPr/>
      <dgm:t>
        <a:bodyPr/>
        <a:lstStyle/>
        <a:p>
          <a:endParaRPr lang="en-US"/>
        </a:p>
      </dgm:t>
    </dgm:pt>
    <dgm:pt modelId="{14195738-3324-417E-B0B9-04B16FA2C019}" type="sibTrans" cxnId="{E5E602E7-7ABB-424E-9AE6-06651EBA4AE5}">
      <dgm:prSet/>
      <dgm:spPr/>
      <dgm:t>
        <a:bodyPr/>
        <a:lstStyle/>
        <a:p>
          <a:endParaRPr lang="en-US"/>
        </a:p>
      </dgm:t>
    </dgm:pt>
    <dgm:pt modelId="{22CE65A6-EA5E-41E0-888B-6C28D3D64B6B}">
      <dgm:prSet phldrT="[Text]"/>
      <dgm:spPr/>
      <dgm:t>
        <a:bodyPr/>
        <a:lstStyle/>
        <a:p>
          <a:r>
            <a:rPr lang="en-US" dirty="0"/>
            <a:t>Apply model</a:t>
          </a:r>
        </a:p>
      </dgm:t>
    </dgm:pt>
    <dgm:pt modelId="{E164CD9E-2163-4FC4-A9CC-930249512F92}" type="parTrans" cxnId="{BEA6B5A0-059C-4D36-916D-AAEEA347A03D}">
      <dgm:prSet/>
      <dgm:spPr/>
      <dgm:t>
        <a:bodyPr/>
        <a:lstStyle/>
        <a:p>
          <a:endParaRPr lang="en-US"/>
        </a:p>
      </dgm:t>
    </dgm:pt>
    <dgm:pt modelId="{F64F2522-3D6C-48A5-9A4F-29F91DA727DC}" type="sibTrans" cxnId="{BEA6B5A0-059C-4D36-916D-AAEEA347A03D}">
      <dgm:prSet/>
      <dgm:spPr/>
      <dgm:t>
        <a:bodyPr/>
        <a:lstStyle/>
        <a:p>
          <a:endParaRPr lang="en-US"/>
        </a:p>
      </dgm:t>
    </dgm:pt>
    <dgm:pt modelId="{53152BE4-E9B9-4787-85A1-E5513C499E98}">
      <dgm:prSet phldrT="[Text]"/>
      <dgm:spPr/>
      <dgm:t>
        <a:bodyPr/>
        <a:lstStyle/>
        <a:p>
          <a:r>
            <a:rPr lang="en-US" dirty="0"/>
            <a:t>Evaluate model</a:t>
          </a:r>
        </a:p>
      </dgm:t>
    </dgm:pt>
    <dgm:pt modelId="{D97E9B0D-67F1-40D3-A99C-BA45BD69794B}" type="parTrans" cxnId="{63FE31BB-EEFE-4769-B127-E5B25BC1D125}">
      <dgm:prSet/>
      <dgm:spPr/>
      <dgm:t>
        <a:bodyPr/>
        <a:lstStyle/>
        <a:p>
          <a:endParaRPr lang="en-US"/>
        </a:p>
      </dgm:t>
    </dgm:pt>
    <dgm:pt modelId="{CD14CB2B-5DBD-4D2A-8137-2346E26BFBA7}" type="sibTrans" cxnId="{63FE31BB-EEFE-4769-B127-E5B25BC1D125}">
      <dgm:prSet/>
      <dgm:spPr/>
      <dgm:t>
        <a:bodyPr/>
        <a:lstStyle/>
        <a:p>
          <a:endParaRPr lang="en-US"/>
        </a:p>
      </dgm:t>
    </dgm:pt>
    <dgm:pt modelId="{FF14C8E2-0BB4-434D-B966-EC7284CD25F5}">
      <dgm:prSet phldrT="[Text]"/>
      <dgm:spPr/>
      <dgm:t>
        <a:bodyPr/>
        <a:lstStyle/>
        <a:p>
          <a:r>
            <a:rPr lang="en-US" dirty="0"/>
            <a:t>End Point</a:t>
          </a:r>
        </a:p>
      </dgm:t>
    </dgm:pt>
    <dgm:pt modelId="{D86AA64B-CD03-48CA-8867-2DE7F4E1A064}" type="parTrans" cxnId="{21225B78-12CC-45AE-9BA9-C298B188D62D}">
      <dgm:prSet/>
      <dgm:spPr/>
      <dgm:t>
        <a:bodyPr/>
        <a:lstStyle/>
        <a:p>
          <a:endParaRPr lang="en-US"/>
        </a:p>
      </dgm:t>
    </dgm:pt>
    <dgm:pt modelId="{80B50A5A-88C3-4F31-8447-4262A07FBD61}" type="sibTrans" cxnId="{21225B78-12CC-45AE-9BA9-C298B188D62D}">
      <dgm:prSet/>
      <dgm:spPr/>
      <dgm:t>
        <a:bodyPr/>
        <a:lstStyle/>
        <a:p>
          <a:endParaRPr lang="en-US"/>
        </a:p>
      </dgm:t>
    </dgm:pt>
    <dgm:pt modelId="{E3993A0D-8503-4726-9133-4316162A4C5B}">
      <dgm:prSet phldrT="[Text]"/>
      <dgm:spPr/>
      <dgm:t>
        <a:bodyPr/>
        <a:lstStyle/>
        <a:p>
          <a:r>
            <a:rPr lang="en-US" dirty="0"/>
            <a:t>Create an API</a:t>
          </a:r>
        </a:p>
      </dgm:t>
    </dgm:pt>
    <dgm:pt modelId="{C183C2FE-3E89-4D65-BCFF-C9A5748662B2}" type="parTrans" cxnId="{833A523B-E578-4CA8-986B-7F644EB299CC}">
      <dgm:prSet/>
      <dgm:spPr/>
      <dgm:t>
        <a:bodyPr/>
        <a:lstStyle/>
        <a:p>
          <a:endParaRPr lang="en-US"/>
        </a:p>
      </dgm:t>
    </dgm:pt>
    <dgm:pt modelId="{C6BC39E4-10B0-450F-AC18-46D185846AC3}" type="sibTrans" cxnId="{833A523B-E578-4CA8-986B-7F644EB299CC}">
      <dgm:prSet/>
      <dgm:spPr/>
      <dgm:t>
        <a:bodyPr/>
        <a:lstStyle/>
        <a:p>
          <a:endParaRPr lang="en-US"/>
        </a:p>
      </dgm:t>
    </dgm:pt>
    <dgm:pt modelId="{82D5B8B8-1D5D-4B13-B731-62DBC09C1300}">
      <dgm:prSet phldrT="[Text]"/>
      <dgm:spPr/>
      <dgm:t>
        <a:bodyPr/>
        <a:lstStyle/>
        <a:p>
          <a:r>
            <a:rPr lang="en-US" dirty="0"/>
            <a:t>Make available for internal use.</a:t>
          </a:r>
        </a:p>
      </dgm:t>
    </dgm:pt>
    <dgm:pt modelId="{4C95B9FE-A00D-4744-B560-48B82E043731}" type="parTrans" cxnId="{37AC4963-D674-4B9D-80EB-886E6264EB59}">
      <dgm:prSet/>
      <dgm:spPr/>
      <dgm:t>
        <a:bodyPr/>
        <a:lstStyle/>
        <a:p>
          <a:endParaRPr lang="en-US"/>
        </a:p>
      </dgm:t>
    </dgm:pt>
    <dgm:pt modelId="{DB03D34E-3B91-4B6A-9DD2-4F0D9AB8E531}" type="sibTrans" cxnId="{37AC4963-D674-4B9D-80EB-886E6264EB59}">
      <dgm:prSet/>
      <dgm:spPr/>
      <dgm:t>
        <a:bodyPr/>
        <a:lstStyle/>
        <a:p>
          <a:endParaRPr lang="en-US"/>
        </a:p>
      </dgm:t>
    </dgm:pt>
    <dgm:pt modelId="{2A070680-71CD-455F-B6F5-78A70B967A0F}" type="pres">
      <dgm:prSet presAssocID="{7A426370-D30A-4ED5-B43F-3290780D8651}" presName="linear" presStyleCnt="0">
        <dgm:presLayoutVars>
          <dgm:animLvl val="lvl"/>
          <dgm:resizeHandles val="exact"/>
        </dgm:presLayoutVars>
      </dgm:prSet>
      <dgm:spPr/>
    </dgm:pt>
    <dgm:pt modelId="{2407F53C-18DD-4DF1-BEC0-FA7CE306D1DC}" type="pres">
      <dgm:prSet presAssocID="{52723123-E6E8-4FAC-BD08-23B5DCA11F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8C1CA7-A794-4357-9585-B416F42251D2}" type="pres">
      <dgm:prSet presAssocID="{52723123-E6E8-4FAC-BD08-23B5DCA11FE6}" presName="childText" presStyleLbl="revTx" presStyleIdx="0" presStyleCnt="3">
        <dgm:presLayoutVars>
          <dgm:bulletEnabled val="1"/>
        </dgm:presLayoutVars>
      </dgm:prSet>
      <dgm:spPr/>
    </dgm:pt>
    <dgm:pt modelId="{3E19CA8B-F38B-4392-B935-F7594D4A67C0}" type="pres">
      <dgm:prSet presAssocID="{1E5BB0CA-6AF6-4AE8-AFA3-3D4D565E7A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46264B-8A5B-4FB6-9CEA-B4B75B8A852C}" type="pres">
      <dgm:prSet presAssocID="{1E5BB0CA-6AF6-4AE8-AFA3-3D4D565E7AD5}" presName="childText" presStyleLbl="revTx" presStyleIdx="1" presStyleCnt="3">
        <dgm:presLayoutVars>
          <dgm:bulletEnabled val="1"/>
        </dgm:presLayoutVars>
      </dgm:prSet>
      <dgm:spPr/>
    </dgm:pt>
    <dgm:pt modelId="{379B0F77-9D0E-45E7-A1E3-4139E09C6978}" type="pres">
      <dgm:prSet presAssocID="{FF14C8E2-0BB4-434D-B966-EC7284CD25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9A4DB3-1963-4018-AF6B-4A3A3E82154B}" type="pres">
      <dgm:prSet presAssocID="{FF14C8E2-0BB4-434D-B966-EC7284CD25F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F48008-EDB0-465A-A58D-5A7D4F12B75D}" srcId="{52723123-E6E8-4FAC-BD08-23B5DCA11FE6}" destId="{8F0216FE-75A7-4E32-9B05-914103B7FEF3}" srcOrd="1" destOrd="0" parTransId="{0CF05799-F64C-4E27-BAC3-F296868ED881}" sibTransId="{5B5683C9-D8A8-446A-9DDD-9DEAF89DD820}"/>
    <dgm:cxn modelId="{88C82009-B214-4379-99DE-3ECEC8039491}" type="presOf" srcId="{30F85D61-DE26-4572-8BB4-D0453EF9B78A}" destId="{B646264B-8A5B-4FB6-9CEA-B4B75B8A852C}" srcOrd="0" destOrd="0" presId="urn:microsoft.com/office/officeart/2005/8/layout/vList2"/>
    <dgm:cxn modelId="{EBEE900F-DD57-46DB-A3D7-A784AC9ADCB5}" type="presOf" srcId="{BF013D57-462B-4F56-9AC9-53B526F44370}" destId="{598C1CA7-A794-4357-9585-B416F42251D2}" srcOrd="0" destOrd="0" presId="urn:microsoft.com/office/officeart/2005/8/layout/vList2"/>
    <dgm:cxn modelId="{0CA8D615-50EA-4113-9A75-145FA937E037}" srcId="{7A426370-D30A-4ED5-B43F-3290780D8651}" destId="{1E5BB0CA-6AF6-4AE8-AFA3-3D4D565E7AD5}" srcOrd="1" destOrd="0" parTransId="{9C4075D5-0B3A-47D8-8CA5-FE60F134B288}" sibTransId="{CFD0C259-9A9C-4217-97AF-4CF34075EB03}"/>
    <dgm:cxn modelId="{DCF5811C-51F2-4594-B4EB-62D114D40D05}" type="presOf" srcId="{E3993A0D-8503-4726-9133-4316162A4C5B}" destId="{259A4DB3-1963-4018-AF6B-4A3A3E82154B}" srcOrd="0" destOrd="0" presId="urn:microsoft.com/office/officeart/2005/8/layout/vList2"/>
    <dgm:cxn modelId="{696A6C23-F09E-453C-9867-6D4194590B13}" type="presOf" srcId="{52723123-E6E8-4FAC-BD08-23B5DCA11FE6}" destId="{2407F53C-18DD-4DF1-BEC0-FA7CE306D1DC}" srcOrd="0" destOrd="0" presId="urn:microsoft.com/office/officeart/2005/8/layout/vList2"/>
    <dgm:cxn modelId="{98712E2F-436A-47C7-A291-E813EEB363B0}" srcId="{52723123-E6E8-4FAC-BD08-23B5DCA11FE6}" destId="{BF013D57-462B-4F56-9AC9-53B526F44370}" srcOrd="0" destOrd="0" parTransId="{AA44A31C-A38F-4270-95CB-31335CEB3B0F}" sibTransId="{4D0BD5DD-3315-4ED2-A8C0-65D2E9A22F94}"/>
    <dgm:cxn modelId="{4C9A0F38-8D6D-4C36-8A43-3CECEC2BDB2F}" srcId="{7A426370-D30A-4ED5-B43F-3290780D8651}" destId="{52723123-E6E8-4FAC-BD08-23B5DCA11FE6}" srcOrd="0" destOrd="0" parTransId="{790FD743-950E-41C4-8D4C-5F1D56A520A7}" sibTransId="{94999076-5C1B-41E6-B007-AC24D23AE457}"/>
    <dgm:cxn modelId="{833A523B-E578-4CA8-986B-7F644EB299CC}" srcId="{FF14C8E2-0BB4-434D-B966-EC7284CD25F5}" destId="{E3993A0D-8503-4726-9133-4316162A4C5B}" srcOrd="0" destOrd="0" parTransId="{C183C2FE-3E89-4D65-BCFF-C9A5748662B2}" sibTransId="{C6BC39E4-10B0-450F-AC18-46D185846AC3}"/>
    <dgm:cxn modelId="{37AC4963-D674-4B9D-80EB-886E6264EB59}" srcId="{FF14C8E2-0BB4-434D-B966-EC7284CD25F5}" destId="{82D5B8B8-1D5D-4B13-B731-62DBC09C1300}" srcOrd="1" destOrd="0" parTransId="{4C95B9FE-A00D-4744-B560-48B82E043731}" sibTransId="{DB03D34E-3B91-4B6A-9DD2-4F0D9AB8E531}"/>
    <dgm:cxn modelId="{D12BEC77-09D6-447A-A044-F5ADF85CC77F}" type="presOf" srcId="{53152BE4-E9B9-4787-85A1-E5513C499E98}" destId="{B646264B-8A5B-4FB6-9CEA-B4B75B8A852C}" srcOrd="0" destOrd="2" presId="urn:microsoft.com/office/officeart/2005/8/layout/vList2"/>
    <dgm:cxn modelId="{21225B78-12CC-45AE-9BA9-C298B188D62D}" srcId="{7A426370-D30A-4ED5-B43F-3290780D8651}" destId="{FF14C8E2-0BB4-434D-B966-EC7284CD25F5}" srcOrd="2" destOrd="0" parTransId="{D86AA64B-CD03-48CA-8867-2DE7F4E1A064}" sibTransId="{80B50A5A-88C3-4F31-8447-4262A07FBD61}"/>
    <dgm:cxn modelId="{9877D97E-87D1-4ACE-A702-92B90A416627}" type="presOf" srcId="{1E5BB0CA-6AF6-4AE8-AFA3-3D4D565E7AD5}" destId="{3E19CA8B-F38B-4392-B935-F7594D4A67C0}" srcOrd="0" destOrd="0" presId="urn:microsoft.com/office/officeart/2005/8/layout/vList2"/>
    <dgm:cxn modelId="{8E276E88-C718-4A85-B4DF-79D1E74D108C}" srcId="{1E5BB0CA-6AF6-4AE8-AFA3-3D4D565E7AD5}" destId="{30F85D61-DE26-4572-8BB4-D0453EF9B78A}" srcOrd="0" destOrd="0" parTransId="{C6C57709-D6EA-4C8C-9068-D94CEAFF933D}" sibTransId="{D538B975-FE47-4B23-B286-43623F8B6E07}"/>
    <dgm:cxn modelId="{5B83A896-814A-4C8C-AD4E-3BAE51D28861}" type="presOf" srcId="{7A426370-D30A-4ED5-B43F-3290780D8651}" destId="{2A070680-71CD-455F-B6F5-78A70B967A0F}" srcOrd="0" destOrd="0" presId="urn:microsoft.com/office/officeart/2005/8/layout/vList2"/>
    <dgm:cxn modelId="{BEA6B5A0-059C-4D36-916D-AAEEA347A03D}" srcId="{1E5BB0CA-6AF6-4AE8-AFA3-3D4D565E7AD5}" destId="{22CE65A6-EA5E-41E0-888B-6C28D3D64B6B}" srcOrd="1" destOrd="0" parTransId="{E164CD9E-2163-4FC4-A9CC-930249512F92}" sibTransId="{F64F2522-3D6C-48A5-9A4F-29F91DA727DC}"/>
    <dgm:cxn modelId="{002BE7AD-2EF6-4E55-BABC-F39249F5E13E}" type="presOf" srcId="{82D5B8B8-1D5D-4B13-B731-62DBC09C1300}" destId="{259A4DB3-1963-4018-AF6B-4A3A3E82154B}" srcOrd="0" destOrd="1" presId="urn:microsoft.com/office/officeart/2005/8/layout/vList2"/>
    <dgm:cxn modelId="{EA2B4AAE-D617-4E86-82E6-0B63C6D9210F}" type="presOf" srcId="{85717A5C-7E89-4E49-BF7F-E047A92A3CA3}" destId="{598C1CA7-A794-4357-9585-B416F42251D2}" srcOrd="0" destOrd="2" presId="urn:microsoft.com/office/officeart/2005/8/layout/vList2"/>
    <dgm:cxn modelId="{63FE31BB-EEFE-4769-B127-E5B25BC1D125}" srcId="{1E5BB0CA-6AF6-4AE8-AFA3-3D4D565E7AD5}" destId="{53152BE4-E9B9-4787-85A1-E5513C499E98}" srcOrd="2" destOrd="0" parTransId="{D97E9B0D-67F1-40D3-A99C-BA45BD69794B}" sibTransId="{CD14CB2B-5DBD-4D2A-8137-2346E26BFBA7}"/>
    <dgm:cxn modelId="{D95221C4-75A2-4766-A016-93522171DFE7}" type="presOf" srcId="{8F0216FE-75A7-4E32-9B05-914103B7FEF3}" destId="{598C1CA7-A794-4357-9585-B416F42251D2}" srcOrd="0" destOrd="1" presId="urn:microsoft.com/office/officeart/2005/8/layout/vList2"/>
    <dgm:cxn modelId="{A3B0B6E0-80FA-4501-9C67-9CCB4895DF16}" type="presOf" srcId="{22CE65A6-EA5E-41E0-888B-6C28D3D64B6B}" destId="{B646264B-8A5B-4FB6-9CEA-B4B75B8A852C}" srcOrd="0" destOrd="1" presId="urn:microsoft.com/office/officeart/2005/8/layout/vList2"/>
    <dgm:cxn modelId="{E5E602E7-7ABB-424E-9AE6-06651EBA4AE5}" srcId="{52723123-E6E8-4FAC-BD08-23B5DCA11FE6}" destId="{85717A5C-7E89-4E49-BF7F-E047A92A3CA3}" srcOrd="2" destOrd="0" parTransId="{657FC228-4EFC-40E3-BCE6-FB7D783FB61D}" sibTransId="{14195738-3324-417E-B0B9-04B16FA2C019}"/>
    <dgm:cxn modelId="{8624A6FB-6969-4DE1-BCFE-2D457778ACDC}" type="presOf" srcId="{FF14C8E2-0BB4-434D-B966-EC7284CD25F5}" destId="{379B0F77-9D0E-45E7-A1E3-4139E09C6978}" srcOrd="0" destOrd="0" presId="urn:microsoft.com/office/officeart/2005/8/layout/vList2"/>
    <dgm:cxn modelId="{C7B0B8A6-536D-4124-9DA5-913576F03527}" type="presParOf" srcId="{2A070680-71CD-455F-B6F5-78A70B967A0F}" destId="{2407F53C-18DD-4DF1-BEC0-FA7CE306D1DC}" srcOrd="0" destOrd="0" presId="urn:microsoft.com/office/officeart/2005/8/layout/vList2"/>
    <dgm:cxn modelId="{ECA2A825-7FB7-47E5-9613-517E8A8D1318}" type="presParOf" srcId="{2A070680-71CD-455F-B6F5-78A70B967A0F}" destId="{598C1CA7-A794-4357-9585-B416F42251D2}" srcOrd="1" destOrd="0" presId="urn:microsoft.com/office/officeart/2005/8/layout/vList2"/>
    <dgm:cxn modelId="{447B9974-6AF4-4142-8F98-944934F1A3D8}" type="presParOf" srcId="{2A070680-71CD-455F-B6F5-78A70B967A0F}" destId="{3E19CA8B-F38B-4392-B935-F7594D4A67C0}" srcOrd="2" destOrd="0" presId="urn:microsoft.com/office/officeart/2005/8/layout/vList2"/>
    <dgm:cxn modelId="{B4AF6F79-13BD-4F73-8A74-F447A725B009}" type="presParOf" srcId="{2A070680-71CD-455F-B6F5-78A70B967A0F}" destId="{B646264B-8A5B-4FB6-9CEA-B4B75B8A852C}" srcOrd="3" destOrd="0" presId="urn:microsoft.com/office/officeart/2005/8/layout/vList2"/>
    <dgm:cxn modelId="{2F320138-DC99-488A-993C-6835642A05A2}" type="presParOf" srcId="{2A070680-71CD-455F-B6F5-78A70B967A0F}" destId="{379B0F77-9D0E-45E7-A1E3-4139E09C6978}" srcOrd="4" destOrd="0" presId="urn:microsoft.com/office/officeart/2005/8/layout/vList2"/>
    <dgm:cxn modelId="{CB52F521-4E7D-4AB4-82D2-7988415FEEEB}" type="presParOf" srcId="{2A070680-71CD-455F-B6F5-78A70B967A0F}" destId="{259A4DB3-1963-4018-AF6B-4A3A3E8215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EC022-1653-4934-ACCF-A9C5788B560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B5959B1-31A2-4969-86A9-940FBBED6664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E71E45A2-7256-4452-96E7-BFFAD4006686}" type="parTrans" cxnId="{49D1020B-8E55-4583-9BC5-F82D24738541}">
      <dgm:prSet/>
      <dgm:spPr/>
      <dgm:t>
        <a:bodyPr/>
        <a:lstStyle/>
        <a:p>
          <a:endParaRPr lang="en-US"/>
        </a:p>
      </dgm:t>
    </dgm:pt>
    <dgm:pt modelId="{725D1DE1-085D-4EF3-BF5E-362F9E465823}" type="sibTrans" cxnId="{49D1020B-8E55-4583-9BC5-F82D24738541}">
      <dgm:prSet/>
      <dgm:spPr/>
      <dgm:t>
        <a:bodyPr/>
        <a:lstStyle/>
        <a:p>
          <a:endParaRPr lang="en-US"/>
        </a:p>
      </dgm:t>
    </dgm:pt>
    <dgm:pt modelId="{321C3A52-A972-4EA3-80B1-F82BC3D2B9E2}">
      <dgm:prSet phldrT="[Text]"/>
      <dgm:spPr/>
      <dgm:t>
        <a:bodyPr/>
        <a:lstStyle/>
        <a:p>
          <a:r>
            <a:rPr lang="en-US" dirty="0"/>
            <a:t>Docker container</a:t>
          </a:r>
        </a:p>
      </dgm:t>
    </dgm:pt>
    <dgm:pt modelId="{DD7B1BA7-3F8D-4AFF-AA85-DACE11B2A0F1}" type="parTrans" cxnId="{549805D2-6933-441A-A5C6-64CEABAA7A93}">
      <dgm:prSet/>
      <dgm:spPr/>
      <dgm:t>
        <a:bodyPr/>
        <a:lstStyle/>
        <a:p>
          <a:endParaRPr lang="en-US"/>
        </a:p>
      </dgm:t>
    </dgm:pt>
    <dgm:pt modelId="{8CBC2A46-BB3F-4F2D-9E0B-B519A4DC455D}" type="sibTrans" cxnId="{549805D2-6933-441A-A5C6-64CEABAA7A93}">
      <dgm:prSet/>
      <dgm:spPr/>
      <dgm:t>
        <a:bodyPr/>
        <a:lstStyle/>
        <a:p>
          <a:endParaRPr lang="en-US"/>
        </a:p>
      </dgm:t>
    </dgm:pt>
    <dgm:pt modelId="{8CD58FBE-BEED-4E16-AB72-C27ED5729322}">
      <dgm:prSet phldrT="[Text]"/>
      <dgm:spPr/>
      <dgm:t>
        <a:bodyPr/>
        <a:lstStyle/>
        <a:p>
          <a:r>
            <a:rPr lang="en-US" dirty="0" err="1"/>
            <a:t>Fargate</a:t>
          </a:r>
          <a:r>
            <a:rPr lang="en-US" dirty="0"/>
            <a:t>/Kubernetes</a:t>
          </a:r>
        </a:p>
      </dgm:t>
    </dgm:pt>
    <dgm:pt modelId="{674DFEC4-5B11-41B4-BCB9-58739183F7BD}" type="parTrans" cxnId="{5E31DF65-7A8B-4E7F-A6E6-53CDC9DE020A}">
      <dgm:prSet/>
      <dgm:spPr/>
      <dgm:t>
        <a:bodyPr/>
        <a:lstStyle/>
        <a:p>
          <a:endParaRPr lang="en-US"/>
        </a:p>
      </dgm:t>
    </dgm:pt>
    <dgm:pt modelId="{6177EC19-D74F-4C5A-B67A-5D1F69D36E91}" type="sibTrans" cxnId="{5E31DF65-7A8B-4E7F-A6E6-53CDC9DE020A}">
      <dgm:prSet/>
      <dgm:spPr/>
      <dgm:t>
        <a:bodyPr/>
        <a:lstStyle/>
        <a:p>
          <a:endParaRPr lang="en-US"/>
        </a:p>
      </dgm:t>
    </dgm:pt>
    <dgm:pt modelId="{ECFB2133-7A29-4891-9BC2-BD9C1257E0B7}">
      <dgm:prSet phldrT="[Text]"/>
      <dgm:spPr/>
      <dgm:t>
        <a:bodyPr/>
        <a:lstStyle/>
        <a:p>
          <a:r>
            <a:rPr lang="en-US"/>
            <a:t>CI</a:t>
          </a:r>
          <a:r>
            <a:rPr lang="en-US" dirty="0"/>
            <a:t>/CD</a:t>
          </a:r>
        </a:p>
      </dgm:t>
    </dgm:pt>
    <dgm:pt modelId="{4952C8BB-6501-4BDB-B152-2ABCAFBBC1E0}" type="parTrans" cxnId="{81F0BBC2-1F42-497B-B29E-C35E659B0EDE}">
      <dgm:prSet/>
      <dgm:spPr/>
      <dgm:t>
        <a:bodyPr/>
        <a:lstStyle/>
        <a:p>
          <a:endParaRPr lang="en-US"/>
        </a:p>
      </dgm:t>
    </dgm:pt>
    <dgm:pt modelId="{4D326AEA-E17F-49C4-BDE3-59953A5C008D}" type="sibTrans" cxnId="{81F0BBC2-1F42-497B-B29E-C35E659B0EDE}">
      <dgm:prSet/>
      <dgm:spPr/>
      <dgm:t>
        <a:bodyPr/>
        <a:lstStyle/>
        <a:p>
          <a:endParaRPr lang="en-US"/>
        </a:p>
      </dgm:t>
    </dgm:pt>
    <dgm:pt modelId="{02A6A390-F25E-4261-9E3E-6561314CC15F}">
      <dgm:prSet phldrT="[Text]"/>
      <dgm:spPr/>
      <dgm:t>
        <a:bodyPr/>
        <a:lstStyle/>
        <a:p>
          <a:r>
            <a:rPr lang="en-US"/>
            <a:t>Version </a:t>
          </a:r>
          <a:r>
            <a:rPr lang="en-US" dirty="0"/>
            <a:t>control</a:t>
          </a:r>
        </a:p>
      </dgm:t>
    </dgm:pt>
    <dgm:pt modelId="{07EDE0A7-C086-4496-A64C-765B0C7DFEF4}" type="parTrans" cxnId="{D16CA683-DAF8-45A5-A98D-237C8EC68507}">
      <dgm:prSet/>
      <dgm:spPr/>
      <dgm:t>
        <a:bodyPr/>
        <a:lstStyle/>
        <a:p>
          <a:endParaRPr lang="en-US"/>
        </a:p>
      </dgm:t>
    </dgm:pt>
    <dgm:pt modelId="{524E2907-291A-4F57-BE59-4300C0682B86}" type="sibTrans" cxnId="{D16CA683-DAF8-45A5-A98D-237C8EC68507}">
      <dgm:prSet/>
      <dgm:spPr/>
      <dgm:t>
        <a:bodyPr/>
        <a:lstStyle/>
        <a:p>
          <a:endParaRPr lang="en-US"/>
        </a:p>
      </dgm:t>
    </dgm:pt>
    <dgm:pt modelId="{66A9CC67-7176-499D-9D98-042B51894F9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Running, logging, scheduling and monitoring.</a:t>
          </a:r>
          <a:endParaRPr lang="en-US" dirty="0"/>
        </a:p>
      </dgm:t>
    </dgm:pt>
    <dgm:pt modelId="{51951D86-1928-4EF0-88E4-68EBE622FAEE}" type="parTrans" cxnId="{07E8B7C4-D764-4867-8548-801C368F1D1E}">
      <dgm:prSet/>
      <dgm:spPr/>
      <dgm:t>
        <a:bodyPr/>
        <a:lstStyle/>
        <a:p>
          <a:endParaRPr lang="en-US"/>
        </a:p>
      </dgm:t>
    </dgm:pt>
    <dgm:pt modelId="{88DD8012-74D1-4E33-BA7C-99047D329EFB}" type="sibTrans" cxnId="{07E8B7C4-D764-4867-8548-801C368F1D1E}">
      <dgm:prSet/>
      <dgm:spPr/>
      <dgm:t>
        <a:bodyPr/>
        <a:lstStyle/>
        <a:p>
          <a:endParaRPr lang="en-US"/>
        </a:p>
      </dgm:t>
    </dgm:pt>
    <dgm:pt modelId="{AD846A30-1D0B-4497-9F47-CC92E94BB824}" type="pres">
      <dgm:prSet presAssocID="{7E5EC022-1653-4934-ACCF-A9C5788B560F}" presName="Name0" presStyleCnt="0">
        <dgm:presLayoutVars>
          <dgm:dir/>
          <dgm:resizeHandles val="exact"/>
        </dgm:presLayoutVars>
      </dgm:prSet>
      <dgm:spPr/>
    </dgm:pt>
    <dgm:pt modelId="{865A9F12-1E21-4C58-BCD6-47E500818BFD}" type="pres">
      <dgm:prSet presAssocID="{3B5959B1-31A2-4969-86A9-940FBBED6664}" presName="composite" presStyleCnt="0"/>
      <dgm:spPr/>
    </dgm:pt>
    <dgm:pt modelId="{E056D4D8-FBB9-4BE1-A0DF-35A00433F941}" type="pres">
      <dgm:prSet presAssocID="{3B5959B1-31A2-4969-86A9-940FBBED6664}" presName="bgChev" presStyleLbl="node1" presStyleIdx="0" presStyleCnt="3"/>
      <dgm:spPr/>
    </dgm:pt>
    <dgm:pt modelId="{CBAA0C51-A020-4C1E-8C24-749B81A4F4A7}" type="pres">
      <dgm:prSet presAssocID="{3B5959B1-31A2-4969-86A9-940FBBED6664}" presName="txNode" presStyleLbl="fgAcc1" presStyleIdx="0" presStyleCnt="3">
        <dgm:presLayoutVars>
          <dgm:bulletEnabled val="1"/>
        </dgm:presLayoutVars>
      </dgm:prSet>
      <dgm:spPr/>
    </dgm:pt>
    <dgm:pt modelId="{5105B473-1467-4221-A1B8-6BAD5F066E1C}" type="pres">
      <dgm:prSet presAssocID="{725D1DE1-085D-4EF3-BF5E-362F9E465823}" presName="compositeSpace" presStyleCnt="0"/>
      <dgm:spPr/>
    </dgm:pt>
    <dgm:pt modelId="{77C264C5-4F15-48B0-9AAA-85E75AB2EF40}" type="pres">
      <dgm:prSet presAssocID="{321C3A52-A972-4EA3-80B1-F82BC3D2B9E2}" presName="composite" presStyleCnt="0"/>
      <dgm:spPr/>
    </dgm:pt>
    <dgm:pt modelId="{9E6E3493-ED0C-4983-8899-D5928DDCFC1D}" type="pres">
      <dgm:prSet presAssocID="{321C3A52-A972-4EA3-80B1-F82BC3D2B9E2}" presName="bgChev" presStyleLbl="node1" presStyleIdx="1" presStyleCnt="3"/>
      <dgm:spPr/>
    </dgm:pt>
    <dgm:pt modelId="{3C2CA0BD-C983-4315-8D44-366807CC4C63}" type="pres">
      <dgm:prSet presAssocID="{321C3A52-A972-4EA3-80B1-F82BC3D2B9E2}" presName="txNode" presStyleLbl="fgAcc1" presStyleIdx="1" presStyleCnt="3">
        <dgm:presLayoutVars>
          <dgm:bulletEnabled val="1"/>
        </dgm:presLayoutVars>
      </dgm:prSet>
      <dgm:spPr/>
    </dgm:pt>
    <dgm:pt modelId="{0788C676-2AF3-4EB5-AF23-24FC0D403A26}" type="pres">
      <dgm:prSet presAssocID="{8CBC2A46-BB3F-4F2D-9E0B-B519A4DC455D}" presName="compositeSpace" presStyleCnt="0"/>
      <dgm:spPr/>
    </dgm:pt>
    <dgm:pt modelId="{52B9FC5D-EECE-484A-931E-936DDC300B77}" type="pres">
      <dgm:prSet presAssocID="{8CD58FBE-BEED-4E16-AB72-C27ED5729322}" presName="composite" presStyleCnt="0"/>
      <dgm:spPr/>
    </dgm:pt>
    <dgm:pt modelId="{862AE0CF-4D9F-4FBF-8F5A-E5EE55307E7A}" type="pres">
      <dgm:prSet presAssocID="{8CD58FBE-BEED-4E16-AB72-C27ED5729322}" presName="bgChev" presStyleLbl="node1" presStyleIdx="2" presStyleCnt="3"/>
      <dgm:spPr/>
    </dgm:pt>
    <dgm:pt modelId="{F195BB19-3CEC-4462-A5F6-08E7733809BC}" type="pres">
      <dgm:prSet presAssocID="{8CD58FBE-BEED-4E16-AB72-C27ED5729322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9D1020B-8E55-4583-9BC5-F82D24738541}" srcId="{7E5EC022-1653-4934-ACCF-A9C5788B560F}" destId="{3B5959B1-31A2-4969-86A9-940FBBED6664}" srcOrd="0" destOrd="0" parTransId="{E71E45A2-7256-4452-96E7-BFFAD4006686}" sibTransId="{725D1DE1-085D-4EF3-BF5E-362F9E465823}"/>
    <dgm:cxn modelId="{ABAEAC32-63FF-40BB-8372-498D79428226}" type="presOf" srcId="{ECFB2133-7A29-4891-9BC2-BD9C1257E0B7}" destId="{CBAA0C51-A020-4C1E-8C24-749B81A4F4A7}" srcOrd="0" destOrd="1" presId="urn:microsoft.com/office/officeart/2005/8/layout/chevronAccent+Icon"/>
    <dgm:cxn modelId="{B8AD5F38-B485-4E5C-A168-86422A1E54AB}" type="presOf" srcId="{8CD58FBE-BEED-4E16-AB72-C27ED5729322}" destId="{F195BB19-3CEC-4462-A5F6-08E7733809BC}" srcOrd="0" destOrd="0" presId="urn:microsoft.com/office/officeart/2005/8/layout/chevronAccent+Icon"/>
    <dgm:cxn modelId="{E6FBA640-36AF-495C-833B-44DBA2D7B8FB}" type="presOf" srcId="{3B5959B1-31A2-4969-86A9-940FBBED6664}" destId="{CBAA0C51-A020-4C1E-8C24-749B81A4F4A7}" srcOrd="0" destOrd="0" presId="urn:microsoft.com/office/officeart/2005/8/layout/chevronAccent+Icon"/>
    <dgm:cxn modelId="{5E31DF65-7A8B-4E7F-A6E6-53CDC9DE020A}" srcId="{7E5EC022-1653-4934-ACCF-A9C5788B560F}" destId="{8CD58FBE-BEED-4E16-AB72-C27ED5729322}" srcOrd="2" destOrd="0" parTransId="{674DFEC4-5B11-41B4-BCB9-58739183F7BD}" sibTransId="{6177EC19-D74F-4C5A-B67A-5D1F69D36E91}"/>
    <dgm:cxn modelId="{D16CA683-DAF8-45A5-A98D-237C8EC68507}" srcId="{321C3A52-A972-4EA3-80B1-F82BC3D2B9E2}" destId="{02A6A390-F25E-4261-9E3E-6561314CC15F}" srcOrd="0" destOrd="0" parTransId="{07EDE0A7-C086-4496-A64C-765B0C7DFEF4}" sibTransId="{524E2907-291A-4F57-BE59-4300C0682B86}"/>
    <dgm:cxn modelId="{1DF8ED8E-B57D-4E00-81E0-37E791F914FA}" type="presOf" srcId="{02A6A390-F25E-4261-9E3E-6561314CC15F}" destId="{3C2CA0BD-C983-4315-8D44-366807CC4C63}" srcOrd="0" destOrd="1" presId="urn:microsoft.com/office/officeart/2005/8/layout/chevronAccent+Icon"/>
    <dgm:cxn modelId="{BF42CC8F-AFDF-4BF4-A070-1F43C2DCA983}" type="presOf" srcId="{66A9CC67-7176-499D-9D98-042B51894F97}" destId="{F195BB19-3CEC-4462-A5F6-08E7733809BC}" srcOrd="0" destOrd="1" presId="urn:microsoft.com/office/officeart/2005/8/layout/chevronAccent+Icon"/>
    <dgm:cxn modelId="{81F0BBC2-1F42-497B-B29E-C35E659B0EDE}" srcId="{3B5959B1-31A2-4969-86A9-940FBBED6664}" destId="{ECFB2133-7A29-4891-9BC2-BD9C1257E0B7}" srcOrd="0" destOrd="0" parTransId="{4952C8BB-6501-4BDB-B152-2ABCAFBBC1E0}" sibTransId="{4D326AEA-E17F-49C4-BDE3-59953A5C008D}"/>
    <dgm:cxn modelId="{07E8B7C4-D764-4867-8548-801C368F1D1E}" srcId="{8CD58FBE-BEED-4E16-AB72-C27ED5729322}" destId="{66A9CC67-7176-499D-9D98-042B51894F97}" srcOrd="0" destOrd="0" parTransId="{51951D86-1928-4EF0-88E4-68EBE622FAEE}" sibTransId="{88DD8012-74D1-4E33-BA7C-99047D329EFB}"/>
    <dgm:cxn modelId="{E832DFC5-FACD-41D2-914F-0CD3A4485A70}" type="presOf" srcId="{321C3A52-A972-4EA3-80B1-F82BC3D2B9E2}" destId="{3C2CA0BD-C983-4315-8D44-366807CC4C63}" srcOrd="0" destOrd="0" presId="urn:microsoft.com/office/officeart/2005/8/layout/chevronAccent+Icon"/>
    <dgm:cxn modelId="{549805D2-6933-441A-A5C6-64CEABAA7A93}" srcId="{7E5EC022-1653-4934-ACCF-A9C5788B560F}" destId="{321C3A52-A972-4EA3-80B1-F82BC3D2B9E2}" srcOrd="1" destOrd="0" parTransId="{DD7B1BA7-3F8D-4AFF-AA85-DACE11B2A0F1}" sibTransId="{8CBC2A46-BB3F-4F2D-9E0B-B519A4DC455D}"/>
    <dgm:cxn modelId="{ABCE89FE-9EE3-4CED-B73D-5BADD3A35561}" type="presOf" srcId="{7E5EC022-1653-4934-ACCF-A9C5788B560F}" destId="{AD846A30-1D0B-4497-9F47-CC92E94BB824}" srcOrd="0" destOrd="0" presId="urn:microsoft.com/office/officeart/2005/8/layout/chevronAccent+Icon"/>
    <dgm:cxn modelId="{AECB9D6C-6962-4667-B324-EF91107FC91A}" type="presParOf" srcId="{AD846A30-1D0B-4497-9F47-CC92E94BB824}" destId="{865A9F12-1E21-4C58-BCD6-47E500818BFD}" srcOrd="0" destOrd="0" presId="urn:microsoft.com/office/officeart/2005/8/layout/chevronAccent+Icon"/>
    <dgm:cxn modelId="{5838E153-39E0-4B66-B8E3-5BFFEA94CFF0}" type="presParOf" srcId="{865A9F12-1E21-4C58-BCD6-47E500818BFD}" destId="{E056D4D8-FBB9-4BE1-A0DF-35A00433F941}" srcOrd="0" destOrd="0" presId="urn:microsoft.com/office/officeart/2005/8/layout/chevronAccent+Icon"/>
    <dgm:cxn modelId="{6637F115-68E0-4BA8-A748-7F5A8EBF68F3}" type="presParOf" srcId="{865A9F12-1E21-4C58-BCD6-47E500818BFD}" destId="{CBAA0C51-A020-4C1E-8C24-749B81A4F4A7}" srcOrd="1" destOrd="0" presId="urn:microsoft.com/office/officeart/2005/8/layout/chevronAccent+Icon"/>
    <dgm:cxn modelId="{60BCBAF1-9850-4834-91BE-24DA719F61B2}" type="presParOf" srcId="{AD846A30-1D0B-4497-9F47-CC92E94BB824}" destId="{5105B473-1467-4221-A1B8-6BAD5F066E1C}" srcOrd="1" destOrd="0" presId="urn:microsoft.com/office/officeart/2005/8/layout/chevronAccent+Icon"/>
    <dgm:cxn modelId="{D1007567-FFCB-4584-AC16-87E6E4944D5F}" type="presParOf" srcId="{AD846A30-1D0B-4497-9F47-CC92E94BB824}" destId="{77C264C5-4F15-48B0-9AAA-85E75AB2EF40}" srcOrd="2" destOrd="0" presId="urn:microsoft.com/office/officeart/2005/8/layout/chevronAccent+Icon"/>
    <dgm:cxn modelId="{E8726247-672B-4079-BF8F-79C176906353}" type="presParOf" srcId="{77C264C5-4F15-48B0-9AAA-85E75AB2EF40}" destId="{9E6E3493-ED0C-4983-8899-D5928DDCFC1D}" srcOrd="0" destOrd="0" presId="urn:microsoft.com/office/officeart/2005/8/layout/chevronAccent+Icon"/>
    <dgm:cxn modelId="{7A4BEE3B-D6A0-4F94-83C4-04709377E6A5}" type="presParOf" srcId="{77C264C5-4F15-48B0-9AAA-85E75AB2EF40}" destId="{3C2CA0BD-C983-4315-8D44-366807CC4C63}" srcOrd="1" destOrd="0" presId="urn:microsoft.com/office/officeart/2005/8/layout/chevronAccent+Icon"/>
    <dgm:cxn modelId="{DCA5BD9C-B8FE-4F92-9A56-EFC0351995AF}" type="presParOf" srcId="{AD846A30-1D0B-4497-9F47-CC92E94BB824}" destId="{0788C676-2AF3-4EB5-AF23-24FC0D403A26}" srcOrd="3" destOrd="0" presId="urn:microsoft.com/office/officeart/2005/8/layout/chevronAccent+Icon"/>
    <dgm:cxn modelId="{FFFC66FE-5C92-474B-AB45-50C03AD24CD9}" type="presParOf" srcId="{AD846A30-1D0B-4497-9F47-CC92E94BB824}" destId="{52B9FC5D-EECE-484A-931E-936DDC300B77}" srcOrd="4" destOrd="0" presId="urn:microsoft.com/office/officeart/2005/8/layout/chevronAccent+Icon"/>
    <dgm:cxn modelId="{5274990F-C593-44C2-96AD-3C239BDCEA64}" type="presParOf" srcId="{52B9FC5D-EECE-484A-931E-936DDC300B77}" destId="{862AE0CF-4D9F-4FBF-8F5A-E5EE55307E7A}" srcOrd="0" destOrd="0" presId="urn:microsoft.com/office/officeart/2005/8/layout/chevronAccent+Icon"/>
    <dgm:cxn modelId="{E6A9D393-7CEE-455C-BC04-AA305FC0F843}" type="presParOf" srcId="{52B9FC5D-EECE-484A-931E-936DDC300B77}" destId="{F195BB19-3CEC-4462-A5F6-08E7733809B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39038-022E-4132-B796-1F1760E0DED1}">
      <dsp:nvSpPr>
        <dsp:cNvPr id="0" name=""/>
        <dsp:cNvSpPr/>
      </dsp:nvSpPr>
      <dsp:spPr>
        <a:xfrm>
          <a:off x="3535603" y="24783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Data</a:t>
          </a:r>
          <a:endParaRPr lang="en-US" sz="6500" kern="1200" dirty="0"/>
        </a:p>
      </dsp:txBody>
      <dsp:txXfrm>
        <a:off x="3588593" y="77773"/>
        <a:ext cx="2607834" cy="1703229"/>
      </dsp:txXfrm>
    </dsp:sp>
    <dsp:sp modelId="{2A013B8E-42A8-43AD-B2C9-AE7304286F49}">
      <dsp:nvSpPr>
        <dsp:cNvPr id="0" name=""/>
        <dsp:cNvSpPr/>
      </dsp:nvSpPr>
      <dsp:spPr>
        <a:xfrm>
          <a:off x="1364551" y="1833993"/>
          <a:ext cx="3527959" cy="723683"/>
        </a:xfrm>
        <a:custGeom>
          <a:avLst/>
          <a:gdLst/>
          <a:ahLst/>
          <a:cxnLst/>
          <a:rect l="0" t="0" r="0" b="0"/>
          <a:pathLst>
            <a:path>
              <a:moveTo>
                <a:pt x="3527959" y="0"/>
              </a:moveTo>
              <a:lnTo>
                <a:pt x="3527959" y="361841"/>
              </a:lnTo>
              <a:lnTo>
                <a:pt x="0" y="361841"/>
              </a:lnTo>
              <a:lnTo>
                <a:pt x="0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29E20-4319-40F2-A5E4-1EE6E5901260}">
      <dsp:nvSpPr>
        <dsp:cNvPr id="0" name=""/>
        <dsp:cNvSpPr/>
      </dsp:nvSpPr>
      <dsp:spPr>
        <a:xfrm>
          <a:off x="7644" y="2557677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Training data</a:t>
          </a:r>
        </a:p>
      </dsp:txBody>
      <dsp:txXfrm>
        <a:off x="60634" y="2610667"/>
        <a:ext cx="2607834" cy="1703229"/>
      </dsp:txXfrm>
    </dsp:sp>
    <dsp:sp modelId="{10A1F3C7-E5F1-4240-A2F7-450E2E698709}">
      <dsp:nvSpPr>
        <dsp:cNvPr id="0" name=""/>
        <dsp:cNvSpPr/>
      </dsp:nvSpPr>
      <dsp:spPr>
        <a:xfrm>
          <a:off x="4846791" y="1833993"/>
          <a:ext cx="91440" cy="723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4328C-81B5-42CF-89ED-6F40B042E8B6}">
      <dsp:nvSpPr>
        <dsp:cNvPr id="0" name=""/>
        <dsp:cNvSpPr/>
      </dsp:nvSpPr>
      <dsp:spPr>
        <a:xfrm>
          <a:off x="3535603" y="2557677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2.Validation data</a:t>
          </a:r>
        </a:p>
      </dsp:txBody>
      <dsp:txXfrm>
        <a:off x="3588593" y="2610667"/>
        <a:ext cx="2607834" cy="1703229"/>
      </dsp:txXfrm>
    </dsp:sp>
    <dsp:sp modelId="{287BE6F7-E2A8-42FF-810F-90853BC9ED3F}">
      <dsp:nvSpPr>
        <dsp:cNvPr id="0" name=""/>
        <dsp:cNvSpPr/>
      </dsp:nvSpPr>
      <dsp:spPr>
        <a:xfrm>
          <a:off x="4892511" y="1833993"/>
          <a:ext cx="3527959" cy="72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41"/>
              </a:lnTo>
              <a:lnTo>
                <a:pt x="3527959" y="361841"/>
              </a:lnTo>
              <a:lnTo>
                <a:pt x="3527959" y="723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E7175-7562-4628-824A-868306878036}">
      <dsp:nvSpPr>
        <dsp:cNvPr id="0" name=""/>
        <dsp:cNvSpPr/>
      </dsp:nvSpPr>
      <dsp:spPr>
        <a:xfrm>
          <a:off x="7063562" y="2557677"/>
          <a:ext cx="2713814" cy="18092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3.Testing data</a:t>
          </a:r>
          <a:endParaRPr lang="en-US" sz="2400" kern="1200" dirty="0"/>
        </a:p>
      </dsp:txBody>
      <dsp:txXfrm>
        <a:off x="7116552" y="2610667"/>
        <a:ext cx="2607834" cy="1703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7F53C-18DD-4DF1-BEC0-FA7CE306D1DC}">
      <dsp:nvSpPr>
        <dsp:cNvPr id="0" name=""/>
        <dsp:cNvSpPr/>
      </dsp:nvSpPr>
      <dsp:spPr>
        <a:xfrm>
          <a:off x="0" y="47095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ETL</a:t>
          </a:r>
        </a:p>
      </dsp:txBody>
      <dsp:txXfrm>
        <a:off x="25130" y="72225"/>
        <a:ext cx="8546052" cy="464540"/>
      </dsp:txXfrm>
    </dsp:sp>
    <dsp:sp modelId="{598C1CA7-A794-4357-9585-B416F42251D2}">
      <dsp:nvSpPr>
        <dsp:cNvPr id="0" name=""/>
        <dsp:cNvSpPr/>
      </dsp:nvSpPr>
      <dsp:spPr>
        <a:xfrm>
          <a:off x="0" y="561895"/>
          <a:ext cx="8596312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Extract data from source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Transform in relation form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Load in </a:t>
          </a:r>
        </a:p>
      </dsp:txBody>
      <dsp:txXfrm>
        <a:off x="0" y="561895"/>
        <a:ext cx="8596312" cy="842490"/>
      </dsp:txXfrm>
    </dsp:sp>
    <dsp:sp modelId="{3E19CA8B-F38B-4392-B935-F7594D4A67C0}">
      <dsp:nvSpPr>
        <dsp:cNvPr id="0" name=""/>
        <dsp:cNvSpPr/>
      </dsp:nvSpPr>
      <dsp:spPr>
        <a:xfrm>
          <a:off x="0" y="1404386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Implementation</a:t>
          </a:r>
        </a:p>
      </dsp:txBody>
      <dsp:txXfrm>
        <a:off x="25130" y="1429516"/>
        <a:ext cx="8546052" cy="464540"/>
      </dsp:txXfrm>
    </dsp:sp>
    <dsp:sp modelId="{B646264B-8A5B-4FB6-9CEA-B4B75B8A852C}">
      <dsp:nvSpPr>
        <dsp:cNvPr id="0" name=""/>
        <dsp:cNvSpPr/>
      </dsp:nvSpPr>
      <dsp:spPr>
        <a:xfrm>
          <a:off x="0" y="1919186"/>
          <a:ext cx="8596312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Preprocess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Apply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Evaluate model</a:t>
          </a:r>
        </a:p>
      </dsp:txBody>
      <dsp:txXfrm>
        <a:off x="0" y="1919186"/>
        <a:ext cx="8596312" cy="842490"/>
      </dsp:txXfrm>
    </dsp:sp>
    <dsp:sp modelId="{379B0F77-9D0E-45E7-A1E3-4139E09C6978}">
      <dsp:nvSpPr>
        <dsp:cNvPr id="0" name=""/>
        <dsp:cNvSpPr/>
      </dsp:nvSpPr>
      <dsp:spPr>
        <a:xfrm>
          <a:off x="0" y="2761676"/>
          <a:ext cx="8596312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End Point</a:t>
          </a:r>
        </a:p>
      </dsp:txBody>
      <dsp:txXfrm>
        <a:off x="25130" y="2786806"/>
        <a:ext cx="8546052" cy="464540"/>
      </dsp:txXfrm>
    </dsp:sp>
    <dsp:sp modelId="{259A4DB3-1963-4018-AF6B-4A3A3E82154B}">
      <dsp:nvSpPr>
        <dsp:cNvPr id="0" name=""/>
        <dsp:cNvSpPr/>
      </dsp:nvSpPr>
      <dsp:spPr>
        <a:xfrm>
          <a:off x="0" y="3276476"/>
          <a:ext cx="8596312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Create an API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Make available for internal use.</a:t>
          </a:r>
        </a:p>
      </dsp:txBody>
      <dsp:txXfrm>
        <a:off x="0" y="3276476"/>
        <a:ext cx="8596312" cy="557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D4D8-FBB9-4BE1-A0DF-35A00433F941}">
      <dsp:nvSpPr>
        <dsp:cNvPr id="0" name=""/>
        <dsp:cNvSpPr/>
      </dsp:nvSpPr>
      <dsp:spPr>
        <a:xfrm>
          <a:off x="952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A0C51-A020-4C1E-8C24-749B81A4F4A7}">
      <dsp:nvSpPr>
        <dsp:cNvPr id="0" name=""/>
        <dsp:cNvSpPr/>
      </dsp:nvSpPr>
      <dsp:spPr>
        <a:xfrm>
          <a:off x="639127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CI</a:t>
          </a:r>
          <a:r>
            <a:rPr lang="en-US" sz="1100" kern="1200" dirty="0"/>
            <a:t>/CD</a:t>
          </a:r>
        </a:p>
      </dsp:txBody>
      <dsp:txXfrm>
        <a:off x="666183" y="2389980"/>
        <a:ext cx="1966775" cy="869646"/>
      </dsp:txXfrm>
    </dsp:sp>
    <dsp:sp modelId="{9E6E3493-ED0C-4983-8899-D5928DDCFC1D}">
      <dsp:nvSpPr>
        <dsp:cNvPr id="0" name=""/>
        <dsp:cNvSpPr/>
      </dsp:nvSpPr>
      <dsp:spPr>
        <a:xfrm>
          <a:off x="2734468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CA0BD-C983-4315-8D44-366807CC4C63}">
      <dsp:nvSpPr>
        <dsp:cNvPr id="0" name=""/>
        <dsp:cNvSpPr/>
      </dsp:nvSpPr>
      <dsp:spPr>
        <a:xfrm>
          <a:off x="3372643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Docker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Version </a:t>
          </a:r>
          <a:r>
            <a:rPr lang="en-US" sz="1100" kern="1200" dirty="0"/>
            <a:t>control</a:t>
          </a:r>
        </a:p>
      </dsp:txBody>
      <dsp:txXfrm>
        <a:off x="3399699" y="2389980"/>
        <a:ext cx="1966775" cy="869646"/>
      </dsp:txXfrm>
    </dsp:sp>
    <dsp:sp modelId="{862AE0CF-4D9F-4FBF-8F5A-E5EE55307E7A}">
      <dsp:nvSpPr>
        <dsp:cNvPr id="0" name=""/>
        <dsp:cNvSpPr/>
      </dsp:nvSpPr>
      <dsp:spPr>
        <a:xfrm>
          <a:off x="5467985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5BB19-3CEC-4462-A5F6-08E7733809BC}">
      <dsp:nvSpPr>
        <dsp:cNvPr id="0" name=""/>
        <dsp:cNvSpPr/>
      </dsp:nvSpPr>
      <dsp:spPr>
        <a:xfrm>
          <a:off x="6106160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Fargate</a:t>
          </a:r>
          <a:r>
            <a:rPr lang="en-US" sz="1400" kern="1200" dirty="0"/>
            <a:t>/Kubernetes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Running, logging, scheduling and monitoring.</a:t>
          </a:r>
          <a:endParaRPr lang="en-US" sz="1100" kern="1200" dirty="0"/>
        </a:p>
      </dsp:txBody>
      <dsp:txXfrm>
        <a:off x="6133216" y="2389980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76463-6AB9-4122-AA08-D87A097B7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9434-29B9-4B37-B486-19683176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Shall I add introduction of each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Divide original data into 80% , 20% test data</a:t>
            </a:r>
          </a:p>
          <a:p>
            <a:r>
              <a:rPr lang="en-US" b="1" dirty="0"/>
              <a:t>10K training data out of this training data is taken away </a:t>
            </a:r>
            <a:r>
              <a:rPr lang="en-US" b="1" dirty="0" err="1"/>
              <a:t>i.e</a:t>
            </a:r>
            <a:r>
              <a:rPr lang="en-US" b="1" dirty="0"/>
              <a:t> subsample</a:t>
            </a:r>
          </a:p>
          <a:p>
            <a:r>
              <a:rPr lang="en-US" b="1" dirty="0"/>
              <a:t>75-25 % train-</a:t>
            </a:r>
            <a:r>
              <a:rPr lang="en-US" b="1" dirty="0" err="1"/>
              <a:t>val</a:t>
            </a:r>
            <a:r>
              <a:rPr lang="en-US" b="1" dirty="0"/>
              <a:t> data split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category is entertainment. So we might assume that Top publishers ought to be entertainment related. But business ratio is higher among top publisher than entertainment.</a:t>
            </a:r>
          </a:p>
          <a:p>
            <a:r>
              <a:rPr lang="en-US" dirty="0"/>
              <a:t>So freelancers or smaller publishers might be writing more about entertainment. That’s why it accumulated to top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8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Fed official says weak data caused by weather, should not slow </a:t>
            </a:r>
            <a:r>
              <a:rPr lang="en-US" dirty="0" err="1"/>
              <a:t>taperLos</a:t>
            </a:r>
            <a:r>
              <a:rPr lang="en-US" dirty="0"/>
              <a:t> Angeles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9434-29B9-4B37-B486-196831766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8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90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9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AC78-755E-429A-AFA2-6FAC73EF5D2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94C14B-C50B-4A99-BA37-BBB70F69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BD4B-7949-47E2-8192-ADD6FB2E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518" y="1654613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Assignment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10045-88A1-4AAC-A6BE-FCE01C83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/>
              <a:t>			</a:t>
            </a:r>
          </a:p>
          <a:p>
            <a:pPr algn="l">
              <a:lnSpc>
                <a:spcPct val="90000"/>
              </a:lnSpc>
            </a:pPr>
            <a:r>
              <a:rPr lang="en-US" sz="1700"/>
              <a:t>							Hassan Sherwani</a:t>
            </a:r>
          </a:p>
        </p:txBody>
      </p:sp>
    </p:spTree>
    <p:extLst>
      <p:ext uri="{BB962C8B-B14F-4D97-AF65-F5344CB8AC3E}">
        <p14:creationId xmlns:p14="http://schemas.microsoft.com/office/powerpoint/2010/main" val="31893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7297-D878-4477-93AD-587B16B6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Project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CAF81C-1FEE-448E-B7E5-27EA92107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061802"/>
              </p:ext>
            </p:extLst>
          </p:nvPr>
        </p:nvGraphicFramePr>
        <p:xfrm>
          <a:off x="677334" y="1745809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30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6405-DC7C-4748-B332-A41E68E3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6.API end-point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C105-3526-49AC-998C-C6F96703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Serialize model</a:t>
            </a:r>
          </a:p>
          <a:p>
            <a:r>
              <a:rPr lang="en-US" dirty="0"/>
              <a:t>Using flask webserver</a:t>
            </a:r>
          </a:p>
          <a:p>
            <a:r>
              <a:rPr lang="en-US" dirty="0"/>
              <a:t>Output: key , </a:t>
            </a:r>
            <a:r>
              <a:rPr lang="en-US" dirty="0" err="1"/>
              <a:t>prediction_type</a:t>
            </a:r>
            <a:r>
              <a:rPr lang="en-US" dirty="0"/>
              <a:t>, </a:t>
            </a:r>
            <a:r>
              <a:rPr lang="en-US" dirty="0" err="1"/>
              <a:t>prob_score</a:t>
            </a:r>
            <a:endParaRPr lang="en-US" dirty="0"/>
          </a:p>
          <a:p>
            <a:r>
              <a:rPr lang="en-US" dirty="0"/>
              <a:t>Local + serverless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CB12D8-0537-48B2-A17C-6EDAABE70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833979"/>
              </p:ext>
            </p:extLst>
          </p:nvPr>
        </p:nvGraphicFramePr>
        <p:xfrm>
          <a:off x="677334" y="17754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76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2370-EF75-4F78-85B0-8F07FBA1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7.Model in production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997035-2F6B-47A8-9EDB-9689E91A0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40782"/>
            <a:ext cx="8596312" cy="3721048"/>
          </a:xfrm>
        </p:spPr>
      </p:pic>
    </p:spTree>
    <p:extLst>
      <p:ext uri="{BB962C8B-B14F-4D97-AF65-F5344CB8AC3E}">
        <p14:creationId xmlns:p14="http://schemas.microsoft.com/office/powerpoint/2010/main" val="254336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429D-E312-4095-9C55-D84D2441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7.Model in production(2)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A3F559-6EAE-4A48-AA24-68BE55ABE9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52" y="2093596"/>
            <a:ext cx="5943600" cy="28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8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A19-8E55-4CB5-8D0B-35696FF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9E75-A528-41C4-B7BF-F159E6F2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computing power </a:t>
            </a:r>
          </a:p>
          <a:p>
            <a:r>
              <a:rPr lang="en-US" dirty="0"/>
              <a:t>Further deep learning exploration could have made </a:t>
            </a:r>
          </a:p>
          <a:p>
            <a:r>
              <a:rPr lang="en-US" dirty="0"/>
              <a:t>Over-fitting problem with ML+DL models</a:t>
            </a:r>
          </a:p>
          <a:p>
            <a:r>
              <a:rPr lang="en-US" dirty="0"/>
              <a:t>Less effort on special characters and their rules</a:t>
            </a:r>
          </a:p>
          <a:p>
            <a:r>
              <a:rPr lang="en-US" dirty="0"/>
              <a:t>Better GUI design</a:t>
            </a:r>
          </a:p>
        </p:txBody>
      </p:sp>
    </p:spTree>
    <p:extLst>
      <p:ext uri="{BB962C8B-B14F-4D97-AF65-F5344CB8AC3E}">
        <p14:creationId xmlns:p14="http://schemas.microsoft.com/office/powerpoint/2010/main" val="167480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ECF9-A2D6-4DAD-83E9-58FF74BA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4106-4F25-4FB1-8967-2FCC783F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 QUESTIONS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FED091-DC8F-4CD6-ABAF-208004C9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22037"/>
            <a:ext cx="2952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F59B-70C7-4465-A475-1529FBE5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6138-009D-4AD3-B738-0307834E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Preparation and Exploration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Preprocessing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ML model implementation, validation, evaluation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Applying deep learning model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selection, training of most optimized model, serialization.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API end-point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in production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Limitations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4313-E8BC-49FB-9F03-50946650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1.Data Preparation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A0051B-F5BC-4725-B24E-1E6EE4A5C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916905"/>
              </p:ext>
            </p:extLst>
          </p:nvPr>
        </p:nvGraphicFramePr>
        <p:xfrm>
          <a:off x="424207" y="1498862"/>
          <a:ext cx="9785022" cy="439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6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2A04-3167-4D60-AE8F-FF363254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0E1A-33DA-49E8-96D7-1B273FA7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practices </a:t>
            </a:r>
            <a:r>
              <a:rPr lang="en-US" dirty="0" err="1"/>
              <a:t>i.e</a:t>
            </a:r>
            <a:r>
              <a:rPr lang="en-US" dirty="0"/>
              <a:t> sanity check, missing values, duplicate values etc. </a:t>
            </a:r>
          </a:p>
          <a:p>
            <a:r>
              <a:rPr lang="en-US" b="1" i="1" dirty="0"/>
              <a:t>EDA w.r.t category</a:t>
            </a:r>
          </a:p>
          <a:p>
            <a:pPr lvl="1"/>
            <a:r>
              <a:rPr lang="en-US" dirty="0"/>
              <a:t>Noting categorical feature classes and their frequency </a:t>
            </a:r>
            <a:r>
              <a:rPr lang="en-US" dirty="0" err="1"/>
              <a:t>i.e</a:t>
            </a:r>
            <a:r>
              <a:rPr lang="en-US" dirty="0"/>
              <a:t> consistency check </a:t>
            </a:r>
          </a:p>
          <a:p>
            <a:pPr lvl="1"/>
            <a:r>
              <a:rPr lang="en-US" dirty="0"/>
              <a:t>time series analysis of features </a:t>
            </a:r>
            <a:r>
              <a:rPr lang="en-US" dirty="0" err="1"/>
              <a:t>i.e</a:t>
            </a:r>
            <a:r>
              <a:rPr lang="en-US" dirty="0"/>
              <a:t> category &amp; publishers’ analysis</a:t>
            </a:r>
          </a:p>
          <a:p>
            <a:pPr lvl="1"/>
            <a:r>
              <a:rPr lang="en-US" dirty="0"/>
              <a:t>Further exploration of business and entertainment type using ER &amp; BR</a:t>
            </a:r>
            <a:r>
              <a:rPr lang="en-US" b="1" i="1" dirty="0"/>
              <a:t>.</a:t>
            </a:r>
          </a:p>
          <a:p>
            <a:r>
              <a:rPr lang="en-US" b="1" i="1" dirty="0"/>
              <a:t>EDA w.r.t news feature</a:t>
            </a:r>
          </a:p>
          <a:p>
            <a:pPr lvl="1"/>
            <a:r>
              <a:rPr lang="en-US" dirty="0"/>
              <a:t>Data exploration using feature extraction(word </a:t>
            </a:r>
            <a:r>
              <a:rPr lang="en-US" dirty="0" err="1"/>
              <a:t>len</a:t>
            </a:r>
            <a:r>
              <a:rPr lang="en-US" dirty="0"/>
              <a:t>, char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stopwords</a:t>
            </a:r>
            <a:r>
              <a:rPr lang="en-US" dirty="0"/>
              <a:t>, special characters, digits/numeric, upper case)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Data exploration using unigram , bigram and trigram</a:t>
            </a:r>
          </a:p>
          <a:p>
            <a:pPr lvl="1"/>
            <a:r>
              <a:rPr lang="en-US" dirty="0"/>
              <a:t>Comparison of n-gram before and after data cleaning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0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BDED-93F2-450E-88FA-2FC2E9D2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56B1-D443-47E7-8CF5-21148BEB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 err="1"/>
              <a:t>Countvector</a:t>
            </a:r>
            <a:endParaRPr lang="en-US" dirty="0"/>
          </a:p>
          <a:p>
            <a:pPr lvl="1"/>
            <a:r>
              <a:rPr lang="en-US" dirty="0"/>
              <a:t>TFIDF</a:t>
            </a:r>
          </a:p>
          <a:p>
            <a:pPr lvl="1"/>
            <a:r>
              <a:rPr lang="en-US" dirty="0"/>
              <a:t>Doc2vec</a:t>
            </a:r>
          </a:p>
          <a:p>
            <a:pPr lvl="1"/>
            <a:r>
              <a:rPr lang="en-US" dirty="0"/>
              <a:t>Word2vec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embedding</a:t>
            </a:r>
            <a:r>
              <a:rPr lang="en-US"/>
              <a:t>(word2vec) </a:t>
            </a:r>
            <a:r>
              <a:rPr lang="en-US" dirty="0"/>
              <a:t>using </a:t>
            </a:r>
            <a:r>
              <a:rPr lang="en-US" dirty="0" err="1"/>
              <a:t>tf</a:t>
            </a:r>
            <a:r>
              <a:rPr lang="en-US" dirty="0"/>
              <a:t> tokenizer and sequence padding</a:t>
            </a:r>
          </a:p>
        </p:txBody>
      </p:sp>
    </p:spTree>
    <p:extLst>
      <p:ext uri="{BB962C8B-B14F-4D97-AF65-F5344CB8AC3E}">
        <p14:creationId xmlns:p14="http://schemas.microsoft.com/office/powerpoint/2010/main" val="86384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372-A589-4901-954F-5CF6D80A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3.ML Models(Val)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ACFC-B720-43C3-8390-7A70A99A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for models using CV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from SVC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5AA8A6-71E5-48C9-9732-6971DD68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21020"/>
              </p:ext>
            </p:extLst>
          </p:nvPr>
        </p:nvGraphicFramePr>
        <p:xfrm>
          <a:off x="6096000" y="816638"/>
          <a:ext cx="2707936" cy="293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968">
                  <a:extLst>
                    <a:ext uri="{9D8B030D-6E8A-4147-A177-3AD203B41FA5}">
                      <a16:colId xmlns:a16="http://schemas.microsoft.com/office/drawing/2014/main" val="1157708066"/>
                    </a:ext>
                  </a:extLst>
                </a:gridCol>
                <a:gridCol w="1353968">
                  <a:extLst>
                    <a:ext uri="{9D8B030D-6E8A-4147-A177-3AD203B41FA5}">
                      <a16:colId xmlns:a16="http://schemas.microsoft.com/office/drawing/2014/main" val="3155907356"/>
                    </a:ext>
                  </a:extLst>
                </a:gridCol>
              </a:tblGrid>
              <a:tr h="37264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82976"/>
                  </a:ext>
                </a:extLst>
              </a:tr>
              <a:tr h="37264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71720"/>
                  </a:ext>
                </a:extLst>
              </a:tr>
              <a:tr h="372648"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5728"/>
                  </a:ext>
                </a:extLst>
              </a:tr>
              <a:tr h="372648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36982"/>
                  </a:ext>
                </a:extLst>
              </a:tr>
              <a:tr h="372648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246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340EB1-FD47-4BD1-AC10-C1B27A70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46" y="4140196"/>
            <a:ext cx="570627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54E5-52B9-4264-B039-D8E68CD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3.ML Models(test)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B8EFF9-3496-4C12-A026-9810EFC2F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07634"/>
              </p:ext>
            </p:extLst>
          </p:nvPr>
        </p:nvGraphicFramePr>
        <p:xfrm>
          <a:off x="677334" y="1325456"/>
          <a:ext cx="7492308" cy="555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718">
                  <a:extLst>
                    <a:ext uri="{9D8B030D-6E8A-4147-A177-3AD203B41FA5}">
                      <a16:colId xmlns:a16="http://schemas.microsoft.com/office/drawing/2014/main" val="3201763277"/>
                    </a:ext>
                  </a:extLst>
                </a:gridCol>
                <a:gridCol w="1248718">
                  <a:extLst>
                    <a:ext uri="{9D8B030D-6E8A-4147-A177-3AD203B41FA5}">
                      <a16:colId xmlns:a16="http://schemas.microsoft.com/office/drawing/2014/main" val="3169589471"/>
                    </a:ext>
                  </a:extLst>
                </a:gridCol>
                <a:gridCol w="1248718">
                  <a:extLst>
                    <a:ext uri="{9D8B030D-6E8A-4147-A177-3AD203B41FA5}">
                      <a16:colId xmlns:a16="http://schemas.microsoft.com/office/drawing/2014/main" val="2788313067"/>
                    </a:ext>
                  </a:extLst>
                </a:gridCol>
                <a:gridCol w="1248718">
                  <a:extLst>
                    <a:ext uri="{9D8B030D-6E8A-4147-A177-3AD203B41FA5}">
                      <a16:colId xmlns:a16="http://schemas.microsoft.com/office/drawing/2014/main" val="1245008547"/>
                    </a:ext>
                  </a:extLst>
                </a:gridCol>
                <a:gridCol w="1248718">
                  <a:extLst>
                    <a:ext uri="{9D8B030D-6E8A-4147-A177-3AD203B41FA5}">
                      <a16:colId xmlns:a16="http://schemas.microsoft.com/office/drawing/2014/main" val="2143953937"/>
                    </a:ext>
                  </a:extLst>
                </a:gridCol>
                <a:gridCol w="1248718">
                  <a:extLst>
                    <a:ext uri="{9D8B030D-6E8A-4147-A177-3AD203B41FA5}">
                      <a16:colId xmlns:a16="http://schemas.microsoft.com/office/drawing/2014/main" val="3638063107"/>
                    </a:ext>
                  </a:extLst>
                </a:gridCol>
              </a:tblGrid>
              <a:tr h="345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3941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71821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5230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79473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3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776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1013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3565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36959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5278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1277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78131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0441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1151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8706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81061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8089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315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19473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1124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5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B34F-617F-4BC2-95B6-C011B663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E3AF-DC3B-4A18-92DA-18BE5E1E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for LSTM with validation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for LSTM with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461E0-9311-4E9B-8176-4F39C632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15" y="1930400"/>
            <a:ext cx="5287113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AF236-71D3-4BEC-88FC-85B0FCA3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34438"/>
            <a:ext cx="548716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A18-59FA-4F79-A306-DA32E58D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DL+ML:Overfitting</a:t>
            </a:r>
            <a:r>
              <a:rPr lang="en-US" dirty="0"/>
              <a:t>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A166-BE63-42D3-B847-D7B8D1C7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BCB7D-1BBE-43C3-93EC-E4642B9E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83090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04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927</TotalTime>
  <Words>695</Words>
  <Application>Microsoft Office PowerPoint</Application>
  <PresentationFormat>Widescreen</PresentationFormat>
  <Paragraphs>231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Assignment Report</vt:lpstr>
      <vt:lpstr>Content</vt:lpstr>
      <vt:lpstr>1.Data Preparation</vt:lpstr>
      <vt:lpstr>1.EDA</vt:lpstr>
      <vt:lpstr>2. Vectorization</vt:lpstr>
      <vt:lpstr>3.ML Models(Val)</vt:lpstr>
      <vt:lpstr>3.ML Models(test)</vt:lpstr>
      <vt:lpstr>4.Deep Learning Model</vt:lpstr>
      <vt:lpstr>5. DL+ML:Overfitting Issue</vt:lpstr>
      <vt:lpstr>ML Project Pipeline</vt:lpstr>
      <vt:lpstr>6.API end-point</vt:lpstr>
      <vt:lpstr>7.Model in production</vt:lpstr>
      <vt:lpstr>7.Model in production(2)</vt:lpstr>
      <vt:lpstr>8.Limitation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Hassan Sherwani</dc:creator>
  <cp:lastModifiedBy>Hassan Sherwani</cp:lastModifiedBy>
  <cp:revision>106</cp:revision>
  <dcterms:created xsi:type="dcterms:W3CDTF">2019-05-27T21:18:19Z</dcterms:created>
  <dcterms:modified xsi:type="dcterms:W3CDTF">2020-10-01T11:59:16Z</dcterms:modified>
</cp:coreProperties>
</file>