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4" r:id="rId4"/>
    <p:sldId id="266" r:id="rId5"/>
    <p:sldId id="262" r:id="rId6"/>
    <p:sldId id="263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513FE-3E03-4704-8A48-667B52BF07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3E950-8BF7-4530-A5B1-70F2ED0862BE}">
      <dgm:prSet phldrT="[Text]"/>
      <dgm:spPr/>
      <dgm:t>
        <a:bodyPr/>
        <a:lstStyle/>
        <a:p>
          <a:r>
            <a:rPr lang="en-US" b="1" dirty="0"/>
            <a:t>Data(sub samples)</a:t>
          </a:r>
          <a:endParaRPr lang="en-US" dirty="0"/>
        </a:p>
      </dgm:t>
    </dgm:pt>
    <dgm:pt modelId="{EA0780B0-08AB-427D-A101-3DA8905F7797}" type="parTrans" cxnId="{DB052E9C-B90F-40B2-8130-08DD6988AA58}">
      <dgm:prSet/>
      <dgm:spPr/>
      <dgm:t>
        <a:bodyPr/>
        <a:lstStyle/>
        <a:p>
          <a:endParaRPr lang="en-US"/>
        </a:p>
      </dgm:t>
    </dgm:pt>
    <dgm:pt modelId="{2D2101D2-0147-4D1E-8FF3-292CD09CB2E2}" type="sibTrans" cxnId="{DB052E9C-B90F-40B2-8130-08DD6988AA58}">
      <dgm:prSet/>
      <dgm:spPr/>
      <dgm:t>
        <a:bodyPr/>
        <a:lstStyle/>
        <a:p>
          <a:endParaRPr lang="en-US"/>
        </a:p>
      </dgm:t>
    </dgm:pt>
    <dgm:pt modelId="{C3DD477B-CE46-4A11-AD79-A3F5304E6728}">
      <dgm:prSet phldrT="[Text]" custT="1"/>
      <dgm:spPr/>
      <dgm:t>
        <a:bodyPr/>
        <a:lstStyle/>
        <a:p>
          <a:r>
            <a:rPr lang="en-US" sz="2400" dirty="0"/>
            <a:t>1. Trainset(75%)</a:t>
          </a:r>
        </a:p>
      </dgm:t>
    </dgm:pt>
    <dgm:pt modelId="{4BB774F6-090B-406E-900A-38E6CAFCAF56}" type="parTrans" cxnId="{68BB490E-7750-4AFB-B3FB-4EEFF89FFDB1}">
      <dgm:prSet/>
      <dgm:spPr/>
      <dgm:t>
        <a:bodyPr/>
        <a:lstStyle/>
        <a:p>
          <a:endParaRPr lang="en-US"/>
        </a:p>
      </dgm:t>
    </dgm:pt>
    <dgm:pt modelId="{A4E3C289-46DC-4495-AD0C-EE02427B7012}" type="sibTrans" cxnId="{68BB490E-7750-4AFB-B3FB-4EEFF89FFDB1}">
      <dgm:prSet/>
      <dgm:spPr/>
      <dgm:t>
        <a:bodyPr/>
        <a:lstStyle/>
        <a:p>
          <a:endParaRPr lang="en-US"/>
        </a:p>
      </dgm:t>
    </dgm:pt>
    <dgm:pt modelId="{402E4C19-1551-4023-B3D2-4D0DBC654A56}">
      <dgm:prSet phldrT="[Text]" custT="1"/>
      <dgm:spPr/>
      <dgm:t>
        <a:bodyPr/>
        <a:lstStyle/>
        <a:p>
          <a:r>
            <a:rPr lang="en-US" sz="2400" dirty="0"/>
            <a:t>2.Validationset(25%)</a:t>
          </a:r>
        </a:p>
      </dgm:t>
    </dgm:pt>
    <dgm:pt modelId="{FABEDBB8-7B57-4D6F-91D2-6C2EA9A7B5FE}" type="parTrans" cxnId="{336A7538-D1D4-4234-9CF5-A7758CF6722D}">
      <dgm:prSet/>
      <dgm:spPr/>
      <dgm:t>
        <a:bodyPr/>
        <a:lstStyle/>
        <a:p>
          <a:endParaRPr lang="en-US"/>
        </a:p>
      </dgm:t>
    </dgm:pt>
    <dgm:pt modelId="{7DDDB9A3-BB4B-47B5-A27F-5A041BDC9A1E}" type="sibTrans" cxnId="{336A7538-D1D4-4234-9CF5-A7758CF6722D}">
      <dgm:prSet/>
      <dgm:spPr/>
      <dgm:t>
        <a:bodyPr/>
        <a:lstStyle/>
        <a:p>
          <a:endParaRPr lang="en-US"/>
        </a:p>
      </dgm:t>
    </dgm:pt>
    <dgm:pt modelId="{65EE8E55-3C6A-40AB-8391-748E7972A0EB}">
      <dgm:prSet phldrT="[Text]" custT="1"/>
      <dgm:spPr/>
      <dgm:t>
        <a:bodyPr/>
        <a:lstStyle/>
        <a:p>
          <a:r>
            <a:rPr lang="en-US" sz="2400" b="0" i="0" dirty="0"/>
            <a:t>3.Test data(84464)</a:t>
          </a:r>
          <a:endParaRPr lang="en-US" sz="2400" dirty="0"/>
        </a:p>
      </dgm:t>
    </dgm:pt>
    <dgm:pt modelId="{2886ABA3-369A-4CC0-8EF2-B78C73503EAB}" type="parTrans" cxnId="{ECD7419F-BB80-4B86-AA25-53AF30A5E20A}">
      <dgm:prSet/>
      <dgm:spPr/>
      <dgm:t>
        <a:bodyPr/>
        <a:lstStyle/>
        <a:p>
          <a:endParaRPr lang="en-US"/>
        </a:p>
      </dgm:t>
    </dgm:pt>
    <dgm:pt modelId="{ECCC016F-172A-467B-B409-22DF9384FF2C}" type="sibTrans" cxnId="{ECD7419F-BB80-4B86-AA25-53AF30A5E20A}">
      <dgm:prSet/>
      <dgm:spPr/>
      <dgm:t>
        <a:bodyPr/>
        <a:lstStyle/>
        <a:p>
          <a:endParaRPr lang="en-US"/>
        </a:p>
      </dgm:t>
    </dgm:pt>
    <dgm:pt modelId="{2D4C3F0A-427C-45C4-9CCC-2EC6626C8FC8}" type="pres">
      <dgm:prSet presAssocID="{2DD513FE-3E03-4704-8A48-667B52BF07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B7065E-DDE5-4D87-AB3C-6FE191911897}" type="pres">
      <dgm:prSet presAssocID="{2DD513FE-3E03-4704-8A48-667B52BF07F1}" presName="hierFlow" presStyleCnt="0"/>
      <dgm:spPr/>
    </dgm:pt>
    <dgm:pt modelId="{5A90EC82-B7AA-4F9A-8CEB-00D46E1B9259}" type="pres">
      <dgm:prSet presAssocID="{2DD513FE-3E03-4704-8A48-667B52BF07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418034-A2C1-432C-8AC1-5638FCB02021}" type="pres">
      <dgm:prSet presAssocID="{D5B3E950-8BF7-4530-A5B1-70F2ED0862BE}" presName="Name14" presStyleCnt="0"/>
      <dgm:spPr/>
    </dgm:pt>
    <dgm:pt modelId="{77039038-022E-4132-B796-1F1760E0DED1}" type="pres">
      <dgm:prSet presAssocID="{D5B3E950-8BF7-4530-A5B1-70F2ED0862BE}" presName="level1Shape" presStyleLbl="node0" presStyleIdx="0" presStyleCnt="1">
        <dgm:presLayoutVars>
          <dgm:chPref val="3"/>
        </dgm:presLayoutVars>
      </dgm:prSet>
      <dgm:spPr/>
    </dgm:pt>
    <dgm:pt modelId="{BE9D683D-2211-42F1-BCD4-559F4D708A54}" type="pres">
      <dgm:prSet presAssocID="{D5B3E950-8BF7-4530-A5B1-70F2ED0862BE}" presName="hierChild2" presStyleCnt="0"/>
      <dgm:spPr/>
    </dgm:pt>
    <dgm:pt modelId="{2A013B8E-42A8-43AD-B2C9-AE7304286F49}" type="pres">
      <dgm:prSet presAssocID="{4BB774F6-090B-406E-900A-38E6CAFCAF56}" presName="Name19" presStyleLbl="parChTrans1D2" presStyleIdx="0" presStyleCnt="3"/>
      <dgm:spPr/>
    </dgm:pt>
    <dgm:pt modelId="{38F40580-5258-4E61-B978-9F46D06445A9}" type="pres">
      <dgm:prSet presAssocID="{C3DD477B-CE46-4A11-AD79-A3F5304E6728}" presName="Name21" presStyleCnt="0"/>
      <dgm:spPr/>
    </dgm:pt>
    <dgm:pt modelId="{DDA29E20-4319-40F2-A5E4-1EE6E5901260}" type="pres">
      <dgm:prSet presAssocID="{C3DD477B-CE46-4A11-AD79-A3F5304E6728}" presName="level2Shape" presStyleLbl="node2" presStyleIdx="0" presStyleCnt="3"/>
      <dgm:spPr/>
    </dgm:pt>
    <dgm:pt modelId="{099C872A-53CA-48BB-A480-7C16B9EC2AC6}" type="pres">
      <dgm:prSet presAssocID="{C3DD477B-CE46-4A11-AD79-A3F5304E6728}" presName="hierChild3" presStyleCnt="0"/>
      <dgm:spPr/>
    </dgm:pt>
    <dgm:pt modelId="{10A1F3C7-E5F1-4240-A2F7-450E2E698709}" type="pres">
      <dgm:prSet presAssocID="{FABEDBB8-7B57-4D6F-91D2-6C2EA9A7B5FE}" presName="Name19" presStyleLbl="parChTrans1D2" presStyleIdx="1" presStyleCnt="3"/>
      <dgm:spPr/>
    </dgm:pt>
    <dgm:pt modelId="{85AC3D11-C4E5-4F91-B855-F824CA1ADD74}" type="pres">
      <dgm:prSet presAssocID="{402E4C19-1551-4023-B3D2-4D0DBC654A56}" presName="Name21" presStyleCnt="0"/>
      <dgm:spPr/>
    </dgm:pt>
    <dgm:pt modelId="{C6A4328C-81B5-42CF-89ED-6F40B042E8B6}" type="pres">
      <dgm:prSet presAssocID="{402E4C19-1551-4023-B3D2-4D0DBC654A56}" presName="level2Shape" presStyleLbl="node2" presStyleIdx="1" presStyleCnt="3"/>
      <dgm:spPr/>
    </dgm:pt>
    <dgm:pt modelId="{2F2CBC21-2707-492C-9BDC-D2E32EB5601E}" type="pres">
      <dgm:prSet presAssocID="{402E4C19-1551-4023-B3D2-4D0DBC654A56}" presName="hierChild3" presStyleCnt="0"/>
      <dgm:spPr/>
    </dgm:pt>
    <dgm:pt modelId="{287BE6F7-E2A8-42FF-810F-90853BC9ED3F}" type="pres">
      <dgm:prSet presAssocID="{2886ABA3-369A-4CC0-8EF2-B78C73503EAB}" presName="Name19" presStyleLbl="parChTrans1D2" presStyleIdx="2" presStyleCnt="3"/>
      <dgm:spPr/>
    </dgm:pt>
    <dgm:pt modelId="{4C5DF8D8-3374-4CFD-8606-AB271679777F}" type="pres">
      <dgm:prSet presAssocID="{65EE8E55-3C6A-40AB-8391-748E7972A0EB}" presName="Name21" presStyleCnt="0"/>
      <dgm:spPr/>
    </dgm:pt>
    <dgm:pt modelId="{F44E7175-7562-4628-824A-868306878036}" type="pres">
      <dgm:prSet presAssocID="{65EE8E55-3C6A-40AB-8391-748E7972A0EB}" presName="level2Shape" presStyleLbl="node2" presStyleIdx="2" presStyleCnt="3"/>
      <dgm:spPr/>
    </dgm:pt>
    <dgm:pt modelId="{49B86F21-28EA-415E-863F-526505BFBF96}" type="pres">
      <dgm:prSet presAssocID="{65EE8E55-3C6A-40AB-8391-748E7972A0EB}" presName="hierChild3" presStyleCnt="0"/>
      <dgm:spPr/>
    </dgm:pt>
    <dgm:pt modelId="{0B8C7134-4A19-4D7F-9FAD-6647AD68A06B}" type="pres">
      <dgm:prSet presAssocID="{2DD513FE-3E03-4704-8A48-667B52BF07F1}" presName="bgShapesFlow" presStyleCnt="0"/>
      <dgm:spPr/>
    </dgm:pt>
  </dgm:ptLst>
  <dgm:cxnLst>
    <dgm:cxn modelId="{68BB490E-7750-4AFB-B3FB-4EEFF89FFDB1}" srcId="{D5B3E950-8BF7-4530-A5B1-70F2ED0862BE}" destId="{C3DD477B-CE46-4A11-AD79-A3F5304E6728}" srcOrd="0" destOrd="0" parTransId="{4BB774F6-090B-406E-900A-38E6CAFCAF56}" sibTransId="{A4E3C289-46DC-4495-AD0C-EE02427B7012}"/>
    <dgm:cxn modelId="{336A7538-D1D4-4234-9CF5-A7758CF6722D}" srcId="{D5B3E950-8BF7-4530-A5B1-70F2ED0862BE}" destId="{402E4C19-1551-4023-B3D2-4D0DBC654A56}" srcOrd="1" destOrd="0" parTransId="{FABEDBB8-7B57-4D6F-91D2-6C2EA9A7B5FE}" sibTransId="{7DDDB9A3-BB4B-47B5-A27F-5A041BDC9A1E}"/>
    <dgm:cxn modelId="{1E084B3A-0612-4190-AE0A-DA1D762515D6}" type="presOf" srcId="{FABEDBB8-7B57-4D6F-91D2-6C2EA9A7B5FE}" destId="{10A1F3C7-E5F1-4240-A2F7-450E2E698709}" srcOrd="0" destOrd="0" presId="urn:microsoft.com/office/officeart/2005/8/layout/hierarchy6"/>
    <dgm:cxn modelId="{04550A6F-C952-4760-8BB3-16DFB4BCF16F}" type="presOf" srcId="{C3DD477B-CE46-4A11-AD79-A3F5304E6728}" destId="{DDA29E20-4319-40F2-A5E4-1EE6E5901260}" srcOrd="0" destOrd="0" presId="urn:microsoft.com/office/officeart/2005/8/layout/hierarchy6"/>
    <dgm:cxn modelId="{3A948050-CE96-48E3-963B-92A8BA49D02D}" type="presOf" srcId="{4BB774F6-090B-406E-900A-38E6CAFCAF56}" destId="{2A013B8E-42A8-43AD-B2C9-AE7304286F49}" srcOrd="0" destOrd="0" presId="urn:microsoft.com/office/officeart/2005/8/layout/hierarchy6"/>
    <dgm:cxn modelId="{BD90FE74-2FB3-4784-A02B-B22FF87BE71E}" type="presOf" srcId="{2886ABA3-369A-4CC0-8EF2-B78C73503EAB}" destId="{287BE6F7-E2A8-42FF-810F-90853BC9ED3F}" srcOrd="0" destOrd="0" presId="urn:microsoft.com/office/officeart/2005/8/layout/hierarchy6"/>
    <dgm:cxn modelId="{8627FA80-8F3E-419D-8B15-BE98CD604C45}" type="presOf" srcId="{65EE8E55-3C6A-40AB-8391-748E7972A0EB}" destId="{F44E7175-7562-4628-824A-868306878036}" srcOrd="0" destOrd="0" presId="urn:microsoft.com/office/officeart/2005/8/layout/hierarchy6"/>
    <dgm:cxn modelId="{DB052E9C-B90F-40B2-8130-08DD6988AA58}" srcId="{2DD513FE-3E03-4704-8A48-667B52BF07F1}" destId="{D5B3E950-8BF7-4530-A5B1-70F2ED0862BE}" srcOrd="0" destOrd="0" parTransId="{EA0780B0-08AB-427D-A101-3DA8905F7797}" sibTransId="{2D2101D2-0147-4D1E-8FF3-292CD09CB2E2}"/>
    <dgm:cxn modelId="{ECD7419F-BB80-4B86-AA25-53AF30A5E20A}" srcId="{D5B3E950-8BF7-4530-A5B1-70F2ED0862BE}" destId="{65EE8E55-3C6A-40AB-8391-748E7972A0EB}" srcOrd="2" destOrd="0" parTransId="{2886ABA3-369A-4CC0-8EF2-B78C73503EAB}" sibTransId="{ECCC016F-172A-467B-B409-22DF9384FF2C}"/>
    <dgm:cxn modelId="{38AFA3DA-78F5-410C-8A20-1D09C5387849}" type="presOf" srcId="{D5B3E950-8BF7-4530-A5B1-70F2ED0862BE}" destId="{77039038-022E-4132-B796-1F1760E0DED1}" srcOrd="0" destOrd="0" presId="urn:microsoft.com/office/officeart/2005/8/layout/hierarchy6"/>
    <dgm:cxn modelId="{4A9525F9-C4CF-4543-B467-F3BF34A8ECAD}" type="presOf" srcId="{402E4C19-1551-4023-B3D2-4D0DBC654A56}" destId="{C6A4328C-81B5-42CF-89ED-6F40B042E8B6}" srcOrd="0" destOrd="0" presId="urn:microsoft.com/office/officeart/2005/8/layout/hierarchy6"/>
    <dgm:cxn modelId="{9640DBFC-2150-4F9C-A9D2-C6874F4E1923}" type="presOf" srcId="{2DD513FE-3E03-4704-8A48-667B52BF07F1}" destId="{2D4C3F0A-427C-45C4-9CCC-2EC6626C8FC8}" srcOrd="0" destOrd="0" presId="urn:microsoft.com/office/officeart/2005/8/layout/hierarchy6"/>
    <dgm:cxn modelId="{2A56937C-6249-486B-9E2A-CEA828453C40}" type="presParOf" srcId="{2D4C3F0A-427C-45C4-9CCC-2EC6626C8FC8}" destId="{D0B7065E-DDE5-4D87-AB3C-6FE191911897}" srcOrd="0" destOrd="0" presId="urn:microsoft.com/office/officeart/2005/8/layout/hierarchy6"/>
    <dgm:cxn modelId="{C03DEDBD-10A8-403B-9898-9DE07EC00FF4}" type="presParOf" srcId="{D0B7065E-DDE5-4D87-AB3C-6FE191911897}" destId="{5A90EC82-B7AA-4F9A-8CEB-00D46E1B9259}" srcOrd="0" destOrd="0" presId="urn:microsoft.com/office/officeart/2005/8/layout/hierarchy6"/>
    <dgm:cxn modelId="{1A4CC895-6815-41F9-8C2B-40AD980CE8C5}" type="presParOf" srcId="{5A90EC82-B7AA-4F9A-8CEB-00D46E1B9259}" destId="{40418034-A2C1-432C-8AC1-5638FCB02021}" srcOrd="0" destOrd="0" presId="urn:microsoft.com/office/officeart/2005/8/layout/hierarchy6"/>
    <dgm:cxn modelId="{753B522A-8DC9-4C69-99D2-71FF2A3EBE01}" type="presParOf" srcId="{40418034-A2C1-432C-8AC1-5638FCB02021}" destId="{77039038-022E-4132-B796-1F1760E0DED1}" srcOrd="0" destOrd="0" presId="urn:microsoft.com/office/officeart/2005/8/layout/hierarchy6"/>
    <dgm:cxn modelId="{3A936199-0A6E-4C87-91B2-4984FEF4765E}" type="presParOf" srcId="{40418034-A2C1-432C-8AC1-5638FCB02021}" destId="{BE9D683D-2211-42F1-BCD4-559F4D708A54}" srcOrd="1" destOrd="0" presId="urn:microsoft.com/office/officeart/2005/8/layout/hierarchy6"/>
    <dgm:cxn modelId="{7B3359F7-AD9D-4117-A282-A15E1ACB0131}" type="presParOf" srcId="{BE9D683D-2211-42F1-BCD4-559F4D708A54}" destId="{2A013B8E-42A8-43AD-B2C9-AE7304286F49}" srcOrd="0" destOrd="0" presId="urn:microsoft.com/office/officeart/2005/8/layout/hierarchy6"/>
    <dgm:cxn modelId="{E7B414A2-4E29-4AA4-B6DC-124BE07CAEC3}" type="presParOf" srcId="{BE9D683D-2211-42F1-BCD4-559F4D708A54}" destId="{38F40580-5258-4E61-B978-9F46D06445A9}" srcOrd="1" destOrd="0" presId="urn:microsoft.com/office/officeart/2005/8/layout/hierarchy6"/>
    <dgm:cxn modelId="{49C413A5-28D1-44B2-847D-461F26758049}" type="presParOf" srcId="{38F40580-5258-4E61-B978-9F46D06445A9}" destId="{DDA29E20-4319-40F2-A5E4-1EE6E5901260}" srcOrd="0" destOrd="0" presId="urn:microsoft.com/office/officeart/2005/8/layout/hierarchy6"/>
    <dgm:cxn modelId="{383BDE67-8603-4F69-928F-1D986CBC82C7}" type="presParOf" srcId="{38F40580-5258-4E61-B978-9F46D06445A9}" destId="{099C872A-53CA-48BB-A480-7C16B9EC2AC6}" srcOrd="1" destOrd="0" presId="urn:microsoft.com/office/officeart/2005/8/layout/hierarchy6"/>
    <dgm:cxn modelId="{2D5E9087-E237-4489-9DD9-A627E857DAEA}" type="presParOf" srcId="{BE9D683D-2211-42F1-BCD4-559F4D708A54}" destId="{10A1F3C7-E5F1-4240-A2F7-450E2E698709}" srcOrd="2" destOrd="0" presId="urn:microsoft.com/office/officeart/2005/8/layout/hierarchy6"/>
    <dgm:cxn modelId="{BF2F9D3A-1486-4BB6-9C26-3FB3BED224AD}" type="presParOf" srcId="{BE9D683D-2211-42F1-BCD4-559F4D708A54}" destId="{85AC3D11-C4E5-4F91-B855-F824CA1ADD74}" srcOrd="3" destOrd="0" presId="urn:microsoft.com/office/officeart/2005/8/layout/hierarchy6"/>
    <dgm:cxn modelId="{A8901797-96D3-4F97-981C-10C72C99818A}" type="presParOf" srcId="{85AC3D11-C4E5-4F91-B855-F824CA1ADD74}" destId="{C6A4328C-81B5-42CF-89ED-6F40B042E8B6}" srcOrd="0" destOrd="0" presId="urn:microsoft.com/office/officeart/2005/8/layout/hierarchy6"/>
    <dgm:cxn modelId="{3F7AF167-11B5-42B8-BF93-F790851E2266}" type="presParOf" srcId="{85AC3D11-C4E5-4F91-B855-F824CA1ADD74}" destId="{2F2CBC21-2707-492C-9BDC-D2E32EB5601E}" srcOrd="1" destOrd="0" presId="urn:microsoft.com/office/officeart/2005/8/layout/hierarchy6"/>
    <dgm:cxn modelId="{0C810D5D-CD3D-4E9D-ADEE-0C3C9BBAE3A3}" type="presParOf" srcId="{BE9D683D-2211-42F1-BCD4-559F4D708A54}" destId="{287BE6F7-E2A8-42FF-810F-90853BC9ED3F}" srcOrd="4" destOrd="0" presId="urn:microsoft.com/office/officeart/2005/8/layout/hierarchy6"/>
    <dgm:cxn modelId="{B0A40DE6-75C7-4CE7-8CC5-2D68AA0F6579}" type="presParOf" srcId="{BE9D683D-2211-42F1-BCD4-559F4D708A54}" destId="{4C5DF8D8-3374-4CFD-8606-AB271679777F}" srcOrd="5" destOrd="0" presId="urn:microsoft.com/office/officeart/2005/8/layout/hierarchy6"/>
    <dgm:cxn modelId="{1C3A8F0D-3A6D-417A-8B3C-B939A4405F9E}" type="presParOf" srcId="{4C5DF8D8-3374-4CFD-8606-AB271679777F}" destId="{F44E7175-7562-4628-824A-868306878036}" srcOrd="0" destOrd="0" presId="urn:microsoft.com/office/officeart/2005/8/layout/hierarchy6"/>
    <dgm:cxn modelId="{2C2B08A3-F4AB-4020-BD8A-08365F6023F4}" type="presParOf" srcId="{4C5DF8D8-3374-4CFD-8606-AB271679777F}" destId="{49B86F21-28EA-415E-863F-526505BFBF96}" srcOrd="1" destOrd="0" presId="urn:microsoft.com/office/officeart/2005/8/layout/hierarchy6"/>
    <dgm:cxn modelId="{875F8AE5-36A7-402F-838C-B492A179AE27}" type="presParOf" srcId="{2D4C3F0A-427C-45C4-9CCC-2EC6626C8FC8}" destId="{0B8C7134-4A19-4D7F-9FAD-6647AD68A06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513FE-3E03-4704-8A48-667B52BF07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3E950-8BF7-4530-A5B1-70F2ED0862BE}">
      <dgm:prSet phldrT="[Text]"/>
      <dgm:spPr/>
      <dgm:t>
        <a:bodyPr/>
        <a:lstStyle/>
        <a:p>
          <a:r>
            <a:rPr lang="en-US" b="1" dirty="0"/>
            <a:t>Natural Language Processing(NLP)</a:t>
          </a:r>
          <a:endParaRPr lang="en-US" dirty="0"/>
        </a:p>
      </dgm:t>
    </dgm:pt>
    <dgm:pt modelId="{EA0780B0-08AB-427D-A101-3DA8905F7797}" type="parTrans" cxnId="{DB052E9C-B90F-40B2-8130-08DD6988AA58}">
      <dgm:prSet/>
      <dgm:spPr/>
      <dgm:t>
        <a:bodyPr/>
        <a:lstStyle/>
        <a:p>
          <a:endParaRPr lang="en-US"/>
        </a:p>
      </dgm:t>
    </dgm:pt>
    <dgm:pt modelId="{2D2101D2-0147-4D1E-8FF3-292CD09CB2E2}" type="sibTrans" cxnId="{DB052E9C-B90F-40B2-8130-08DD6988AA58}">
      <dgm:prSet/>
      <dgm:spPr/>
      <dgm:t>
        <a:bodyPr/>
        <a:lstStyle/>
        <a:p>
          <a:endParaRPr lang="en-US"/>
        </a:p>
      </dgm:t>
    </dgm:pt>
    <dgm:pt modelId="{C3DD477B-CE46-4A11-AD79-A3F5304E6728}">
      <dgm:prSet phldrT="[Text]"/>
      <dgm:spPr/>
      <dgm:t>
        <a:bodyPr/>
        <a:lstStyle/>
        <a:p>
          <a:r>
            <a:rPr lang="en-US" dirty="0"/>
            <a:t>1.Topic Model(Unsupervised machine learning)</a:t>
          </a:r>
        </a:p>
      </dgm:t>
    </dgm:pt>
    <dgm:pt modelId="{4BB774F6-090B-406E-900A-38E6CAFCAF56}" type="parTrans" cxnId="{68BB490E-7750-4AFB-B3FB-4EEFF89FFDB1}">
      <dgm:prSet/>
      <dgm:spPr/>
      <dgm:t>
        <a:bodyPr/>
        <a:lstStyle/>
        <a:p>
          <a:endParaRPr lang="en-US"/>
        </a:p>
      </dgm:t>
    </dgm:pt>
    <dgm:pt modelId="{A4E3C289-46DC-4495-AD0C-EE02427B7012}" type="sibTrans" cxnId="{68BB490E-7750-4AFB-B3FB-4EEFF89FFDB1}">
      <dgm:prSet/>
      <dgm:spPr/>
      <dgm:t>
        <a:bodyPr/>
        <a:lstStyle/>
        <a:p>
          <a:endParaRPr lang="en-US"/>
        </a:p>
      </dgm:t>
    </dgm:pt>
    <dgm:pt modelId="{402E4C19-1551-4023-B3D2-4D0DBC654A56}">
      <dgm:prSet phldrT="[Text]"/>
      <dgm:spPr/>
      <dgm:t>
        <a:bodyPr/>
        <a:lstStyle/>
        <a:p>
          <a:r>
            <a:rPr lang="en-US" dirty="0"/>
            <a:t>2.Multi-class Text Classification Model(Supervised machine learning)</a:t>
          </a:r>
        </a:p>
      </dgm:t>
    </dgm:pt>
    <dgm:pt modelId="{FABEDBB8-7B57-4D6F-91D2-6C2EA9A7B5FE}" type="parTrans" cxnId="{336A7538-D1D4-4234-9CF5-A7758CF6722D}">
      <dgm:prSet/>
      <dgm:spPr/>
      <dgm:t>
        <a:bodyPr/>
        <a:lstStyle/>
        <a:p>
          <a:endParaRPr lang="en-US"/>
        </a:p>
      </dgm:t>
    </dgm:pt>
    <dgm:pt modelId="{7DDDB9A3-BB4B-47B5-A27F-5A041BDC9A1E}" type="sibTrans" cxnId="{336A7538-D1D4-4234-9CF5-A7758CF6722D}">
      <dgm:prSet/>
      <dgm:spPr/>
      <dgm:t>
        <a:bodyPr/>
        <a:lstStyle/>
        <a:p>
          <a:endParaRPr lang="en-US"/>
        </a:p>
      </dgm:t>
    </dgm:pt>
    <dgm:pt modelId="{65EE8E55-3C6A-40AB-8391-748E7972A0EB}">
      <dgm:prSet phldrT="[Text]"/>
      <dgm:spPr/>
      <dgm:t>
        <a:bodyPr/>
        <a:lstStyle/>
        <a:p>
          <a:r>
            <a:rPr lang="en-US" dirty="0"/>
            <a:t>3.Sentiment Analyses from social media (information extraction model)</a:t>
          </a:r>
        </a:p>
      </dgm:t>
    </dgm:pt>
    <dgm:pt modelId="{2886ABA3-369A-4CC0-8EF2-B78C73503EAB}" type="parTrans" cxnId="{ECD7419F-BB80-4B86-AA25-53AF30A5E20A}">
      <dgm:prSet/>
      <dgm:spPr/>
      <dgm:t>
        <a:bodyPr/>
        <a:lstStyle/>
        <a:p>
          <a:endParaRPr lang="en-US"/>
        </a:p>
      </dgm:t>
    </dgm:pt>
    <dgm:pt modelId="{ECCC016F-172A-467B-B409-22DF9384FF2C}" type="sibTrans" cxnId="{ECD7419F-BB80-4B86-AA25-53AF30A5E20A}">
      <dgm:prSet/>
      <dgm:spPr/>
      <dgm:t>
        <a:bodyPr/>
        <a:lstStyle/>
        <a:p>
          <a:endParaRPr lang="en-US"/>
        </a:p>
      </dgm:t>
    </dgm:pt>
    <dgm:pt modelId="{2D4C3F0A-427C-45C4-9CCC-2EC6626C8FC8}" type="pres">
      <dgm:prSet presAssocID="{2DD513FE-3E03-4704-8A48-667B52BF07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B7065E-DDE5-4D87-AB3C-6FE191911897}" type="pres">
      <dgm:prSet presAssocID="{2DD513FE-3E03-4704-8A48-667B52BF07F1}" presName="hierFlow" presStyleCnt="0"/>
      <dgm:spPr/>
    </dgm:pt>
    <dgm:pt modelId="{5A90EC82-B7AA-4F9A-8CEB-00D46E1B9259}" type="pres">
      <dgm:prSet presAssocID="{2DD513FE-3E03-4704-8A48-667B52BF07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418034-A2C1-432C-8AC1-5638FCB02021}" type="pres">
      <dgm:prSet presAssocID="{D5B3E950-8BF7-4530-A5B1-70F2ED0862BE}" presName="Name14" presStyleCnt="0"/>
      <dgm:spPr/>
    </dgm:pt>
    <dgm:pt modelId="{77039038-022E-4132-B796-1F1760E0DED1}" type="pres">
      <dgm:prSet presAssocID="{D5B3E950-8BF7-4530-A5B1-70F2ED0862BE}" presName="level1Shape" presStyleLbl="node0" presStyleIdx="0" presStyleCnt="1">
        <dgm:presLayoutVars>
          <dgm:chPref val="3"/>
        </dgm:presLayoutVars>
      </dgm:prSet>
      <dgm:spPr/>
    </dgm:pt>
    <dgm:pt modelId="{BE9D683D-2211-42F1-BCD4-559F4D708A54}" type="pres">
      <dgm:prSet presAssocID="{D5B3E950-8BF7-4530-A5B1-70F2ED0862BE}" presName="hierChild2" presStyleCnt="0"/>
      <dgm:spPr/>
    </dgm:pt>
    <dgm:pt modelId="{2A013B8E-42A8-43AD-B2C9-AE7304286F49}" type="pres">
      <dgm:prSet presAssocID="{4BB774F6-090B-406E-900A-38E6CAFCAF56}" presName="Name19" presStyleLbl="parChTrans1D2" presStyleIdx="0" presStyleCnt="3"/>
      <dgm:spPr/>
    </dgm:pt>
    <dgm:pt modelId="{38F40580-5258-4E61-B978-9F46D06445A9}" type="pres">
      <dgm:prSet presAssocID="{C3DD477B-CE46-4A11-AD79-A3F5304E6728}" presName="Name21" presStyleCnt="0"/>
      <dgm:spPr/>
    </dgm:pt>
    <dgm:pt modelId="{DDA29E20-4319-40F2-A5E4-1EE6E5901260}" type="pres">
      <dgm:prSet presAssocID="{C3DD477B-CE46-4A11-AD79-A3F5304E6728}" presName="level2Shape" presStyleLbl="node2" presStyleIdx="0" presStyleCnt="3"/>
      <dgm:spPr/>
    </dgm:pt>
    <dgm:pt modelId="{099C872A-53CA-48BB-A480-7C16B9EC2AC6}" type="pres">
      <dgm:prSet presAssocID="{C3DD477B-CE46-4A11-AD79-A3F5304E6728}" presName="hierChild3" presStyleCnt="0"/>
      <dgm:spPr/>
    </dgm:pt>
    <dgm:pt modelId="{10A1F3C7-E5F1-4240-A2F7-450E2E698709}" type="pres">
      <dgm:prSet presAssocID="{FABEDBB8-7B57-4D6F-91D2-6C2EA9A7B5FE}" presName="Name19" presStyleLbl="parChTrans1D2" presStyleIdx="1" presStyleCnt="3"/>
      <dgm:spPr/>
    </dgm:pt>
    <dgm:pt modelId="{85AC3D11-C4E5-4F91-B855-F824CA1ADD74}" type="pres">
      <dgm:prSet presAssocID="{402E4C19-1551-4023-B3D2-4D0DBC654A56}" presName="Name21" presStyleCnt="0"/>
      <dgm:spPr/>
    </dgm:pt>
    <dgm:pt modelId="{C6A4328C-81B5-42CF-89ED-6F40B042E8B6}" type="pres">
      <dgm:prSet presAssocID="{402E4C19-1551-4023-B3D2-4D0DBC654A56}" presName="level2Shape" presStyleLbl="node2" presStyleIdx="1" presStyleCnt="3"/>
      <dgm:spPr/>
    </dgm:pt>
    <dgm:pt modelId="{2F2CBC21-2707-492C-9BDC-D2E32EB5601E}" type="pres">
      <dgm:prSet presAssocID="{402E4C19-1551-4023-B3D2-4D0DBC654A56}" presName="hierChild3" presStyleCnt="0"/>
      <dgm:spPr/>
    </dgm:pt>
    <dgm:pt modelId="{287BE6F7-E2A8-42FF-810F-90853BC9ED3F}" type="pres">
      <dgm:prSet presAssocID="{2886ABA3-369A-4CC0-8EF2-B78C73503EAB}" presName="Name19" presStyleLbl="parChTrans1D2" presStyleIdx="2" presStyleCnt="3"/>
      <dgm:spPr/>
    </dgm:pt>
    <dgm:pt modelId="{4C5DF8D8-3374-4CFD-8606-AB271679777F}" type="pres">
      <dgm:prSet presAssocID="{65EE8E55-3C6A-40AB-8391-748E7972A0EB}" presName="Name21" presStyleCnt="0"/>
      <dgm:spPr/>
    </dgm:pt>
    <dgm:pt modelId="{F44E7175-7562-4628-824A-868306878036}" type="pres">
      <dgm:prSet presAssocID="{65EE8E55-3C6A-40AB-8391-748E7972A0EB}" presName="level2Shape" presStyleLbl="node2" presStyleIdx="2" presStyleCnt="3"/>
      <dgm:spPr/>
    </dgm:pt>
    <dgm:pt modelId="{49B86F21-28EA-415E-863F-526505BFBF96}" type="pres">
      <dgm:prSet presAssocID="{65EE8E55-3C6A-40AB-8391-748E7972A0EB}" presName="hierChild3" presStyleCnt="0"/>
      <dgm:spPr/>
    </dgm:pt>
    <dgm:pt modelId="{0B8C7134-4A19-4D7F-9FAD-6647AD68A06B}" type="pres">
      <dgm:prSet presAssocID="{2DD513FE-3E03-4704-8A48-667B52BF07F1}" presName="bgShapesFlow" presStyleCnt="0"/>
      <dgm:spPr/>
    </dgm:pt>
  </dgm:ptLst>
  <dgm:cxnLst>
    <dgm:cxn modelId="{68BB490E-7750-4AFB-B3FB-4EEFF89FFDB1}" srcId="{D5B3E950-8BF7-4530-A5B1-70F2ED0862BE}" destId="{C3DD477B-CE46-4A11-AD79-A3F5304E6728}" srcOrd="0" destOrd="0" parTransId="{4BB774F6-090B-406E-900A-38E6CAFCAF56}" sibTransId="{A4E3C289-46DC-4495-AD0C-EE02427B7012}"/>
    <dgm:cxn modelId="{336A7538-D1D4-4234-9CF5-A7758CF6722D}" srcId="{D5B3E950-8BF7-4530-A5B1-70F2ED0862BE}" destId="{402E4C19-1551-4023-B3D2-4D0DBC654A56}" srcOrd="1" destOrd="0" parTransId="{FABEDBB8-7B57-4D6F-91D2-6C2EA9A7B5FE}" sibTransId="{7DDDB9A3-BB4B-47B5-A27F-5A041BDC9A1E}"/>
    <dgm:cxn modelId="{1E084B3A-0612-4190-AE0A-DA1D762515D6}" type="presOf" srcId="{FABEDBB8-7B57-4D6F-91D2-6C2EA9A7B5FE}" destId="{10A1F3C7-E5F1-4240-A2F7-450E2E698709}" srcOrd="0" destOrd="0" presId="urn:microsoft.com/office/officeart/2005/8/layout/hierarchy6"/>
    <dgm:cxn modelId="{04550A6F-C952-4760-8BB3-16DFB4BCF16F}" type="presOf" srcId="{C3DD477B-CE46-4A11-AD79-A3F5304E6728}" destId="{DDA29E20-4319-40F2-A5E4-1EE6E5901260}" srcOrd="0" destOrd="0" presId="urn:microsoft.com/office/officeart/2005/8/layout/hierarchy6"/>
    <dgm:cxn modelId="{3A948050-CE96-48E3-963B-92A8BA49D02D}" type="presOf" srcId="{4BB774F6-090B-406E-900A-38E6CAFCAF56}" destId="{2A013B8E-42A8-43AD-B2C9-AE7304286F49}" srcOrd="0" destOrd="0" presId="urn:microsoft.com/office/officeart/2005/8/layout/hierarchy6"/>
    <dgm:cxn modelId="{BD90FE74-2FB3-4784-A02B-B22FF87BE71E}" type="presOf" srcId="{2886ABA3-369A-4CC0-8EF2-B78C73503EAB}" destId="{287BE6F7-E2A8-42FF-810F-90853BC9ED3F}" srcOrd="0" destOrd="0" presId="urn:microsoft.com/office/officeart/2005/8/layout/hierarchy6"/>
    <dgm:cxn modelId="{8627FA80-8F3E-419D-8B15-BE98CD604C45}" type="presOf" srcId="{65EE8E55-3C6A-40AB-8391-748E7972A0EB}" destId="{F44E7175-7562-4628-824A-868306878036}" srcOrd="0" destOrd="0" presId="urn:microsoft.com/office/officeart/2005/8/layout/hierarchy6"/>
    <dgm:cxn modelId="{DB052E9C-B90F-40B2-8130-08DD6988AA58}" srcId="{2DD513FE-3E03-4704-8A48-667B52BF07F1}" destId="{D5B3E950-8BF7-4530-A5B1-70F2ED0862BE}" srcOrd="0" destOrd="0" parTransId="{EA0780B0-08AB-427D-A101-3DA8905F7797}" sibTransId="{2D2101D2-0147-4D1E-8FF3-292CD09CB2E2}"/>
    <dgm:cxn modelId="{ECD7419F-BB80-4B86-AA25-53AF30A5E20A}" srcId="{D5B3E950-8BF7-4530-A5B1-70F2ED0862BE}" destId="{65EE8E55-3C6A-40AB-8391-748E7972A0EB}" srcOrd="2" destOrd="0" parTransId="{2886ABA3-369A-4CC0-8EF2-B78C73503EAB}" sibTransId="{ECCC016F-172A-467B-B409-22DF9384FF2C}"/>
    <dgm:cxn modelId="{38AFA3DA-78F5-410C-8A20-1D09C5387849}" type="presOf" srcId="{D5B3E950-8BF7-4530-A5B1-70F2ED0862BE}" destId="{77039038-022E-4132-B796-1F1760E0DED1}" srcOrd="0" destOrd="0" presId="urn:microsoft.com/office/officeart/2005/8/layout/hierarchy6"/>
    <dgm:cxn modelId="{4A9525F9-C4CF-4543-B467-F3BF34A8ECAD}" type="presOf" srcId="{402E4C19-1551-4023-B3D2-4D0DBC654A56}" destId="{C6A4328C-81B5-42CF-89ED-6F40B042E8B6}" srcOrd="0" destOrd="0" presId="urn:microsoft.com/office/officeart/2005/8/layout/hierarchy6"/>
    <dgm:cxn modelId="{9640DBFC-2150-4F9C-A9D2-C6874F4E1923}" type="presOf" srcId="{2DD513FE-3E03-4704-8A48-667B52BF07F1}" destId="{2D4C3F0A-427C-45C4-9CCC-2EC6626C8FC8}" srcOrd="0" destOrd="0" presId="urn:microsoft.com/office/officeart/2005/8/layout/hierarchy6"/>
    <dgm:cxn modelId="{2A56937C-6249-486B-9E2A-CEA828453C40}" type="presParOf" srcId="{2D4C3F0A-427C-45C4-9CCC-2EC6626C8FC8}" destId="{D0B7065E-DDE5-4D87-AB3C-6FE191911897}" srcOrd="0" destOrd="0" presId="urn:microsoft.com/office/officeart/2005/8/layout/hierarchy6"/>
    <dgm:cxn modelId="{C03DEDBD-10A8-403B-9898-9DE07EC00FF4}" type="presParOf" srcId="{D0B7065E-DDE5-4D87-AB3C-6FE191911897}" destId="{5A90EC82-B7AA-4F9A-8CEB-00D46E1B9259}" srcOrd="0" destOrd="0" presId="urn:microsoft.com/office/officeart/2005/8/layout/hierarchy6"/>
    <dgm:cxn modelId="{1A4CC895-6815-41F9-8C2B-40AD980CE8C5}" type="presParOf" srcId="{5A90EC82-B7AA-4F9A-8CEB-00D46E1B9259}" destId="{40418034-A2C1-432C-8AC1-5638FCB02021}" srcOrd="0" destOrd="0" presId="urn:microsoft.com/office/officeart/2005/8/layout/hierarchy6"/>
    <dgm:cxn modelId="{753B522A-8DC9-4C69-99D2-71FF2A3EBE01}" type="presParOf" srcId="{40418034-A2C1-432C-8AC1-5638FCB02021}" destId="{77039038-022E-4132-B796-1F1760E0DED1}" srcOrd="0" destOrd="0" presId="urn:microsoft.com/office/officeart/2005/8/layout/hierarchy6"/>
    <dgm:cxn modelId="{3A936199-0A6E-4C87-91B2-4984FEF4765E}" type="presParOf" srcId="{40418034-A2C1-432C-8AC1-5638FCB02021}" destId="{BE9D683D-2211-42F1-BCD4-559F4D708A54}" srcOrd="1" destOrd="0" presId="urn:microsoft.com/office/officeart/2005/8/layout/hierarchy6"/>
    <dgm:cxn modelId="{7B3359F7-AD9D-4117-A282-A15E1ACB0131}" type="presParOf" srcId="{BE9D683D-2211-42F1-BCD4-559F4D708A54}" destId="{2A013B8E-42A8-43AD-B2C9-AE7304286F49}" srcOrd="0" destOrd="0" presId="urn:microsoft.com/office/officeart/2005/8/layout/hierarchy6"/>
    <dgm:cxn modelId="{E7B414A2-4E29-4AA4-B6DC-124BE07CAEC3}" type="presParOf" srcId="{BE9D683D-2211-42F1-BCD4-559F4D708A54}" destId="{38F40580-5258-4E61-B978-9F46D06445A9}" srcOrd="1" destOrd="0" presId="urn:microsoft.com/office/officeart/2005/8/layout/hierarchy6"/>
    <dgm:cxn modelId="{49C413A5-28D1-44B2-847D-461F26758049}" type="presParOf" srcId="{38F40580-5258-4E61-B978-9F46D06445A9}" destId="{DDA29E20-4319-40F2-A5E4-1EE6E5901260}" srcOrd="0" destOrd="0" presId="urn:microsoft.com/office/officeart/2005/8/layout/hierarchy6"/>
    <dgm:cxn modelId="{383BDE67-8603-4F69-928F-1D986CBC82C7}" type="presParOf" srcId="{38F40580-5258-4E61-B978-9F46D06445A9}" destId="{099C872A-53CA-48BB-A480-7C16B9EC2AC6}" srcOrd="1" destOrd="0" presId="urn:microsoft.com/office/officeart/2005/8/layout/hierarchy6"/>
    <dgm:cxn modelId="{2D5E9087-E237-4489-9DD9-A627E857DAEA}" type="presParOf" srcId="{BE9D683D-2211-42F1-BCD4-559F4D708A54}" destId="{10A1F3C7-E5F1-4240-A2F7-450E2E698709}" srcOrd="2" destOrd="0" presId="urn:microsoft.com/office/officeart/2005/8/layout/hierarchy6"/>
    <dgm:cxn modelId="{BF2F9D3A-1486-4BB6-9C26-3FB3BED224AD}" type="presParOf" srcId="{BE9D683D-2211-42F1-BCD4-559F4D708A54}" destId="{85AC3D11-C4E5-4F91-B855-F824CA1ADD74}" srcOrd="3" destOrd="0" presId="urn:microsoft.com/office/officeart/2005/8/layout/hierarchy6"/>
    <dgm:cxn modelId="{A8901797-96D3-4F97-981C-10C72C99818A}" type="presParOf" srcId="{85AC3D11-C4E5-4F91-B855-F824CA1ADD74}" destId="{C6A4328C-81B5-42CF-89ED-6F40B042E8B6}" srcOrd="0" destOrd="0" presId="urn:microsoft.com/office/officeart/2005/8/layout/hierarchy6"/>
    <dgm:cxn modelId="{3F7AF167-11B5-42B8-BF93-F790851E2266}" type="presParOf" srcId="{85AC3D11-C4E5-4F91-B855-F824CA1ADD74}" destId="{2F2CBC21-2707-492C-9BDC-D2E32EB5601E}" srcOrd="1" destOrd="0" presId="urn:microsoft.com/office/officeart/2005/8/layout/hierarchy6"/>
    <dgm:cxn modelId="{0C810D5D-CD3D-4E9D-ADEE-0C3C9BBAE3A3}" type="presParOf" srcId="{BE9D683D-2211-42F1-BCD4-559F4D708A54}" destId="{287BE6F7-E2A8-42FF-810F-90853BC9ED3F}" srcOrd="4" destOrd="0" presId="urn:microsoft.com/office/officeart/2005/8/layout/hierarchy6"/>
    <dgm:cxn modelId="{B0A40DE6-75C7-4CE7-8CC5-2D68AA0F6579}" type="presParOf" srcId="{BE9D683D-2211-42F1-BCD4-559F4D708A54}" destId="{4C5DF8D8-3374-4CFD-8606-AB271679777F}" srcOrd="5" destOrd="0" presId="urn:microsoft.com/office/officeart/2005/8/layout/hierarchy6"/>
    <dgm:cxn modelId="{1C3A8F0D-3A6D-417A-8B3C-B939A4405F9E}" type="presParOf" srcId="{4C5DF8D8-3374-4CFD-8606-AB271679777F}" destId="{F44E7175-7562-4628-824A-868306878036}" srcOrd="0" destOrd="0" presId="urn:microsoft.com/office/officeart/2005/8/layout/hierarchy6"/>
    <dgm:cxn modelId="{2C2B08A3-F4AB-4020-BD8A-08365F6023F4}" type="presParOf" srcId="{4C5DF8D8-3374-4CFD-8606-AB271679777F}" destId="{49B86F21-28EA-415E-863F-526505BFBF96}" srcOrd="1" destOrd="0" presId="urn:microsoft.com/office/officeart/2005/8/layout/hierarchy6"/>
    <dgm:cxn modelId="{875F8AE5-36A7-402F-838C-B492A179AE27}" type="presParOf" srcId="{2D4C3F0A-427C-45C4-9CCC-2EC6626C8FC8}" destId="{0B8C7134-4A19-4D7F-9FAD-6647AD68A06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39038-022E-4132-B796-1F1760E0DED1}">
      <dsp:nvSpPr>
        <dsp:cNvPr id="0" name=""/>
        <dsp:cNvSpPr/>
      </dsp:nvSpPr>
      <dsp:spPr>
        <a:xfrm>
          <a:off x="3535603" y="0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Data(sub samples)</a:t>
          </a:r>
          <a:endParaRPr lang="en-US" sz="4300" kern="1200" dirty="0"/>
        </a:p>
      </dsp:txBody>
      <dsp:txXfrm>
        <a:off x="3588593" y="52990"/>
        <a:ext cx="2607834" cy="1703229"/>
      </dsp:txXfrm>
    </dsp:sp>
    <dsp:sp modelId="{2A013B8E-42A8-43AD-B2C9-AE7304286F49}">
      <dsp:nvSpPr>
        <dsp:cNvPr id="0" name=""/>
        <dsp:cNvSpPr/>
      </dsp:nvSpPr>
      <dsp:spPr>
        <a:xfrm>
          <a:off x="1364551" y="1809209"/>
          <a:ext cx="3527959" cy="723683"/>
        </a:xfrm>
        <a:custGeom>
          <a:avLst/>
          <a:gdLst/>
          <a:ahLst/>
          <a:cxnLst/>
          <a:rect l="0" t="0" r="0" b="0"/>
          <a:pathLst>
            <a:path>
              <a:moveTo>
                <a:pt x="3527959" y="0"/>
              </a:moveTo>
              <a:lnTo>
                <a:pt x="3527959" y="361841"/>
              </a:lnTo>
              <a:lnTo>
                <a:pt x="0" y="361841"/>
              </a:lnTo>
              <a:lnTo>
                <a:pt x="0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29E20-4319-40F2-A5E4-1EE6E5901260}">
      <dsp:nvSpPr>
        <dsp:cNvPr id="0" name=""/>
        <dsp:cNvSpPr/>
      </dsp:nvSpPr>
      <dsp:spPr>
        <a:xfrm>
          <a:off x="7644" y="2532893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Trainset(75%)</a:t>
          </a:r>
        </a:p>
      </dsp:txBody>
      <dsp:txXfrm>
        <a:off x="60634" y="2585883"/>
        <a:ext cx="2607834" cy="1703229"/>
      </dsp:txXfrm>
    </dsp:sp>
    <dsp:sp modelId="{10A1F3C7-E5F1-4240-A2F7-450E2E698709}">
      <dsp:nvSpPr>
        <dsp:cNvPr id="0" name=""/>
        <dsp:cNvSpPr/>
      </dsp:nvSpPr>
      <dsp:spPr>
        <a:xfrm>
          <a:off x="4846791" y="1809209"/>
          <a:ext cx="91440" cy="723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4328C-81B5-42CF-89ED-6F40B042E8B6}">
      <dsp:nvSpPr>
        <dsp:cNvPr id="0" name=""/>
        <dsp:cNvSpPr/>
      </dsp:nvSpPr>
      <dsp:spPr>
        <a:xfrm>
          <a:off x="3535603" y="2532893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2.Validationset(25%)</a:t>
          </a:r>
        </a:p>
      </dsp:txBody>
      <dsp:txXfrm>
        <a:off x="3588593" y="2585883"/>
        <a:ext cx="2607834" cy="1703229"/>
      </dsp:txXfrm>
    </dsp:sp>
    <dsp:sp modelId="{287BE6F7-E2A8-42FF-810F-90853BC9ED3F}">
      <dsp:nvSpPr>
        <dsp:cNvPr id="0" name=""/>
        <dsp:cNvSpPr/>
      </dsp:nvSpPr>
      <dsp:spPr>
        <a:xfrm>
          <a:off x="4892511" y="1809209"/>
          <a:ext cx="3527959" cy="72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41"/>
              </a:lnTo>
              <a:lnTo>
                <a:pt x="3527959" y="361841"/>
              </a:lnTo>
              <a:lnTo>
                <a:pt x="3527959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E7175-7562-4628-824A-868306878036}">
      <dsp:nvSpPr>
        <dsp:cNvPr id="0" name=""/>
        <dsp:cNvSpPr/>
      </dsp:nvSpPr>
      <dsp:spPr>
        <a:xfrm>
          <a:off x="7063562" y="2532893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3.Test data(84464)</a:t>
          </a:r>
          <a:endParaRPr lang="en-US" sz="2400" kern="1200" dirty="0"/>
        </a:p>
      </dsp:txBody>
      <dsp:txXfrm>
        <a:off x="7116552" y="2585883"/>
        <a:ext cx="2607834" cy="1703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39038-022E-4132-B796-1F1760E0DED1}">
      <dsp:nvSpPr>
        <dsp:cNvPr id="0" name=""/>
        <dsp:cNvSpPr/>
      </dsp:nvSpPr>
      <dsp:spPr>
        <a:xfrm>
          <a:off x="3535603" y="24783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Natural Language Processing(NLP)</a:t>
          </a:r>
          <a:endParaRPr lang="en-US" sz="2100" kern="1200" dirty="0"/>
        </a:p>
      </dsp:txBody>
      <dsp:txXfrm>
        <a:off x="3588593" y="77773"/>
        <a:ext cx="2607834" cy="1703229"/>
      </dsp:txXfrm>
    </dsp:sp>
    <dsp:sp modelId="{2A013B8E-42A8-43AD-B2C9-AE7304286F49}">
      <dsp:nvSpPr>
        <dsp:cNvPr id="0" name=""/>
        <dsp:cNvSpPr/>
      </dsp:nvSpPr>
      <dsp:spPr>
        <a:xfrm>
          <a:off x="1364551" y="1833993"/>
          <a:ext cx="3527959" cy="723683"/>
        </a:xfrm>
        <a:custGeom>
          <a:avLst/>
          <a:gdLst/>
          <a:ahLst/>
          <a:cxnLst/>
          <a:rect l="0" t="0" r="0" b="0"/>
          <a:pathLst>
            <a:path>
              <a:moveTo>
                <a:pt x="3527959" y="0"/>
              </a:moveTo>
              <a:lnTo>
                <a:pt x="3527959" y="361841"/>
              </a:lnTo>
              <a:lnTo>
                <a:pt x="0" y="361841"/>
              </a:lnTo>
              <a:lnTo>
                <a:pt x="0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29E20-4319-40F2-A5E4-1EE6E5901260}">
      <dsp:nvSpPr>
        <dsp:cNvPr id="0" name=""/>
        <dsp:cNvSpPr/>
      </dsp:nvSpPr>
      <dsp:spPr>
        <a:xfrm>
          <a:off x="7644" y="2557677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1.Topic Model(Unsupervised machine learning)</a:t>
          </a:r>
        </a:p>
      </dsp:txBody>
      <dsp:txXfrm>
        <a:off x="60634" y="2610667"/>
        <a:ext cx="2607834" cy="1703229"/>
      </dsp:txXfrm>
    </dsp:sp>
    <dsp:sp modelId="{10A1F3C7-E5F1-4240-A2F7-450E2E698709}">
      <dsp:nvSpPr>
        <dsp:cNvPr id="0" name=""/>
        <dsp:cNvSpPr/>
      </dsp:nvSpPr>
      <dsp:spPr>
        <a:xfrm>
          <a:off x="4846791" y="1833993"/>
          <a:ext cx="91440" cy="723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4328C-81B5-42CF-89ED-6F40B042E8B6}">
      <dsp:nvSpPr>
        <dsp:cNvPr id="0" name=""/>
        <dsp:cNvSpPr/>
      </dsp:nvSpPr>
      <dsp:spPr>
        <a:xfrm>
          <a:off x="3535603" y="2557677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2.Multi-class Text Classification Model(Supervised machine learning)</a:t>
          </a:r>
        </a:p>
      </dsp:txBody>
      <dsp:txXfrm>
        <a:off x="3588593" y="2610667"/>
        <a:ext cx="2607834" cy="1703229"/>
      </dsp:txXfrm>
    </dsp:sp>
    <dsp:sp modelId="{287BE6F7-E2A8-42FF-810F-90853BC9ED3F}">
      <dsp:nvSpPr>
        <dsp:cNvPr id="0" name=""/>
        <dsp:cNvSpPr/>
      </dsp:nvSpPr>
      <dsp:spPr>
        <a:xfrm>
          <a:off x="4892511" y="1833993"/>
          <a:ext cx="3527959" cy="72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41"/>
              </a:lnTo>
              <a:lnTo>
                <a:pt x="3527959" y="361841"/>
              </a:lnTo>
              <a:lnTo>
                <a:pt x="3527959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E7175-7562-4628-824A-868306878036}">
      <dsp:nvSpPr>
        <dsp:cNvPr id="0" name=""/>
        <dsp:cNvSpPr/>
      </dsp:nvSpPr>
      <dsp:spPr>
        <a:xfrm>
          <a:off x="7063562" y="2557677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3.Sentiment Analyses from social media (information extraction model)</a:t>
          </a:r>
        </a:p>
      </dsp:txBody>
      <dsp:txXfrm>
        <a:off x="7116552" y="2610667"/>
        <a:ext cx="2607834" cy="1703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76463-6AB9-4122-AA08-D87A097B7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9434-29B9-4B37-B486-1968317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Shall I add introduction of each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Three applications of Natural Language Processing(NLP)</a:t>
            </a:r>
          </a:p>
          <a:p>
            <a:pPr lvl="1"/>
            <a:r>
              <a:rPr lang="en-US" dirty="0"/>
              <a:t>Topic Model(Unsupervised machine learning)</a:t>
            </a:r>
          </a:p>
          <a:p>
            <a:pPr lvl="1"/>
            <a:r>
              <a:rPr lang="en-US" dirty="0"/>
              <a:t>Multi-class Text Classification Model(Supervised machine learning)</a:t>
            </a:r>
          </a:p>
          <a:p>
            <a:pPr lvl="1"/>
            <a:r>
              <a:rPr lang="en-US" dirty="0"/>
              <a:t>Sentiment Analyses from social media (information extraction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31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70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9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AC78-755E-429A-AFA2-6FAC73EF5D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2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BD4B-7949-47E2-8192-ADD6FB2E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Assignment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10045-88A1-4AAC-A6BE-FCE01C83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/>
              <a:t>			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							Hassan Sherwani</a:t>
            </a:r>
          </a:p>
        </p:txBody>
      </p:sp>
      <p:pic>
        <p:nvPicPr>
          <p:cNvPr id="1026" name="Picture 2" descr="ING Bank - International Banking - International Locals">
            <a:extLst>
              <a:ext uri="{FF2B5EF4-FFF2-40B4-BE49-F238E27FC236}">
                <a16:creationId xmlns:a16="http://schemas.microsoft.com/office/drawing/2014/main" id="{B97FB5B1-C2F0-4E69-A814-882A4FCF7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1" b="13155"/>
          <a:stretch/>
        </p:blipFill>
        <p:spPr bwMode="auto">
          <a:xfrm>
            <a:off x="985968" y="609600"/>
            <a:ext cx="8288033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3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F59B-70C7-4465-A475-1529FBE5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6138-009D-4AD3-B738-0307834E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/>
              <a:t>1. Data Preparation and Exploration </a:t>
            </a:r>
          </a:p>
          <a:p>
            <a:r>
              <a:rPr lang="en-US" b="1" dirty="0"/>
              <a:t>Data Preprocessing, ML model implementation, validation, evaluation</a:t>
            </a:r>
          </a:p>
          <a:p>
            <a:r>
              <a:rPr lang="en-US" b="1" dirty="0"/>
              <a:t>Model implementation with different vectorization methods</a:t>
            </a:r>
          </a:p>
          <a:p>
            <a:r>
              <a:rPr lang="en-US" b="1" dirty="0"/>
              <a:t>Applying deep learning model </a:t>
            </a:r>
          </a:p>
          <a:p>
            <a:r>
              <a:rPr lang="en-US" b="1" dirty="0"/>
              <a:t>API end-point </a:t>
            </a:r>
          </a:p>
          <a:p>
            <a:r>
              <a:rPr lang="en-US" b="1" dirty="0"/>
              <a:t>Limitations</a:t>
            </a:r>
          </a:p>
          <a:p>
            <a:r>
              <a:rPr lang="en-US" b="1" dirty="0"/>
              <a:t>Ideas for next step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0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4313-E8BC-49FB-9F03-50946650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Lens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A0051B-F5BC-4725-B24E-1E6EE4A5C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175432"/>
              </p:ext>
            </p:extLst>
          </p:nvPr>
        </p:nvGraphicFramePr>
        <p:xfrm>
          <a:off x="424207" y="1498862"/>
          <a:ext cx="9785022" cy="439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6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A708-D888-4BA8-8FC2-5AC7E028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F2D477-7885-4412-9D90-9D6AD6B69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01042"/>
              </p:ext>
            </p:extLst>
          </p:nvPr>
        </p:nvGraphicFramePr>
        <p:xfrm>
          <a:off x="677691" y="1930400"/>
          <a:ext cx="8596311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226">
                  <a:extLst>
                    <a:ext uri="{9D8B030D-6E8A-4147-A177-3AD203B41FA5}">
                      <a16:colId xmlns:a16="http://schemas.microsoft.com/office/drawing/2014/main" val="1113909988"/>
                    </a:ext>
                  </a:extLst>
                </a:gridCol>
                <a:gridCol w="3071648">
                  <a:extLst>
                    <a:ext uri="{9D8B030D-6E8A-4147-A177-3AD203B41FA5}">
                      <a16:colId xmlns:a16="http://schemas.microsoft.com/office/drawing/2014/main" val="142537097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7504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7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Exploring technological trajectories in automotive 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Technological Forecasting and Social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Cleaner Production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Results completed.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Working on draft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Submission: August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0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Forecasting emerging technologies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Business Economics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WIPO Journal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collection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5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Anticipating acceptance of emerging technologies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Language Modelling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Big Data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Results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Tuning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Working on draft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8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6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4313-E8BC-49FB-9F03-50946650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Contribution for 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A0051B-F5BC-4725-B24E-1E6EE4A5C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930002"/>
              </p:ext>
            </p:extLst>
          </p:nvPr>
        </p:nvGraphicFramePr>
        <p:xfrm>
          <a:off x="301658" y="1527142"/>
          <a:ext cx="9785022" cy="439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18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26ED-2B75-433F-9758-1FBF5306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390"/>
          </a:xfrm>
        </p:spPr>
        <p:txBody>
          <a:bodyPr/>
          <a:lstStyle/>
          <a:p>
            <a:r>
              <a:rPr lang="en-US" b="1" dirty="0"/>
              <a:t>Paper1: Topic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05C6A-FD07-408A-8CAE-20A867E38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76844"/>
              </p:ext>
            </p:extLst>
          </p:nvPr>
        </p:nvGraphicFramePr>
        <p:xfrm>
          <a:off x="696717" y="1528990"/>
          <a:ext cx="8596312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299">
                  <a:extLst>
                    <a:ext uri="{9D8B030D-6E8A-4147-A177-3AD203B41FA5}">
                      <a16:colId xmlns:a16="http://schemas.microsoft.com/office/drawing/2014/main" val="2764932384"/>
                    </a:ext>
                  </a:extLst>
                </a:gridCol>
                <a:gridCol w="6333013">
                  <a:extLst>
                    <a:ext uri="{9D8B030D-6E8A-4147-A177-3AD203B41FA5}">
                      <a16:colId xmlns:a16="http://schemas.microsoft.com/office/drawing/2014/main" val="3133689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 of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3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Problem statement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 study explicitly reveals technological trajectories in a network of firms that will benefit or suffer from the technological change towards sustainable electric vehicles.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4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Literature 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Ecosystems and collaborative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 Collection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67,082 patents from the years 1990-2017 within powertrain technologies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Content preprocessing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Cleaning text and creating bag of words model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6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Tools &amp; methods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Latent Dirichlet Allocation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5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Results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Found 8 key topics reflecting key technological trends in automotive sector.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2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Analysis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Topic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networkhighlights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 technological dependencies of key firms within their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ecoystsems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lvl="2"/>
                      <a:r>
                        <a:rPr lang="en-US" sz="1600" dirty="0">
                          <a:sym typeface="Wingdings" panose="05000000000000000000" pitchFamily="2" charset="2"/>
                        </a:rPr>
                        <a:t>For example; 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manufacturerssuppliercomplementors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5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1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26ED-2B75-433F-9758-1FBF5306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390"/>
          </a:xfrm>
        </p:spPr>
        <p:txBody>
          <a:bodyPr/>
          <a:lstStyle/>
          <a:p>
            <a:r>
              <a:rPr lang="en-US" b="1" dirty="0"/>
              <a:t>Paper 2: Text classifier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05C6A-FD07-408A-8CAE-20A867E38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687222"/>
              </p:ext>
            </p:extLst>
          </p:nvPr>
        </p:nvGraphicFramePr>
        <p:xfrm>
          <a:off x="696717" y="1528989"/>
          <a:ext cx="8596312" cy="3900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61">
                  <a:extLst>
                    <a:ext uri="{9D8B030D-6E8A-4147-A177-3AD203B41FA5}">
                      <a16:colId xmlns:a16="http://schemas.microsoft.com/office/drawing/2014/main" val="2764932384"/>
                    </a:ext>
                  </a:extLst>
                </a:gridCol>
                <a:gridCol w="6662951">
                  <a:extLst>
                    <a:ext uri="{9D8B030D-6E8A-4147-A177-3AD203B41FA5}">
                      <a16:colId xmlns:a16="http://schemas.microsoft.com/office/drawing/2014/main" val="3133689374"/>
                    </a:ext>
                  </a:extLst>
                </a:gridCol>
              </a:tblGrid>
              <a:tr h="467589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 of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33964"/>
                  </a:ext>
                </a:extLst>
              </a:tr>
              <a:tr h="1037664">
                <a:tc>
                  <a:txBody>
                    <a:bodyPr/>
                    <a:lstStyle/>
                    <a:p>
                      <a:r>
                        <a:rPr lang="en-US" sz="1600" dirty="0"/>
                        <a:t>Problem statement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Forecasting technological innovation based on multi-field technology convergence which can create numerous opportunities for development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40754"/>
                  </a:ext>
                </a:extLst>
              </a:tr>
              <a:tr h="730208">
                <a:tc>
                  <a:txBody>
                    <a:bodyPr/>
                    <a:lstStyle/>
                    <a:p>
                      <a:r>
                        <a:rPr lang="en-US" sz="1600" dirty="0"/>
                        <a:t>Literature 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Disruptive innovation &amp; incremental innovation within network of organizations.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7184"/>
                  </a:ext>
                </a:extLst>
              </a:tr>
              <a:tr h="730208">
                <a:tc>
                  <a:txBody>
                    <a:bodyPr/>
                    <a:lstStyle/>
                    <a:p>
                      <a:r>
                        <a:rPr lang="en-US" sz="1600" dirty="0"/>
                        <a:t>Data Collection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Labelled patent data collected as per Gartner Emerging Technologies Hype Cycles.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86217"/>
                  </a:ext>
                </a:extLst>
              </a:tr>
              <a:tr h="467589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Tools &amp; methods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Naïve Bayes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52575"/>
                  </a:ext>
                </a:extLst>
              </a:tr>
              <a:tr h="467589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Model Tuning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parsing, feature selection, classifier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2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26ED-2B75-433F-9758-1FBF5306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390"/>
          </a:xfrm>
        </p:spPr>
        <p:txBody>
          <a:bodyPr/>
          <a:lstStyle/>
          <a:p>
            <a:r>
              <a:rPr lang="en-US" b="1" dirty="0"/>
              <a:t>Paper 3: Emotion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05C6A-FD07-408A-8CAE-20A867E38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73628"/>
              </p:ext>
            </p:extLst>
          </p:nvPr>
        </p:nvGraphicFramePr>
        <p:xfrm>
          <a:off x="379667" y="1432874"/>
          <a:ext cx="9443062" cy="509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330">
                  <a:extLst>
                    <a:ext uri="{9D8B030D-6E8A-4147-A177-3AD203B41FA5}">
                      <a16:colId xmlns:a16="http://schemas.microsoft.com/office/drawing/2014/main" val="2764932384"/>
                    </a:ext>
                  </a:extLst>
                </a:gridCol>
                <a:gridCol w="7244732">
                  <a:extLst>
                    <a:ext uri="{9D8B030D-6E8A-4147-A177-3AD203B41FA5}">
                      <a16:colId xmlns:a16="http://schemas.microsoft.com/office/drawing/2014/main" val="3133689374"/>
                    </a:ext>
                  </a:extLst>
                </a:gridCol>
              </a:tblGrid>
              <a:tr h="469451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 of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33964"/>
                  </a:ext>
                </a:extLst>
              </a:tr>
              <a:tr h="677760">
                <a:tc>
                  <a:txBody>
                    <a:bodyPr/>
                    <a:lstStyle/>
                    <a:p>
                      <a:r>
                        <a:rPr lang="en-US" sz="1600" dirty="0"/>
                        <a:t>Problem statement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Anticipating acceptance of emerging technologies through content analysis </a:t>
                      </a:r>
                      <a:r>
                        <a:rPr lang="en-US" sz="1600" dirty="0" err="1"/>
                        <a:t>i.e</a:t>
                      </a:r>
                      <a:r>
                        <a:rPr lang="en-US" sz="1600" dirty="0"/>
                        <a:t> tweets.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40754"/>
                  </a:ext>
                </a:extLst>
              </a:tr>
              <a:tr h="870883">
                <a:tc>
                  <a:txBody>
                    <a:bodyPr/>
                    <a:lstStyle/>
                    <a:p>
                      <a:r>
                        <a:rPr lang="en-US" sz="1600" dirty="0"/>
                        <a:t>Literature 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current literature disclosing the significance of acceptance towards self-driving cars from both an Information Systems (IS) and public acceptance perspective </a:t>
                      </a:r>
                      <a:r>
                        <a:rPr lang="en-US" sz="1600" dirty="0" err="1"/>
                        <a:t>i.e</a:t>
                      </a:r>
                      <a:r>
                        <a:rPr lang="en-US" sz="1600" dirty="0"/>
                        <a:t> technology acceptance model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7184"/>
                  </a:ext>
                </a:extLst>
              </a:tr>
              <a:tr h="495794">
                <a:tc>
                  <a:txBody>
                    <a:bodyPr/>
                    <a:lstStyle/>
                    <a:p>
                      <a:r>
                        <a:rPr lang="en-US" sz="1600" dirty="0"/>
                        <a:t>Data Collection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publicly available data(additional data similarity test).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86217"/>
                  </a:ext>
                </a:extLst>
              </a:tr>
              <a:tr h="508763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Text preprocessing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Text cleaning and highlighting hash-tags.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91733"/>
                  </a:ext>
                </a:extLst>
              </a:tr>
              <a:tr h="469451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Tools &amp; methods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Recurrent Neural Network.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52575"/>
                  </a:ext>
                </a:extLst>
              </a:tr>
              <a:tr h="469451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Model tuning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Adding layers, adding memory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gates,using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 dropouts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22500"/>
                  </a:ext>
                </a:extLst>
              </a:tr>
              <a:tr h="112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Results Analysis 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Based on the perceived risks and benefits of self-driving cars, we identify events and issues crucial for the future acceptance of this emerging technology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4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9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ECF9-A2D6-4DAD-83E9-58FF74BA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4106-4F25-4FB1-8967-2FCC783F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/>
              <a:t> QUESTIONS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9FED091-DC8F-4CD6-ABAF-208004C9E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822037"/>
            <a:ext cx="2952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8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</TotalTime>
  <Words>516</Words>
  <Application>Microsoft Office PowerPoint</Application>
  <PresentationFormat>Widescreen</PresentationFormat>
  <Paragraphs>100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Assignment Report</vt:lpstr>
      <vt:lpstr>Content</vt:lpstr>
      <vt:lpstr>Theoretical Lens</vt:lpstr>
      <vt:lpstr>Progress</vt:lpstr>
      <vt:lpstr>Contribution for methodology</vt:lpstr>
      <vt:lpstr>Paper1: Topic Modeling</vt:lpstr>
      <vt:lpstr>Paper 2: Text classifier</vt:lpstr>
      <vt:lpstr>Paper 3: Emotion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Hassan Sherwani</dc:creator>
  <cp:lastModifiedBy>Hassan Sherwani</cp:lastModifiedBy>
  <cp:revision>65</cp:revision>
  <dcterms:created xsi:type="dcterms:W3CDTF">2019-05-27T21:18:19Z</dcterms:created>
  <dcterms:modified xsi:type="dcterms:W3CDTF">2020-09-28T11:25:07Z</dcterms:modified>
</cp:coreProperties>
</file>