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1C"/>
    <a:srgbClr val="FCF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862C3-D454-4596-82DD-7E99C76409E7}" v="841" dt="2024-10-06T15:47:29.242"/>
    <p1510:client id="{757EA8E6-9854-43EB-B1F9-B5A2B2CD278B}" v="118" dt="2024-10-06T15:06:49.877"/>
    <p1510:client id="{BD83719B-2791-4A14-B68F-688936CEBD97}" v="176" dt="2024-10-06T11:40:32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E4000-CCD5-41F6-BCED-C46457A2A5E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820BBF-2A42-4CA0-8915-E5B751B48F16}">
      <dgm:prSet/>
      <dgm:spPr/>
      <dgm:t>
        <a:bodyPr/>
        <a:lstStyle/>
        <a:p>
          <a:pPr>
            <a:defRPr b="1"/>
          </a:pPr>
          <a:r>
            <a:rPr lang="en-US" b="1"/>
            <a:t>Educational Content</a:t>
          </a:r>
          <a:endParaRPr lang="en-US"/>
        </a:p>
      </dgm:t>
    </dgm:pt>
    <dgm:pt modelId="{B871A01A-8F19-43A0-A25E-DA06FCD9898B}" type="parTrans" cxnId="{15019396-67E3-4756-8BD7-E0CFCCE4B602}">
      <dgm:prSet/>
      <dgm:spPr/>
      <dgm:t>
        <a:bodyPr/>
        <a:lstStyle/>
        <a:p>
          <a:endParaRPr lang="en-US"/>
        </a:p>
      </dgm:t>
    </dgm:pt>
    <dgm:pt modelId="{28DA1591-318A-46AD-BE62-7544756DE871}" type="sibTrans" cxnId="{15019396-67E3-4756-8BD7-E0CFCCE4B602}">
      <dgm:prSet/>
      <dgm:spPr/>
      <dgm:t>
        <a:bodyPr/>
        <a:lstStyle/>
        <a:p>
          <a:endParaRPr lang="en-US"/>
        </a:p>
      </dgm:t>
    </dgm:pt>
    <dgm:pt modelId="{D695CF34-9C27-4DAE-A21F-C916E6703BA0}">
      <dgm:prSet/>
      <dgm:spPr/>
      <dgm:t>
        <a:bodyPr/>
        <a:lstStyle/>
        <a:p>
          <a:pPr>
            <a:defRPr b="1"/>
          </a:pPr>
          <a:r>
            <a:rPr lang="en-US" b="1"/>
            <a:t>Corporate Training</a:t>
          </a:r>
          <a:endParaRPr lang="en-US"/>
        </a:p>
      </dgm:t>
    </dgm:pt>
    <dgm:pt modelId="{D5179C48-5CD9-41CC-AC6A-47D5CF50A864}" type="parTrans" cxnId="{43594AFC-F5E0-4BA0-8963-0838C5911604}">
      <dgm:prSet/>
      <dgm:spPr/>
      <dgm:t>
        <a:bodyPr/>
        <a:lstStyle/>
        <a:p>
          <a:endParaRPr lang="en-US"/>
        </a:p>
      </dgm:t>
    </dgm:pt>
    <dgm:pt modelId="{C398D145-520A-4ED4-A890-F03F7BDBBEFB}" type="sibTrans" cxnId="{43594AFC-F5E0-4BA0-8963-0838C5911604}">
      <dgm:prSet/>
      <dgm:spPr/>
      <dgm:t>
        <a:bodyPr/>
        <a:lstStyle/>
        <a:p>
          <a:endParaRPr lang="en-US"/>
        </a:p>
      </dgm:t>
    </dgm:pt>
    <dgm:pt modelId="{A6D4C065-B4C5-4B9A-9028-3D68F8FF2E79}">
      <dgm:prSet/>
      <dgm:spPr/>
      <dgm:t>
        <a:bodyPr/>
        <a:lstStyle/>
        <a:p>
          <a:pPr>
            <a:defRPr b="1"/>
          </a:pPr>
          <a:r>
            <a:rPr lang="en-US" b="1"/>
            <a:t>Marketing and Advertising</a:t>
          </a:r>
          <a:endParaRPr lang="en-US"/>
        </a:p>
      </dgm:t>
    </dgm:pt>
    <dgm:pt modelId="{9B2958B4-F351-46E3-A93D-514B71287634}" type="parTrans" cxnId="{D96D6B96-E41B-4B6B-BEA5-967E256806E8}">
      <dgm:prSet/>
      <dgm:spPr/>
      <dgm:t>
        <a:bodyPr/>
        <a:lstStyle/>
        <a:p>
          <a:endParaRPr lang="en-US"/>
        </a:p>
      </dgm:t>
    </dgm:pt>
    <dgm:pt modelId="{BD42A20F-C3BC-4F1F-BE66-DC4F2B53F40E}" type="sibTrans" cxnId="{D96D6B96-E41B-4B6B-BEA5-967E256806E8}">
      <dgm:prSet/>
      <dgm:spPr/>
      <dgm:t>
        <a:bodyPr/>
        <a:lstStyle/>
        <a:p>
          <a:endParaRPr lang="en-US"/>
        </a:p>
      </dgm:t>
    </dgm:pt>
    <dgm:pt modelId="{07001213-53A7-4E77-AA0A-B90ED47C3C92}">
      <dgm:prSet/>
      <dgm:spPr/>
      <dgm:t>
        <a:bodyPr/>
        <a:lstStyle/>
        <a:p>
          <a:pPr>
            <a:defRPr b="1"/>
          </a:pPr>
          <a:r>
            <a:rPr lang="en-US" b="1"/>
            <a:t>Accessibility</a:t>
          </a:r>
          <a:endParaRPr lang="en-US"/>
        </a:p>
      </dgm:t>
    </dgm:pt>
    <dgm:pt modelId="{58480EAD-7505-4A42-915A-3D95B9E74DA7}" type="parTrans" cxnId="{CF2FC764-2823-4F5F-A912-1AF92A0A4FF6}">
      <dgm:prSet/>
      <dgm:spPr/>
      <dgm:t>
        <a:bodyPr/>
        <a:lstStyle/>
        <a:p>
          <a:endParaRPr lang="en-US"/>
        </a:p>
      </dgm:t>
    </dgm:pt>
    <dgm:pt modelId="{D66CBFEB-9E2F-4175-9A25-E01FD7C7DFB1}" type="sibTrans" cxnId="{CF2FC764-2823-4F5F-A912-1AF92A0A4FF6}">
      <dgm:prSet/>
      <dgm:spPr/>
      <dgm:t>
        <a:bodyPr/>
        <a:lstStyle/>
        <a:p>
          <a:endParaRPr lang="en-US"/>
        </a:p>
      </dgm:t>
    </dgm:pt>
    <dgm:pt modelId="{7EA7C97B-B09C-4F23-AF68-370616EA61F6}">
      <dgm:prSet/>
      <dgm:spPr/>
      <dgm:t>
        <a:bodyPr/>
        <a:lstStyle/>
        <a:p>
          <a:r>
            <a:rPr lang="en-US"/>
            <a:t>Provides content in both audio and visual formats.</a:t>
          </a:r>
        </a:p>
      </dgm:t>
    </dgm:pt>
    <dgm:pt modelId="{902C7585-62C9-4E30-9B5D-8A31D6DB1B73}" type="parTrans" cxnId="{0321E6E1-2A34-4B66-A8CA-E972B85843B9}">
      <dgm:prSet/>
      <dgm:spPr/>
      <dgm:t>
        <a:bodyPr/>
        <a:lstStyle/>
        <a:p>
          <a:endParaRPr lang="en-US"/>
        </a:p>
      </dgm:t>
    </dgm:pt>
    <dgm:pt modelId="{968E5BC4-C760-46E6-8A1A-23D9FAF1B509}" type="sibTrans" cxnId="{0321E6E1-2A34-4B66-A8CA-E972B85843B9}">
      <dgm:prSet/>
      <dgm:spPr/>
      <dgm:t>
        <a:bodyPr/>
        <a:lstStyle/>
        <a:p>
          <a:endParaRPr lang="en-US"/>
        </a:p>
      </dgm:t>
    </dgm:pt>
    <dgm:pt modelId="{C57318EA-7767-4DD7-BBE2-A808043F9268}">
      <dgm:prSet/>
      <dgm:spPr/>
      <dgm:t>
        <a:bodyPr/>
        <a:lstStyle/>
        <a:p>
          <a:r>
            <a:rPr lang="en-US"/>
            <a:t>Supports individuals with different learning preferences and needs.</a:t>
          </a:r>
        </a:p>
      </dgm:t>
    </dgm:pt>
    <dgm:pt modelId="{D9B8EDB0-675F-46AB-80E3-79F0A01E91EB}" type="parTrans" cxnId="{D18568A6-E9C6-4BFD-95C9-6827BD186FF4}">
      <dgm:prSet/>
      <dgm:spPr/>
      <dgm:t>
        <a:bodyPr/>
        <a:lstStyle/>
        <a:p>
          <a:endParaRPr lang="en-US"/>
        </a:p>
      </dgm:t>
    </dgm:pt>
    <dgm:pt modelId="{F9F4645F-DE7D-45A4-937D-B590BDCE336F}" type="sibTrans" cxnId="{D18568A6-E9C6-4BFD-95C9-6827BD186FF4}">
      <dgm:prSet/>
      <dgm:spPr/>
      <dgm:t>
        <a:bodyPr/>
        <a:lstStyle/>
        <a:p>
          <a:endParaRPr lang="en-US"/>
        </a:p>
      </dgm:t>
    </dgm:pt>
    <dgm:pt modelId="{AACDDC2C-95C3-486F-8C05-823DE5552135}">
      <dgm:prSet/>
      <dgm:spPr/>
      <dgm:t>
        <a:bodyPr/>
        <a:lstStyle/>
        <a:p>
          <a:pPr>
            <a:defRPr b="1"/>
          </a:pPr>
          <a:r>
            <a:rPr lang="en-US" b="1"/>
            <a:t>Multilingual Support (Future Integration):</a:t>
          </a:r>
          <a:endParaRPr lang="en-US"/>
        </a:p>
      </dgm:t>
    </dgm:pt>
    <dgm:pt modelId="{476AD5DF-19A1-41EE-832F-E75FC61314F5}" type="parTrans" cxnId="{49315B2E-354C-46BC-B26E-EB85BF4D5254}">
      <dgm:prSet/>
      <dgm:spPr/>
      <dgm:t>
        <a:bodyPr/>
        <a:lstStyle/>
        <a:p>
          <a:endParaRPr lang="en-US"/>
        </a:p>
      </dgm:t>
    </dgm:pt>
    <dgm:pt modelId="{4F7E5A06-65CC-4229-BB91-78C22CD6A4D0}" type="sibTrans" cxnId="{49315B2E-354C-46BC-B26E-EB85BF4D5254}">
      <dgm:prSet/>
      <dgm:spPr/>
      <dgm:t>
        <a:bodyPr/>
        <a:lstStyle/>
        <a:p>
          <a:endParaRPr lang="en-US"/>
        </a:p>
      </dgm:t>
    </dgm:pt>
    <dgm:pt modelId="{BA24E23B-C731-4A48-892A-2F32A775AABF}">
      <dgm:prSet/>
      <dgm:spPr/>
      <dgm:t>
        <a:bodyPr/>
        <a:lstStyle/>
        <a:p>
          <a:r>
            <a:rPr lang="en-US"/>
            <a:t>Potential to generate content in various languages.</a:t>
          </a:r>
        </a:p>
      </dgm:t>
    </dgm:pt>
    <dgm:pt modelId="{B0226C7B-B9E3-4864-8FAA-DFEC564EA12B}" type="parTrans" cxnId="{26162FCF-1A17-4DB0-8DA6-021771BED94E}">
      <dgm:prSet/>
      <dgm:spPr/>
      <dgm:t>
        <a:bodyPr/>
        <a:lstStyle/>
        <a:p>
          <a:endParaRPr lang="en-US"/>
        </a:p>
      </dgm:t>
    </dgm:pt>
    <dgm:pt modelId="{C8AC8774-927E-4C97-A243-9CAC116FE4BB}" type="sibTrans" cxnId="{26162FCF-1A17-4DB0-8DA6-021771BED94E}">
      <dgm:prSet/>
      <dgm:spPr/>
      <dgm:t>
        <a:bodyPr/>
        <a:lstStyle/>
        <a:p>
          <a:endParaRPr lang="en-US"/>
        </a:p>
      </dgm:t>
    </dgm:pt>
    <dgm:pt modelId="{DAA3D178-FD63-4C21-8B51-205B8C4D3357}">
      <dgm:prSet/>
      <dgm:spPr/>
      <dgm:t>
        <a:bodyPr/>
        <a:lstStyle/>
        <a:p>
          <a:r>
            <a:rPr lang="en-US"/>
            <a:t>Broadens reach to a global audience.</a:t>
          </a:r>
        </a:p>
      </dgm:t>
    </dgm:pt>
    <dgm:pt modelId="{3A31680A-4B7E-447F-9BC4-10AC0F6241D5}" type="parTrans" cxnId="{68E8861A-4B37-409F-88D7-D9ABF67434FD}">
      <dgm:prSet/>
      <dgm:spPr/>
      <dgm:t>
        <a:bodyPr/>
        <a:lstStyle/>
        <a:p>
          <a:endParaRPr lang="en-US"/>
        </a:p>
      </dgm:t>
    </dgm:pt>
    <dgm:pt modelId="{4B124939-D805-4D26-842F-7749A456C15E}" type="sibTrans" cxnId="{68E8861A-4B37-409F-88D7-D9ABF67434FD}">
      <dgm:prSet/>
      <dgm:spPr/>
      <dgm:t>
        <a:bodyPr/>
        <a:lstStyle/>
        <a:p>
          <a:endParaRPr lang="en-US"/>
        </a:p>
      </dgm:t>
    </dgm:pt>
    <dgm:pt modelId="{829B9079-4A86-48AD-B1DA-E53FC55ACF4B}" type="pres">
      <dgm:prSet presAssocID="{E31E4000-CCD5-41F6-BCED-C46457A2A5E1}" presName="root" presStyleCnt="0">
        <dgm:presLayoutVars>
          <dgm:dir/>
          <dgm:resizeHandles val="exact"/>
        </dgm:presLayoutVars>
      </dgm:prSet>
      <dgm:spPr/>
    </dgm:pt>
    <dgm:pt modelId="{4CE639C7-8D7F-4DC2-ACC6-514EBC73E5B2}" type="pres">
      <dgm:prSet presAssocID="{47820BBF-2A42-4CA0-8915-E5B751B48F16}" presName="compNode" presStyleCnt="0"/>
      <dgm:spPr/>
    </dgm:pt>
    <dgm:pt modelId="{E21C1D12-25AD-4408-8BDD-C60E7E98D88E}" type="pres">
      <dgm:prSet presAssocID="{47820BBF-2A42-4CA0-8915-E5B751B48F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B1D2A20-53E9-4B21-8B8D-8279F0DC630B}" type="pres">
      <dgm:prSet presAssocID="{47820BBF-2A42-4CA0-8915-E5B751B48F16}" presName="iconSpace" presStyleCnt="0"/>
      <dgm:spPr/>
    </dgm:pt>
    <dgm:pt modelId="{A02F4146-EAD6-4951-9ABF-16D3DA114160}" type="pres">
      <dgm:prSet presAssocID="{47820BBF-2A42-4CA0-8915-E5B751B48F16}" presName="parTx" presStyleLbl="revTx" presStyleIdx="0" presStyleCnt="10">
        <dgm:presLayoutVars>
          <dgm:chMax val="0"/>
          <dgm:chPref val="0"/>
        </dgm:presLayoutVars>
      </dgm:prSet>
      <dgm:spPr/>
    </dgm:pt>
    <dgm:pt modelId="{5341C80F-7D40-4D42-85D8-37DC0EF9B2CF}" type="pres">
      <dgm:prSet presAssocID="{47820BBF-2A42-4CA0-8915-E5B751B48F16}" presName="txSpace" presStyleCnt="0"/>
      <dgm:spPr/>
    </dgm:pt>
    <dgm:pt modelId="{32D32904-31EE-4A9B-A9E3-2B454DB71951}" type="pres">
      <dgm:prSet presAssocID="{47820BBF-2A42-4CA0-8915-E5B751B48F16}" presName="desTx" presStyleLbl="revTx" presStyleIdx="1" presStyleCnt="10">
        <dgm:presLayoutVars/>
      </dgm:prSet>
      <dgm:spPr/>
    </dgm:pt>
    <dgm:pt modelId="{CE73B71E-73DF-4AD3-82E3-448268C3770B}" type="pres">
      <dgm:prSet presAssocID="{28DA1591-318A-46AD-BE62-7544756DE871}" presName="sibTrans" presStyleCnt="0"/>
      <dgm:spPr/>
    </dgm:pt>
    <dgm:pt modelId="{A83A4A9C-BCA7-4C28-AB44-C56F13C1EC19}" type="pres">
      <dgm:prSet presAssocID="{D695CF34-9C27-4DAE-A21F-C916E6703BA0}" presName="compNode" presStyleCnt="0"/>
      <dgm:spPr/>
    </dgm:pt>
    <dgm:pt modelId="{F0B62665-F4E8-49BD-B089-37A4DAB7DDC1}" type="pres">
      <dgm:prSet presAssocID="{D695CF34-9C27-4DAE-A21F-C916E6703B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6FD3032-F7C9-44F7-8417-2A8B4A563760}" type="pres">
      <dgm:prSet presAssocID="{D695CF34-9C27-4DAE-A21F-C916E6703BA0}" presName="iconSpace" presStyleCnt="0"/>
      <dgm:spPr/>
    </dgm:pt>
    <dgm:pt modelId="{ACB44D1F-8808-40AE-BC74-37C6DD77B7D3}" type="pres">
      <dgm:prSet presAssocID="{D695CF34-9C27-4DAE-A21F-C916E6703BA0}" presName="parTx" presStyleLbl="revTx" presStyleIdx="2" presStyleCnt="10">
        <dgm:presLayoutVars>
          <dgm:chMax val="0"/>
          <dgm:chPref val="0"/>
        </dgm:presLayoutVars>
      </dgm:prSet>
      <dgm:spPr/>
    </dgm:pt>
    <dgm:pt modelId="{F44BDC2E-6930-46D9-90E4-36C9DE45A18E}" type="pres">
      <dgm:prSet presAssocID="{D695CF34-9C27-4DAE-A21F-C916E6703BA0}" presName="txSpace" presStyleCnt="0"/>
      <dgm:spPr/>
    </dgm:pt>
    <dgm:pt modelId="{F7A802C4-02BD-4D2A-A038-723EE59DA319}" type="pres">
      <dgm:prSet presAssocID="{D695CF34-9C27-4DAE-A21F-C916E6703BA0}" presName="desTx" presStyleLbl="revTx" presStyleIdx="3" presStyleCnt="10">
        <dgm:presLayoutVars/>
      </dgm:prSet>
      <dgm:spPr/>
    </dgm:pt>
    <dgm:pt modelId="{ADD0A6F3-3F82-4FF7-A0C6-A19B9F135775}" type="pres">
      <dgm:prSet presAssocID="{C398D145-520A-4ED4-A890-F03F7BDBBEFB}" presName="sibTrans" presStyleCnt="0"/>
      <dgm:spPr/>
    </dgm:pt>
    <dgm:pt modelId="{52F3FF88-BCFD-4597-BAC2-AA684916B423}" type="pres">
      <dgm:prSet presAssocID="{A6D4C065-B4C5-4B9A-9028-3D68F8FF2E79}" presName="compNode" presStyleCnt="0"/>
      <dgm:spPr/>
    </dgm:pt>
    <dgm:pt modelId="{64BF4841-8249-468E-90F6-5D33C7F983E1}" type="pres">
      <dgm:prSet presAssocID="{A6D4C065-B4C5-4B9A-9028-3D68F8FF2E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C3F99B0-CC3E-47C1-BA7C-294BE47BBFB6}" type="pres">
      <dgm:prSet presAssocID="{A6D4C065-B4C5-4B9A-9028-3D68F8FF2E79}" presName="iconSpace" presStyleCnt="0"/>
      <dgm:spPr/>
    </dgm:pt>
    <dgm:pt modelId="{14355750-C495-4D29-AE6A-BC0643DDC527}" type="pres">
      <dgm:prSet presAssocID="{A6D4C065-B4C5-4B9A-9028-3D68F8FF2E79}" presName="parTx" presStyleLbl="revTx" presStyleIdx="4" presStyleCnt="10">
        <dgm:presLayoutVars>
          <dgm:chMax val="0"/>
          <dgm:chPref val="0"/>
        </dgm:presLayoutVars>
      </dgm:prSet>
      <dgm:spPr/>
    </dgm:pt>
    <dgm:pt modelId="{81E6EDCC-C794-4FD3-90AD-A7E283A31256}" type="pres">
      <dgm:prSet presAssocID="{A6D4C065-B4C5-4B9A-9028-3D68F8FF2E79}" presName="txSpace" presStyleCnt="0"/>
      <dgm:spPr/>
    </dgm:pt>
    <dgm:pt modelId="{2F03631F-FFE1-4723-915C-32850F33539F}" type="pres">
      <dgm:prSet presAssocID="{A6D4C065-B4C5-4B9A-9028-3D68F8FF2E79}" presName="desTx" presStyleLbl="revTx" presStyleIdx="5" presStyleCnt="10">
        <dgm:presLayoutVars/>
      </dgm:prSet>
      <dgm:spPr/>
    </dgm:pt>
    <dgm:pt modelId="{92FEC2BC-DFAC-4A9E-863F-EB1722788608}" type="pres">
      <dgm:prSet presAssocID="{BD42A20F-C3BC-4F1F-BE66-DC4F2B53F40E}" presName="sibTrans" presStyleCnt="0"/>
      <dgm:spPr/>
    </dgm:pt>
    <dgm:pt modelId="{7CCD2B25-2A36-4850-B451-77C05A0C7202}" type="pres">
      <dgm:prSet presAssocID="{07001213-53A7-4E77-AA0A-B90ED47C3C92}" presName="compNode" presStyleCnt="0"/>
      <dgm:spPr/>
    </dgm:pt>
    <dgm:pt modelId="{B7A278E0-F72F-4DCB-AFCF-22BED533375D}" type="pres">
      <dgm:prSet presAssocID="{07001213-53A7-4E77-AA0A-B90ED47C3C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D1932E1-B506-4ECE-A407-76E23B643F82}" type="pres">
      <dgm:prSet presAssocID="{07001213-53A7-4E77-AA0A-B90ED47C3C92}" presName="iconSpace" presStyleCnt="0"/>
      <dgm:spPr/>
    </dgm:pt>
    <dgm:pt modelId="{3786B7D1-088F-465F-ADC1-FD5BB2D09A8F}" type="pres">
      <dgm:prSet presAssocID="{07001213-53A7-4E77-AA0A-B90ED47C3C92}" presName="parTx" presStyleLbl="revTx" presStyleIdx="6" presStyleCnt="10">
        <dgm:presLayoutVars>
          <dgm:chMax val="0"/>
          <dgm:chPref val="0"/>
        </dgm:presLayoutVars>
      </dgm:prSet>
      <dgm:spPr/>
    </dgm:pt>
    <dgm:pt modelId="{E93B4ECD-6175-4077-890C-DBDF6927B3D8}" type="pres">
      <dgm:prSet presAssocID="{07001213-53A7-4E77-AA0A-B90ED47C3C92}" presName="txSpace" presStyleCnt="0"/>
      <dgm:spPr/>
    </dgm:pt>
    <dgm:pt modelId="{B1F8CD5E-F66D-4150-99E9-DF26BC915F49}" type="pres">
      <dgm:prSet presAssocID="{07001213-53A7-4E77-AA0A-B90ED47C3C92}" presName="desTx" presStyleLbl="revTx" presStyleIdx="7" presStyleCnt="10">
        <dgm:presLayoutVars/>
      </dgm:prSet>
      <dgm:spPr/>
    </dgm:pt>
    <dgm:pt modelId="{B48585C7-48AE-4EFD-AFD6-FB6B43A6A7C9}" type="pres">
      <dgm:prSet presAssocID="{D66CBFEB-9E2F-4175-9A25-E01FD7C7DFB1}" presName="sibTrans" presStyleCnt="0"/>
      <dgm:spPr/>
    </dgm:pt>
    <dgm:pt modelId="{F76EE7FD-4956-42E8-AFEC-4C944C36298C}" type="pres">
      <dgm:prSet presAssocID="{AACDDC2C-95C3-486F-8C05-823DE5552135}" presName="compNode" presStyleCnt="0"/>
      <dgm:spPr/>
    </dgm:pt>
    <dgm:pt modelId="{7E3584D1-3F80-43BE-89D8-9A0A0E99F0FC}" type="pres">
      <dgm:prSet presAssocID="{AACDDC2C-95C3-486F-8C05-823DE55521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AAFB9A7-C473-415B-B525-E4361C931BF3}" type="pres">
      <dgm:prSet presAssocID="{AACDDC2C-95C3-486F-8C05-823DE5552135}" presName="iconSpace" presStyleCnt="0"/>
      <dgm:spPr/>
    </dgm:pt>
    <dgm:pt modelId="{28172A34-CAE6-4DA3-A3E5-FDAE7BE4C2DB}" type="pres">
      <dgm:prSet presAssocID="{AACDDC2C-95C3-486F-8C05-823DE5552135}" presName="parTx" presStyleLbl="revTx" presStyleIdx="8" presStyleCnt="10">
        <dgm:presLayoutVars>
          <dgm:chMax val="0"/>
          <dgm:chPref val="0"/>
        </dgm:presLayoutVars>
      </dgm:prSet>
      <dgm:spPr/>
    </dgm:pt>
    <dgm:pt modelId="{1056CADD-7EC7-465E-920D-047B1510B1B2}" type="pres">
      <dgm:prSet presAssocID="{AACDDC2C-95C3-486F-8C05-823DE5552135}" presName="txSpace" presStyleCnt="0"/>
      <dgm:spPr/>
    </dgm:pt>
    <dgm:pt modelId="{2742DC45-064A-4E36-9FC9-D9B951787843}" type="pres">
      <dgm:prSet presAssocID="{AACDDC2C-95C3-486F-8C05-823DE5552135}" presName="desTx" presStyleLbl="revTx" presStyleIdx="9" presStyleCnt="10">
        <dgm:presLayoutVars/>
      </dgm:prSet>
      <dgm:spPr/>
    </dgm:pt>
  </dgm:ptLst>
  <dgm:cxnLst>
    <dgm:cxn modelId="{68E8861A-4B37-409F-88D7-D9ABF67434FD}" srcId="{AACDDC2C-95C3-486F-8C05-823DE5552135}" destId="{DAA3D178-FD63-4C21-8B51-205B8C4D3357}" srcOrd="1" destOrd="0" parTransId="{3A31680A-4B7E-447F-9BC4-10AC0F6241D5}" sibTransId="{4B124939-D805-4D26-842F-7749A456C15E}"/>
    <dgm:cxn modelId="{49315B2E-354C-46BC-B26E-EB85BF4D5254}" srcId="{E31E4000-CCD5-41F6-BCED-C46457A2A5E1}" destId="{AACDDC2C-95C3-486F-8C05-823DE5552135}" srcOrd="4" destOrd="0" parTransId="{476AD5DF-19A1-41EE-832F-E75FC61314F5}" sibTransId="{4F7E5A06-65CC-4229-BB91-78C22CD6A4D0}"/>
    <dgm:cxn modelId="{51FFAF39-7B4D-40CA-BE84-E11F8CC829C2}" type="presOf" srcId="{D695CF34-9C27-4DAE-A21F-C916E6703BA0}" destId="{ACB44D1F-8808-40AE-BC74-37C6DD77B7D3}" srcOrd="0" destOrd="0" presId="urn:microsoft.com/office/officeart/2018/5/layout/CenteredIconLabelDescriptionList"/>
    <dgm:cxn modelId="{B26C7F3D-0C0C-4D7F-AEC0-59DD36B72F6D}" type="presOf" srcId="{E31E4000-CCD5-41F6-BCED-C46457A2A5E1}" destId="{829B9079-4A86-48AD-B1DA-E53FC55ACF4B}" srcOrd="0" destOrd="0" presId="urn:microsoft.com/office/officeart/2018/5/layout/CenteredIconLabelDescriptionList"/>
    <dgm:cxn modelId="{CF2FC764-2823-4F5F-A912-1AF92A0A4FF6}" srcId="{E31E4000-CCD5-41F6-BCED-C46457A2A5E1}" destId="{07001213-53A7-4E77-AA0A-B90ED47C3C92}" srcOrd="3" destOrd="0" parTransId="{58480EAD-7505-4A42-915A-3D95B9E74DA7}" sibTransId="{D66CBFEB-9E2F-4175-9A25-E01FD7C7DFB1}"/>
    <dgm:cxn modelId="{19DB1248-42A7-4037-9302-D1B5A95C588C}" type="presOf" srcId="{DAA3D178-FD63-4C21-8B51-205B8C4D3357}" destId="{2742DC45-064A-4E36-9FC9-D9B951787843}" srcOrd="0" destOrd="1" presId="urn:microsoft.com/office/officeart/2018/5/layout/CenteredIconLabelDescriptionList"/>
    <dgm:cxn modelId="{C3D0D576-8BD0-4534-A546-87872DE6BAB6}" type="presOf" srcId="{7EA7C97B-B09C-4F23-AF68-370616EA61F6}" destId="{B1F8CD5E-F66D-4150-99E9-DF26BC915F49}" srcOrd="0" destOrd="0" presId="urn:microsoft.com/office/officeart/2018/5/layout/CenteredIconLabelDescriptionList"/>
    <dgm:cxn modelId="{BAE3B486-9588-4E95-8AB7-AC258C065189}" type="presOf" srcId="{07001213-53A7-4E77-AA0A-B90ED47C3C92}" destId="{3786B7D1-088F-465F-ADC1-FD5BB2D09A8F}" srcOrd="0" destOrd="0" presId="urn:microsoft.com/office/officeart/2018/5/layout/CenteredIconLabelDescriptionList"/>
    <dgm:cxn modelId="{D96D6B96-E41B-4B6B-BEA5-967E256806E8}" srcId="{E31E4000-CCD5-41F6-BCED-C46457A2A5E1}" destId="{A6D4C065-B4C5-4B9A-9028-3D68F8FF2E79}" srcOrd="2" destOrd="0" parTransId="{9B2958B4-F351-46E3-A93D-514B71287634}" sibTransId="{BD42A20F-C3BC-4F1F-BE66-DC4F2B53F40E}"/>
    <dgm:cxn modelId="{15019396-67E3-4756-8BD7-E0CFCCE4B602}" srcId="{E31E4000-CCD5-41F6-BCED-C46457A2A5E1}" destId="{47820BBF-2A42-4CA0-8915-E5B751B48F16}" srcOrd="0" destOrd="0" parTransId="{B871A01A-8F19-43A0-A25E-DA06FCD9898B}" sibTransId="{28DA1591-318A-46AD-BE62-7544756DE871}"/>
    <dgm:cxn modelId="{D18568A6-E9C6-4BFD-95C9-6827BD186FF4}" srcId="{07001213-53A7-4E77-AA0A-B90ED47C3C92}" destId="{C57318EA-7767-4DD7-BBE2-A808043F9268}" srcOrd="1" destOrd="0" parTransId="{D9B8EDB0-675F-46AB-80E3-79F0A01E91EB}" sibTransId="{F9F4645F-DE7D-45A4-937D-B590BDCE336F}"/>
    <dgm:cxn modelId="{319869A9-757D-42B5-8B10-31656EBCED7D}" type="presOf" srcId="{BA24E23B-C731-4A48-892A-2F32A775AABF}" destId="{2742DC45-064A-4E36-9FC9-D9B951787843}" srcOrd="0" destOrd="0" presId="urn:microsoft.com/office/officeart/2018/5/layout/CenteredIconLabelDescriptionList"/>
    <dgm:cxn modelId="{3F01ACAD-8CF7-4684-8E31-E5706DF91DED}" type="presOf" srcId="{AACDDC2C-95C3-486F-8C05-823DE5552135}" destId="{28172A34-CAE6-4DA3-A3E5-FDAE7BE4C2DB}" srcOrd="0" destOrd="0" presId="urn:microsoft.com/office/officeart/2018/5/layout/CenteredIconLabelDescriptionList"/>
    <dgm:cxn modelId="{85B93CBA-9D2F-4E9C-B07F-2258C4033F91}" type="presOf" srcId="{47820BBF-2A42-4CA0-8915-E5B751B48F16}" destId="{A02F4146-EAD6-4951-9ABF-16D3DA114160}" srcOrd="0" destOrd="0" presId="urn:microsoft.com/office/officeart/2018/5/layout/CenteredIconLabelDescriptionList"/>
    <dgm:cxn modelId="{A942B0C6-1F6E-4857-B518-5A235E3315DE}" type="presOf" srcId="{C57318EA-7767-4DD7-BBE2-A808043F9268}" destId="{B1F8CD5E-F66D-4150-99E9-DF26BC915F49}" srcOrd="0" destOrd="1" presId="urn:microsoft.com/office/officeart/2018/5/layout/CenteredIconLabelDescriptionList"/>
    <dgm:cxn modelId="{26162FCF-1A17-4DB0-8DA6-021771BED94E}" srcId="{AACDDC2C-95C3-486F-8C05-823DE5552135}" destId="{BA24E23B-C731-4A48-892A-2F32A775AABF}" srcOrd="0" destOrd="0" parTransId="{B0226C7B-B9E3-4864-8FAA-DFEC564EA12B}" sibTransId="{C8AC8774-927E-4C97-A243-9CAC116FE4BB}"/>
    <dgm:cxn modelId="{0321E6E1-2A34-4B66-A8CA-E972B85843B9}" srcId="{07001213-53A7-4E77-AA0A-B90ED47C3C92}" destId="{7EA7C97B-B09C-4F23-AF68-370616EA61F6}" srcOrd="0" destOrd="0" parTransId="{902C7585-62C9-4E30-9B5D-8A31D6DB1B73}" sibTransId="{968E5BC4-C760-46E6-8A1A-23D9FAF1B509}"/>
    <dgm:cxn modelId="{43594AFC-F5E0-4BA0-8963-0838C5911604}" srcId="{E31E4000-CCD5-41F6-BCED-C46457A2A5E1}" destId="{D695CF34-9C27-4DAE-A21F-C916E6703BA0}" srcOrd="1" destOrd="0" parTransId="{D5179C48-5CD9-41CC-AC6A-47D5CF50A864}" sibTransId="{C398D145-520A-4ED4-A890-F03F7BDBBEFB}"/>
    <dgm:cxn modelId="{662F93FD-3972-420E-9FA3-7ACE10FADFA9}" type="presOf" srcId="{A6D4C065-B4C5-4B9A-9028-3D68F8FF2E79}" destId="{14355750-C495-4D29-AE6A-BC0643DDC527}" srcOrd="0" destOrd="0" presId="urn:microsoft.com/office/officeart/2018/5/layout/CenteredIconLabelDescriptionList"/>
    <dgm:cxn modelId="{FF87B160-27DC-4CAA-98D9-4D9846EB2DBF}" type="presParOf" srcId="{829B9079-4A86-48AD-B1DA-E53FC55ACF4B}" destId="{4CE639C7-8D7F-4DC2-ACC6-514EBC73E5B2}" srcOrd="0" destOrd="0" presId="urn:microsoft.com/office/officeart/2018/5/layout/CenteredIconLabelDescriptionList"/>
    <dgm:cxn modelId="{10EEC8CB-0EA7-45AF-99A8-921B3B121B8E}" type="presParOf" srcId="{4CE639C7-8D7F-4DC2-ACC6-514EBC73E5B2}" destId="{E21C1D12-25AD-4408-8BDD-C60E7E98D88E}" srcOrd="0" destOrd="0" presId="urn:microsoft.com/office/officeart/2018/5/layout/CenteredIconLabelDescriptionList"/>
    <dgm:cxn modelId="{148684CE-4FE5-4722-BAA5-6602F25743F1}" type="presParOf" srcId="{4CE639C7-8D7F-4DC2-ACC6-514EBC73E5B2}" destId="{2B1D2A20-53E9-4B21-8B8D-8279F0DC630B}" srcOrd="1" destOrd="0" presId="urn:microsoft.com/office/officeart/2018/5/layout/CenteredIconLabelDescriptionList"/>
    <dgm:cxn modelId="{7A82D428-5EE7-414F-A60A-2BA0235E4B17}" type="presParOf" srcId="{4CE639C7-8D7F-4DC2-ACC6-514EBC73E5B2}" destId="{A02F4146-EAD6-4951-9ABF-16D3DA114160}" srcOrd="2" destOrd="0" presId="urn:microsoft.com/office/officeart/2018/5/layout/CenteredIconLabelDescriptionList"/>
    <dgm:cxn modelId="{FFB80F1A-AF95-4FAE-A7AE-B5AAAD7AB0BC}" type="presParOf" srcId="{4CE639C7-8D7F-4DC2-ACC6-514EBC73E5B2}" destId="{5341C80F-7D40-4D42-85D8-37DC0EF9B2CF}" srcOrd="3" destOrd="0" presId="urn:microsoft.com/office/officeart/2018/5/layout/CenteredIconLabelDescriptionList"/>
    <dgm:cxn modelId="{E13F2B9A-3B3A-4140-8FC8-6704C248CB25}" type="presParOf" srcId="{4CE639C7-8D7F-4DC2-ACC6-514EBC73E5B2}" destId="{32D32904-31EE-4A9B-A9E3-2B454DB71951}" srcOrd="4" destOrd="0" presId="urn:microsoft.com/office/officeart/2018/5/layout/CenteredIconLabelDescriptionList"/>
    <dgm:cxn modelId="{CB11FBA6-80A5-470D-AF80-57975600E31F}" type="presParOf" srcId="{829B9079-4A86-48AD-B1DA-E53FC55ACF4B}" destId="{CE73B71E-73DF-4AD3-82E3-448268C3770B}" srcOrd="1" destOrd="0" presId="urn:microsoft.com/office/officeart/2018/5/layout/CenteredIconLabelDescriptionList"/>
    <dgm:cxn modelId="{7280FB9B-3BE2-438A-9676-46803D16FED8}" type="presParOf" srcId="{829B9079-4A86-48AD-B1DA-E53FC55ACF4B}" destId="{A83A4A9C-BCA7-4C28-AB44-C56F13C1EC19}" srcOrd="2" destOrd="0" presId="urn:microsoft.com/office/officeart/2018/5/layout/CenteredIconLabelDescriptionList"/>
    <dgm:cxn modelId="{71FB471F-B6D3-49B7-9BEE-74990BF32832}" type="presParOf" srcId="{A83A4A9C-BCA7-4C28-AB44-C56F13C1EC19}" destId="{F0B62665-F4E8-49BD-B089-37A4DAB7DDC1}" srcOrd="0" destOrd="0" presId="urn:microsoft.com/office/officeart/2018/5/layout/CenteredIconLabelDescriptionList"/>
    <dgm:cxn modelId="{0CC09B40-80C6-449F-96C3-370B30AD5AD8}" type="presParOf" srcId="{A83A4A9C-BCA7-4C28-AB44-C56F13C1EC19}" destId="{86FD3032-F7C9-44F7-8417-2A8B4A563760}" srcOrd="1" destOrd="0" presId="urn:microsoft.com/office/officeart/2018/5/layout/CenteredIconLabelDescriptionList"/>
    <dgm:cxn modelId="{3A893B66-17DB-4F31-AC74-23B42EDFE621}" type="presParOf" srcId="{A83A4A9C-BCA7-4C28-AB44-C56F13C1EC19}" destId="{ACB44D1F-8808-40AE-BC74-37C6DD77B7D3}" srcOrd="2" destOrd="0" presId="urn:microsoft.com/office/officeart/2018/5/layout/CenteredIconLabelDescriptionList"/>
    <dgm:cxn modelId="{4F4CF9F3-8649-42DB-9966-87DE20803843}" type="presParOf" srcId="{A83A4A9C-BCA7-4C28-AB44-C56F13C1EC19}" destId="{F44BDC2E-6930-46D9-90E4-36C9DE45A18E}" srcOrd="3" destOrd="0" presId="urn:microsoft.com/office/officeart/2018/5/layout/CenteredIconLabelDescriptionList"/>
    <dgm:cxn modelId="{4B408544-894D-487D-B8E4-F9B687F33FF8}" type="presParOf" srcId="{A83A4A9C-BCA7-4C28-AB44-C56F13C1EC19}" destId="{F7A802C4-02BD-4D2A-A038-723EE59DA319}" srcOrd="4" destOrd="0" presId="urn:microsoft.com/office/officeart/2018/5/layout/CenteredIconLabelDescriptionList"/>
    <dgm:cxn modelId="{FDDEA2A1-4942-41C4-B163-6C6D30F77451}" type="presParOf" srcId="{829B9079-4A86-48AD-B1DA-E53FC55ACF4B}" destId="{ADD0A6F3-3F82-4FF7-A0C6-A19B9F135775}" srcOrd="3" destOrd="0" presId="urn:microsoft.com/office/officeart/2018/5/layout/CenteredIconLabelDescriptionList"/>
    <dgm:cxn modelId="{94CCEBDD-B403-4ADD-A6E9-37415CBB4105}" type="presParOf" srcId="{829B9079-4A86-48AD-B1DA-E53FC55ACF4B}" destId="{52F3FF88-BCFD-4597-BAC2-AA684916B423}" srcOrd="4" destOrd="0" presId="urn:microsoft.com/office/officeart/2018/5/layout/CenteredIconLabelDescriptionList"/>
    <dgm:cxn modelId="{F5342CE4-84E2-43E8-A5DF-2383B3E70761}" type="presParOf" srcId="{52F3FF88-BCFD-4597-BAC2-AA684916B423}" destId="{64BF4841-8249-468E-90F6-5D33C7F983E1}" srcOrd="0" destOrd="0" presId="urn:microsoft.com/office/officeart/2018/5/layout/CenteredIconLabelDescriptionList"/>
    <dgm:cxn modelId="{899D7EAD-30CE-41EE-B1B9-AB6D5D15AB87}" type="presParOf" srcId="{52F3FF88-BCFD-4597-BAC2-AA684916B423}" destId="{FC3F99B0-CC3E-47C1-BA7C-294BE47BBFB6}" srcOrd="1" destOrd="0" presId="urn:microsoft.com/office/officeart/2018/5/layout/CenteredIconLabelDescriptionList"/>
    <dgm:cxn modelId="{CC89EEA0-3096-4160-9203-CB0BDB9A3A57}" type="presParOf" srcId="{52F3FF88-BCFD-4597-BAC2-AA684916B423}" destId="{14355750-C495-4D29-AE6A-BC0643DDC527}" srcOrd="2" destOrd="0" presId="urn:microsoft.com/office/officeart/2018/5/layout/CenteredIconLabelDescriptionList"/>
    <dgm:cxn modelId="{9952B336-A9DF-489F-BA57-2ED6DF4814D8}" type="presParOf" srcId="{52F3FF88-BCFD-4597-BAC2-AA684916B423}" destId="{81E6EDCC-C794-4FD3-90AD-A7E283A31256}" srcOrd="3" destOrd="0" presId="urn:microsoft.com/office/officeart/2018/5/layout/CenteredIconLabelDescriptionList"/>
    <dgm:cxn modelId="{C1360AAC-5EC1-48C2-ABEC-1566515944B9}" type="presParOf" srcId="{52F3FF88-BCFD-4597-BAC2-AA684916B423}" destId="{2F03631F-FFE1-4723-915C-32850F33539F}" srcOrd="4" destOrd="0" presId="urn:microsoft.com/office/officeart/2018/5/layout/CenteredIconLabelDescriptionList"/>
    <dgm:cxn modelId="{683E9D20-EE56-460A-A94A-8602274A43FE}" type="presParOf" srcId="{829B9079-4A86-48AD-B1DA-E53FC55ACF4B}" destId="{92FEC2BC-DFAC-4A9E-863F-EB1722788608}" srcOrd="5" destOrd="0" presId="urn:microsoft.com/office/officeart/2018/5/layout/CenteredIconLabelDescriptionList"/>
    <dgm:cxn modelId="{E17CDDCB-CA41-4243-BE1D-1B06B82D70A5}" type="presParOf" srcId="{829B9079-4A86-48AD-B1DA-E53FC55ACF4B}" destId="{7CCD2B25-2A36-4850-B451-77C05A0C7202}" srcOrd="6" destOrd="0" presId="urn:microsoft.com/office/officeart/2018/5/layout/CenteredIconLabelDescriptionList"/>
    <dgm:cxn modelId="{A5797574-485B-4546-A1FE-9E3450DAB40F}" type="presParOf" srcId="{7CCD2B25-2A36-4850-B451-77C05A0C7202}" destId="{B7A278E0-F72F-4DCB-AFCF-22BED533375D}" srcOrd="0" destOrd="0" presId="urn:microsoft.com/office/officeart/2018/5/layout/CenteredIconLabelDescriptionList"/>
    <dgm:cxn modelId="{FD148FF7-88EF-47B4-935C-25DB064EC97B}" type="presParOf" srcId="{7CCD2B25-2A36-4850-B451-77C05A0C7202}" destId="{DD1932E1-B506-4ECE-A407-76E23B643F82}" srcOrd="1" destOrd="0" presId="urn:microsoft.com/office/officeart/2018/5/layout/CenteredIconLabelDescriptionList"/>
    <dgm:cxn modelId="{2AB58C44-F7C0-42E9-B442-AE8C5761FA07}" type="presParOf" srcId="{7CCD2B25-2A36-4850-B451-77C05A0C7202}" destId="{3786B7D1-088F-465F-ADC1-FD5BB2D09A8F}" srcOrd="2" destOrd="0" presId="urn:microsoft.com/office/officeart/2018/5/layout/CenteredIconLabelDescriptionList"/>
    <dgm:cxn modelId="{8FB83106-2E43-429F-B0DB-57BB958DB71C}" type="presParOf" srcId="{7CCD2B25-2A36-4850-B451-77C05A0C7202}" destId="{E93B4ECD-6175-4077-890C-DBDF6927B3D8}" srcOrd="3" destOrd="0" presId="urn:microsoft.com/office/officeart/2018/5/layout/CenteredIconLabelDescriptionList"/>
    <dgm:cxn modelId="{74B241FC-88B1-489E-B123-858559850784}" type="presParOf" srcId="{7CCD2B25-2A36-4850-B451-77C05A0C7202}" destId="{B1F8CD5E-F66D-4150-99E9-DF26BC915F49}" srcOrd="4" destOrd="0" presId="urn:microsoft.com/office/officeart/2018/5/layout/CenteredIconLabelDescriptionList"/>
    <dgm:cxn modelId="{AB1A0832-7892-4670-90E6-7B6BF5D4B8BB}" type="presParOf" srcId="{829B9079-4A86-48AD-B1DA-E53FC55ACF4B}" destId="{B48585C7-48AE-4EFD-AFD6-FB6B43A6A7C9}" srcOrd="7" destOrd="0" presId="urn:microsoft.com/office/officeart/2018/5/layout/CenteredIconLabelDescriptionList"/>
    <dgm:cxn modelId="{F8C88A50-CFFD-4079-854C-335D16CCA32D}" type="presParOf" srcId="{829B9079-4A86-48AD-B1DA-E53FC55ACF4B}" destId="{F76EE7FD-4956-42E8-AFEC-4C944C36298C}" srcOrd="8" destOrd="0" presId="urn:microsoft.com/office/officeart/2018/5/layout/CenteredIconLabelDescriptionList"/>
    <dgm:cxn modelId="{25E1190C-1EB1-4FA8-9F87-368491022372}" type="presParOf" srcId="{F76EE7FD-4956-42E8-AFEC-4C944C36298C}" destId="{7E3584D1-3F80-43BE-89D8-9A0A0E99F0FC}" srcOrd="0" destOrd="0" presId="urn:microsoft.com/office/officeart/2018/5/layout/CenteredIconLabelDescriptionList"/>
    <dgm:cxn modelId="{0CDD27AC-DB49-4313-8E06-AD6520CC4B90}" type="presParOf" srcId="{F76EE7FD-4956-42E8-AFEC-4C944C36298C}" destId="{0AAFB9A7-C473-415B-B525-E4361C931BF3}" srcOrd="1" destOrd="0" presId="urn:microsoft.com/office/officeart/2018/5/layout/CenteredIconLabelDescriptionList"/>
    <dgm:cxn modelId="{D296A5B9-B1B5-4B2F-95F1-0360B807BFBC}" type="presParOf" srcId="{F76EE7FD-4956-42E8-AFEC-4C944C36298C}" destId="{28172A34-CAE6-4DA3-A3E5-FDAE7BE4C2DB}" srcOrd="2" destOrd="0" presId="urn:microsoft.com/office/officeart/2018/5/layout/CenteredIconLabelDescriptionList"/>
    <dgm:cxn modelId="{BFAB6EBE-4C7A-45CB-A9F2-5CEB40355F44}" type="presParOf" srcId="{F76EE7FD-4956-42E8-AFEC-4C944C36298C}" destId="{1056CADD-7EC7-465E-920D-047B1510B1B2}" srcOrd="3" destOrd="0" presId="urn:microsoft.com/office/officeart/2018/5/layout/CenteredIconLabelDescriptionList"/>
    <dgm:cxn modelId="{72FD4792-D064-4804-8496-CA7DF358FA80}" type="presParOf" srcId="{F76EE7FD-4956-42E8-AFEC-4C944C36298C}" destId="{2742DC45-064A-4E36-9FC9-D9B95178784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C1D12-25AD-4408-8BDD-C60E7E98D88E}">
      <dsp:nvSpPr>
        <dsp:cNvPr id="0" name=""/>
        <dsp:cNvSpPr/>
      </dsp:nvSpPr>
      <dsp:spPr>
        <a:xfrm>
          <a:off x="627750" y="1080240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4146-EAD6-4951-9ABF-16D3DA114160}">
      <dsp:nvSpPr>
        <dsp:cNvPr id="0" name=""/>
        <dsp:cNvSpPr/>
      </dsp:nvSpPr>
      <dsp:spPr>
        <a:xfrm>
          <a:off x="5273" y="1837990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Educational Content</a:t>
          </a:r>
          <a:endParaRPr lang="en-US" sz="1400" kern="1200"/>
        </a:p>
      </dsp:txBody>
      <dsp:txXfrm>
        <a:off x="5273" y="1837990"/>
        <a:ext cx="1915312" cy="395033"/>
      </dsp:txXfrm>
    </dsp:sp>
    <dsp:sp modelId="{32D32904-31EE-4A9B-A9E3-2B454DB71951}">
      <dsp:nvSpPr>
        <dsp:cNvPr id="0" name=""/>
        <dsp:cNvSpPr/>
      </dsp:nvSpPr>
      <dsp:spPr>
        <a:xfrm>
          <a:off x="5273" y="2273669"/>
          <a:ext cx="1915312" cy="83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62665-F4E8-49BD-B089-37A4DAB7DDC1}">
      <dsp:nvSpPr>
        <dsp:cNvPr id="0" name=""/>
        <dsp:cNvSpPr/>
      </dsp:nvSpPr>
      <dsp:spPr>
        <a:xfrm>
          <a:off x="2878242" y="1080240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44D1F-8808-40AE-BC74-37C6DD77B7D3}">
      <dsp:nvSpPr>
        <dsp:cNvPr id="0" name=""/>
        <dsp:cNvSpPr/>
      </dsp:nvSpPr>
      <dsp:spPr>
        <a:xfrm>
          <a:off x="2255766" y="1837990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Corporate Training</a:t>
          </a:r>
          <a:endParaRPr lang="en-US" sz="1400" kern="1200"/>
        </a:p>
      </dsp:txBody>
      <dsp:txXfrm>
        <a:off x="2255766" y="1837990"/>
        <a:ext cx="1915312" cy="395033"/>
      </dsp:txXfrm>
    </dsp:sp>
    <dsp:sp modelId="{F7A802C4-02BD-4D2A-A038-723EE59DA319}">
      <dsp:nvSpPr>
        <dsp:cNvPr id="0" name=""/>
        <dsp:cNvSpPr/>
      </dsp:nvSpPr>
      <dsp:spPr>
        <a:xfrm>
          <a:off x="2255766" y="2273669"/>
          <a:ext cx="1915312" cy="83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F4841-8249-468E-90F6-5D33C7F983E1}">
      <dsp:nvSpPr>
        <dsp:cNvPr id="0" name=""/>
        <dsp:cNvSpPr/>
      </dsp:nvSpPr>
      <dsp:spPr>
        <a:xfrm>
          <a:off x="5128734" y="1080240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55750-C495-4D29-AE6A-BC0643DDC527}">
      <dsp:nvSpPr>
        <dsp:cNvPr id="0" name=""/>
        <dsp:cNvSpPr/>
      </dsp:nvSpPr>
      <dsp:spPr>
        <a:xfrm>
          <a:off x="4506258" y="1837990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Marketing and Advertising</a:t>
          </a:r>
          <a:endParaRPr lang="en-US" sz="1400" kern="1200"/>
        </a:p>
      </dsp:txBody>
      <dsp:txXfrm>
        <a:off x="4506258" y="1837990"/>
        <a:ext cx="1915312" cy="395033"/>
      </dsp:txXfrm>
    </dsp:sp>
    <dsp:sp modelId="{2F03631F-FFE1-4723-915C-32850F33539F}">
      <dsp:nvSpPr>
        <dsp:cNvPr id="0" name=""/>
        <dsp:cNvSpPr/>
      </dsp:nvSpPr>
      <dsp:spPr>
        <a:xfrm>
          <a:off x="4506258" y="2273669"/>
          <a:ext cx="1915312" cy="83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78E0-F72F-4DCB-AFCF-22BED533375D}">
      <dsp:nvSpPr>
        <dsp:cNvPr id="0" name=""/>
        <dsp:cNvSpPr/>
      </dsp:nvSpPr>
      <dsp:spPr>
        <a:xfrm>
          <a:off x="7379227" y="1080240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B7D1-088F-465F-ADC1-FD5BB2D09A8F}">
      <dsp:nvSpPr>
        <dsp:cNvPr id="0" name=""/>
        <dsp:cNvSpPr/>
      </dsp:nvSpPr>
      <dsp:spPr>
        <a:xfrm>
          <a:off x="6756750" y="1837990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Accessibility</a:t>
          </a:r>
          <a:endParaRPr lang="en-US" sz="1400" kern="1200"/>
        </a:p>
      </dsp:txBody>
      <dsp:txXfrm>
        <a:off x="6756750" y="1837990"/>
        <a:ext cx="1915312" cy="395033"/>
      </dsp:txXfrm>
    </dsp:sp>
    <dsp:sp modelId="{B1F8CD5E-F66D-4150-99E9-DF26BC915F49}">
      <dsp:nvSpPr>
        <dsp:cNvPr id="0" name=""/>
        <dsp:cNvSpPr/>
      </dsp:nvSpPr>
      <dsp:spPr>
        <a:xfrm>
          <a:off x="6756750" y="2273669"/>
          <a:ext cx="1915312" cy="83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content in both audio and visual formats.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Supports individuals with different learning preferences and needs.</a:t>
          </a:r>
        </a:p>
      </dsp:txBody>
      <dsp:txXfrm>
        <a:off x="6756750" y="2273669"/>
        <a:ext cx="1915312" cy="838894"/>
      </dsp:txXfrm>
    </dsp:sp>
    <dsp:sp modelId="{7E3584D1-3F80-43BE-89D8-9A0A0E99F0FC}">
      <dsp:nvSpPr>
        <dsp:cNvPr id="0" name=""/>
        <dsp:cNvSpPr/>
      </dsp:nvSpPr>
      <dsp:spPr>
        <a:xfrm>
          <a:off x="9629719" y="1080240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72A34-CAE6-4DA3-A3E5-FDAE7BE4C2DB}">
      <dsp:nvSpPr>
        <dsp:cNvPr id="0" name=""/>
        <dsp:cNvSpPr/>
      </dsp:nvSpPr>
      <dsp:spPr>
        <a:xfrm>
          <a:off x="9007242" y="1837990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Multilingual Support (Future Integration):</a:t>
          </a:r>
          <a:endParaRPr lang="en-US" sz="1400" kern="1200"/>
        </a:p>
      </dsp:txBody>
      <dsp:txXfrm>
        <a:off x="9007242" y="1837990"/>
        <a:ext cx="1915312" cy="395033"/>
      </dsp:txXfrm>
    </dsp:sp>
    <dsp:sp modelId="{2742DC45-064A-4E36-9FC9-D9B951787843}">
      <dsp:nvSpPr>
        <dsp:cNvPr id="0" name=""/>
        <dsp:cNvSpPr/>
      </dsp:nvSpPr>
      <dsp:spPr>
        <a:xfrm>
          <a:off x="9007242" y="2273669"/>
          <a:ext cx="1915312" cy="838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Potential to generate content in various languages.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Broadens reach to a global audience.</a:t>
          </a:r>
        </a:p>
      </dsp:txBody>
      <dsp:txXfrm>
        <a:off x="9007242" y="2273669"/>
        <a:ext cx="1915312" cy="838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ECE2-07B6-1601-1E79-75F0E8429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5DA9-A72A-0727-BE2C-77444717D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CCA8-9603-6B6A-42F1-A0F61408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BBF5-B5B8-CF18-CB64-69B5F942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4ED9-C0CF-E18E-F2F3-0145021A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8D20-8C9D-7FD7-7B15-8ED171FA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0C64-E3D4-CE2F-8EBB-D4C42732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C4DF-CF3E-BFFC-C6BA-474C9F77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5495-92BA-EB89-04B7-998AA558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E5FE-8FC3-7017-8214-DAEEE779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77EE-DB7B-25AB-5579-D4FF762D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34156-CA44-F07A-425C-F8F633C0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7FED-2701-1A98-75CC-105E6E9E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AC5E-B906-B2AE-1E6C-5F0ADA4E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AA3F-7E94-695F-4801-954455FC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704A-18D6-87E2-594B-AEE23734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6F26-D14D-3022-28DD-D6C7A780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B3C6-2431-7F13-07F0-6D18330F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0F51-4294-8811-E3DD-C64FBEB8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58B9-BD71-C031-AF55-C0BA5B1D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7AB-0374-8019-0808-D317FE50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E9D1-C412-F9F0-6FA9-19D4DC28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D3CC-CF85-E4CE-5C71-6A4F08A8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AFE8-553D-C3FD-8BDA-A39283D9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F570-4765-BBB7-838B-299FF9A0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E6A5-822A-82C3-887C-D75474D5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8F21-4145-033E-CB3E-5644FB984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453A-09C5-FC0B-1261-619E7EA3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F3F8-75E8-B8B3-8AE8-3D6F90E0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BF80-B46B-1434-50C7-8DB93E8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67D6-BAFB-16DC-EBCA-4D569BB0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0008-59CB-92F5-347C-42AAED59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E302-5441-4B1C-BB28-6342ABE9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E6E30-0F10-31F9-94FF-0C522CC4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51010-CC20-C4AF-5E6A-554FEC891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A6D4B-40DE-9BD7-591C-BA0188340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6ACF5-3786-9039-961C-B1429670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56E7C-DE26-CF3B-FEB9-C0D5C60E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AB7D3-8ADA-6115-8F52-8FDA496B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0AE-F60C-5CF0-52BA-2FFDCE5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5D670-55B1-F9F6-9353-3DD2B41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8E19E-9A14-152B-8D90-478FE496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73EF1-245B-17AF-AB75-1C99F38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76DF-278D-8B2D-6EB7-776547EB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0972A-33B6-204A-D798-D9E43A97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A778D-E409-7518-6FF9-E0D48E7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3002-7FE6-A980-CB6A-A33E592D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79FC-283F-5598-9FCE-A1D56024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FD5FE-8AC8-5F83-CC6D-F23C7CF9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86F81-6E0C-E78F-4523-80574D20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FE8F-0A53-DF8A-C146-8765D7F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16A20-709D-5C7C-8B74-87267285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6991-EE50-9259-822F-08ED8ABF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0CD-EA06-AE59-77E9-05388FAA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8EC4-2C6F-59BE-EE3A-4D1FB1A32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E3F4-AFF1-7088-8BA0-8041CB58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3189C-234E-FEB6-0491-7C9C2F73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2D46-7868-DEFD-D068-C6DCDEAC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F2E90-2D74-04F9-78FF-760E6E8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9B7F-1560-00AB-DCFA-33C1335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BCFE-72ED-314F-2DB7-97AAFD219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89424-C41D-4984-9078-A3E2D327FEA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078A-1603-52B2-6BF9-A83D6A825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7C7C-DB3E-0D2E-8FAC-3B3630821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4B7CA-C75F-4D02-B5F8-65DC6E00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jpe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1F3FE-A05F-1F3F-5CE0-5D13ECF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/>
              <a:t>Vocal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B8EB-B9DC-5BB1-8548-E0800189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Bringing Conversations to Life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vHacks (@DivHacks) / X">
            <a:extLst>
              <a:ext uri="{FF2B5EF4-FFF2-40B4-BE49-F238E27FC236}">
                <a16:creationId xmlns:a16="http://schemas.microsoft.com/office/drawing/2014/main" id="{C601D697-4348-1E76-08F4-737FF342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2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2AA3C-E85B-0049-0A7C-31F62363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pc="300"/>
              <a:t>Future Iterations – Timeline(Agile)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08A47-CF25-E36E-9E49-842A2157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4153"/>
          <a:stretch/>
        </p:blipFill>
        <p:spPr>
          <a:xfrm>
            <a:off x="703182" y="1220693"/>
            <a:ext cx="4777381" cy="42468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A9AA021-3ECD-2881-08B2-9926F32920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4962" y="1984443"/>
            <a:ext cx="5458838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600" b="1" i="0" u="none" strike="noStrike" cap="none" normalizeH="0" baseline="0">
              <a:ln>
                <a:noFill/>
              </a:ln>
              <a:effectLst/>
              <a:highlight>
                <a:srgbClr val="FFFF00"/>
              </a:highlight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600" b="1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Next 3 Months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User interface redesign and </a:t>
            </a:r>
            <a:r>
              <a:rPr lang="en-US" altLang="en-US" sz="2600" dirty="0">
                <a:latin typeface="+mj-lt"/>
              </a:rPr>
              <a:t>multi-language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support.</a:t>
            </a:r>
            <a:endParaRPr lang="en-US" altLang="en-US" sz="2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600" dirty="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Next 6 Months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Avatar customization and performance enhancements.</a:t>
            </a:r>
            <a:endParaRPr lang="en-US" altLang="en-US" sz="2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600" dirty="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Next 12 Months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Platform integrations and new features rollout. </a:t>
            </a:r>
            <a:endParaRPr lang="en-US" altLang="en-US" sz="2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95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2A9F-2528-9343-2899-56E41023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571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6" name="Rectangle 1225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Arc 122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E0F41-B14F-8F06-FF1D-9E1F46DF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4542" y="486184"/>
            <a:ext cx="7363990" cy="132556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pic>
        <p:nvPicPr>
          <p:cNvPr id="4" name="Picture 3" descr="A person wearing glasses and a white jacket&#10;&#10;Description automatically generated">
            <a:extLst>
              <a:ext uri="{FF2B5EF4-FFF2-40B4-BE49-F238E27FC236}">
                <a16:creationId xmlns:a16="http://schemas.microsoft.com/office/drawing/2014/main" id="{26BD569D-37A3-D861-F2DD-BFF6140E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49" r="2" b="2"/>
          <a:stretch/>
        </p:blipFill>
        <p:spPr>
          <a:xfrm>
            <a:off x="581526" y="258142"/>
            <a:ext cx="3118718" cy="31187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🏀 Hassan Zafar 🥊 - Target | LinkedIn">
            <a:extLst>
              <a:ext uri="{FF2B5EF4-FFF2-40B4-BE49-F238E27FC236}">
                <a16:creationId xmlns:a16="http://schemas.microsoft.com/office/drawing/2014/main" id="{5A5EB348-F069-20F9-ABD0-0826C20D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EF59E6-3F0D-EFD5-5D96-F368A7DC6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911" y="1806316"/>
            <a:ext cx="70431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Char char="•"/>
            </a:pPr>
            <a:r>
              <a:rPr lang="en-US" b="1"/>
              <a:t>Aaryan </a:t>
            </a:r>
            <a:r>
              <a:rPr lang="en-US" b="1" err="1"/>
              <a:t>Yekkisetty</a:t>
            </a:r>
            <a:r>
              <a:rPr lang="en-US"/>
              <a:t> – AI, Python Flask, MongoDB (Backend)</a:t>
            </a:r>
          </a:p>
          <a:p>
            <a:pPr marL="342900" indent="-228600" algn="l">
              <a:buFont typeface="Arial,Sans-Serif" panose="020B0604020202020204" pitchFamily="34" charset="0"/>
              <a:buChar char="•"/>
            </a:pPr>
            <a:r>
              <a:rPr lang="en-US" b="1"/>
              <a:t>Hassan Zafar </a:t>
            </a:r>
            <a:r>
              <a:rPr lang="en-US"/>
              <a:t>– Frontend, and MongoDB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Char char="•"/>
            </a:pPr>
            <a:endParaRPr lang="en-US"/>
          </a:p>
          <a:p>
            <a:pPr algn="l"/>
            <a:r>
              <a:rPr lang="en-US"/>
              <a:t>Fun Fact #1: </a:t>
            </a:r>
          </a:p>
          <a:p>
            <a:pPr algn="l"/>
            <a:r>
              <a:rPr lang="en-US"/>
              <a:t>We started with a team of 4 but went down to us 2 </a:t>
            </a:r>
          </a:p>
        </p:txBody>
      </p:sp>
    </p:spTree>
    <p:extLst>
      <p:ext uri="{BB962C8B-B14F-4D97-AF65-F5344CB8AC3E}">
        <p14:creationId xmlns:p14="http://schemas.microsoft.com/office/powerpoint/2010/main" val="387888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FF5C7-1135-229A-F20D-0A9646F7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Problem Statement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ACE0-B30D-D356-5CA0-7B80B0ED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72" y="2628421"/>
            <a:ext cx="5705293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700" b="1">
                <a:ea typeface="+mn-lt"/>
                <a:cs typeface="+mn-lt"/>
              </a:rPr>
              <a:t>Challenge:</a:t>
            </a:r>
            <a:r>
              <a:rPr lang="en-US" sz="1700">
                <a:ea typeface="+mn-lt"/>
                <a:cs typeface="+mn-lt"/>
              </a:rPr>
              <a:t> In today's information-rich world, people struggle to consume and retain vast amounts of data efficiently.</a:t>
            </a:r>
            <a:endParaRPr lang="en-US" sz="1700"/>
          </a:p>
          <a:p>
            <a:pPr algn="just"/>
            <a:endParaRPr lang="en-US" sz="1700">
              <a:ea typeface="+mn-lt"/>
              <a:cs typeface="+mn-lt"/>
            </a:endParaRPr>
          </a:p>
          <a:p>
            <a:pPr algn="just"/>
            <a:r>
              <a:rPr lang="en-US" sz="1700" b="1">
                <a:ea typeface="+mn-lt"/>
                <a:cs typeface="+mn-lt"/>
              </a:rPr>
              <a:t>Limitation:</a:t>
            </a:r>
            <a:r>
              <a:rPr lang="en-US" sz="1700">
                <a:ea typeface="+mn-lt"/>
                <a:cs typeface="+mn-lt"/>
              </a:rPr>
              <a:t> Audio-only podcasts, like those generated by </a:t>
            </a:r>
            <a:r>
              <a:rPr lang="en-US" sz="1700" err="1">
                <a:ea typeface="+mn-lt"/>
                <a:cs typeface="+mn-lt"/>
              </a:rPr>
              <a:t>NotebookLM</a:t>
            </a:r>
            <a:r>
              <a:rPr lang="en-US" sz="1700">
                <a:ea typeface="+mn-lt"/>
                <a:cs typeface="+mn-lt"/>
              </a:rPr>
              <a:t>, lack visual engagement, which can limit understanding, especially for visual learners and individuals with hearing impairments.</a:t>
            </a:r>
            <a:endParaRPr lang="en-US" sz="1700"/>
          </a:p>
          <a:p>
            <a:pPr algn="just"/>
            <a:endParaRPr lang="en-US" sz="1700">
              <a:ea typeface="+mn-lt"/>
              <a:cs typeface="+mn-lt"/>
            </a:endParaRPr>
          </a:p>
          <a:p>
            <a:pPr algn="just"/>
            <a:r>
              <a:rPr lang="en-US" sz="1700" b="1">
                <a:ea typeface="+mn-lt"/>
                <a:cs typeface="+mn-lt"/>
              </a:rPr>
              <a:t>Need:</a:t>
            </a:r>
            <a:r>
              <a:rPr lang="en-US" sz="1700">
                <a:ea typeface="+mn-lt"/>
                <a:cs typeface="+mn-lt"/>
              </a:rPr>
              <a:t> A solution to transform text into engaging multimedia content that is accessible and easy to digest.</a:t>
            </a:r>
            <a:endParaRPr lang="en-US" sz="1700"/>
          </a:p>
          <a:p>
            <a:pPr algn="just"/>
            <a:endParaRPr lang="en-US" sz="1700"/>
          </a:p>
        </p:txBody>
      </p:sp>
      <p:pic>
        <p:nvPicPr>
          <p:cNvPr id="4" name="Picture 3" descr="Is Information Overload a Real Problem in the Workplace?">
            <a:extLst>
              <a:ext uri="{FF2B5EF4-FFF2-40B4-BE49-F238E27FC236}">
                <a16:creationId xmlns:a16="http://schemas.microsoft.com/office/drawing/2014/main" id="{A8AD1B7C-9501-C7F9-724E-F758C132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6" r="41380" b="-1"/>
          <a:stretch/>
        </p:blipFill>
        <p:spPr>
          <a:xfrm>
            <a:off x="7153313" y="1978632"/>
            <a:ext cx="4314151" cy="41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0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87F8D-0462-4C4A-8078-9E4F5F7B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Introducing </a:t>
            </a:r>
            <a:r>
              <a:rPr lang="en-US" sz="3600" b="1" dirty="0">
                <a:solidFill>
                  <a:schemeClr val="tx2">
                    <a:lumMod val="49000"/>
                    <a:lumOff val="51000"/>
                  </a:schemeClr>
                </a:solidFill>
              </a:rPr>
              <a:t>Vocal Visions</a:t>
            </a:r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788507B2-0B89-A9D2-8CCB-D42F0053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4CF9-A882-C9EB-FF8B-9D4355BE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A full-stack extension of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NotebookLM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that converts textual queries into engaging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video podcasts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with talking avatars.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By integrating advanced AI technologies such as speaker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diarization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and video generation, we enhance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NotebookLM's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capabilities, adding a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visual dimension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to information sharing.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Users input queries/audio file and upload images of the speakers, and our platform generates a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personalized video podcast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4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CC3F-8E06-4A71-B662-ED2B9FA2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824248"/>
          </a:xfrm>
        </p:spPr>
        <p:txBody>
          <a:bodyPr/>
          <a:lstStyle/>
          <a:p>
            <a:r>
              <a:rPr lang="en-US" dirty="0"/>
              <a:t>How we do 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7EDF4-3A0A-6E18-9D96-03BDC65D92BB}"/>
              </a:ext>
            </a:extLst>
          </p:cNvPr>
          <p:cNvSpPr/>
          <p:nvPr/>
        </p:nvSpPr>
        <p:spPr>
          <a:xfrm>
            <a:off x="3799973" y="1173079"/>
            <a:ext cx="3779921" cy="117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Source</a:t>
            </a:r>
            <a:br>
              <a:rPr lang="en-US" sz="2400" b="1" dirty="0"/>
            </a:br>
            <a:r>
              <a:rPr lang="en-US" sz="2400" b="1" dirty="0">
                <a:ea typeface="+mn-lt"/>
                <a:cs typeface="+mn-lt"/>
              </a:rPr>
              <a:t>scrounger</a:t>
            </a:r>
            <a:endParaRPr lang="en-US" sz="24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517D6C9-6948-1B85-377C-38B1060141B3}"/>
              </a:ext>
            </a:extLst>
          </p:cNvPr>
          <p:cNvSpPr/>
          <p:nvPr/>
        </p:nvSpPr>
        <p:spPr>
          <a:xfrm>
            <a:off x="3004553" y="1584158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440329-1A7A-97BB-0DE0-8103A7A31862}"/>
              </a:ext>
            </a:extLst>
          </p:cNvPr>
          <p:cNvSpPr/>
          <p:nvPr/>
        </p:nvSpPr>
        <p:spPr>
          <a:xfrm>
            <a:off x="7870658" y="1584158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75280-07B2-CAFA-61DA-303B5ABEA5E6}"/>
              </a:ext>
            </a:extLst>
          </p:cNvPr>
          <p:cNvSpPr/>
          <p:nvPr/>
        </p:nvSpPr>
        <p:spPr>
          <a:xfrm>
            <a:off x="1540710" y="1293394"/>
            <a:ext cx="1042736" cy="9926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593002-06B8-3E3F-C2A1-E0DF01FFD3C3}"/>
              </a:ext>
            </a:extLst>
          </p:cNvPr>
          <p:cNvSpPr/>
          <p:nvPr/>
        </p:nvSpPr>
        <p:spPr>
          <a:xfrm>
            <a:off x="8799762" y="1193131"/>
            <a:ext cx="1176420" cy="1086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Sources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8B2AE1-FFF4-B5DF-918E-8D4BCA9F7666}"/>
              </a:ext>
            </a:extLst>
          </p:cNvPr>
          <p:cNvSpPr/>
          <p:nvPr/>
        </p:nvSpPr>
        <p:spPr>
          <a:xfrm rot="7620000">
            <a:off x="8207711" y="2578934"/>
            <a:ext cx="718552" cy="247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417B5-E167-EBD0-BFCB-E64FC1D15DDC}"/>
              </a:ext>
            </a:extLst>
          </p:cNvPr>
          <p:cNvSpPr/>
          <p:nvPr/>
        </p:nvSpPr>
        <p:spPr>
          <a:xfrm>
            <a:off x="3586078" y="3215105"/>
            <a:ext cx="4434973" cy="81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NotebookLM">
            <a:extLst>
              <a:ext uri="{FF2B5EF4-FFF2-40B4-BE49-F238E27FC236}">
                <a16:creationId xmlns:a16="http://schemas.microsoft.com/office/drawing/2014/main" id="{DECC66F9-E5D2-BDD4-BCBE-A7A56DFE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411" y="3448384"/>
            <a:ext cx="3860967" cy="34891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7D5F22-0705-FF87-0CAA-9214062FB9F9}"/>
              </a:ext>
            </a:extLst>
          </p:cNvPr>
          <p:cNvSpPr/>
          <p:nvPr/>
        </p:nvSpPr>
        <p:spPr>
          <a:xfrm rot="10800000">
            <a:off x="2790658" y="3515894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6CCF3B-97AA-D9DF-65F9-A65F89528536}"/>
              </a:ext>
            </a:extLst>
          </p:cNvPr>
          <p:cNvSpPr/>
          <p:nvPr/>
        </p:nvSpPr>
        <p:spPr>
          <a:xfrm>
            <a:off x="1300079" y="3017919"/>
            <a:ext cx="1290051" cy="12064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Podcast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1200E-20C7-2804-792E-8D260149AD83}"/>
              </a:ext>
            </a:extLst>
          </p:cNvPr>
          <p:cNvSpPr/>
          <p:nvPr/>
        </p:nvSpPr>
        <p:spPr>
          <a:xfrm>
            <a:off x="3799973" y="4862763"/>
            <a:ext cx="3779921" cy="117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/>
              <a:t>Vocal</a:t>
            </a:r>
          </a:p>
          <a:p>
            <a:pPr algn="ctr"/>
            <a:r>
              <a:rPr lang="en-US" sz="2400" b="1" dirty="0"/>
              <a:t>Vision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52CAE3-66B4-909D-3ED3-BF8E260333D4}"/>
              </a:ext>
            </a:extLst>
          </p:cNvPr>
          <p:cNvSpPr/>
          <p:nvPr/>
        </p:nvSpPr>
        <p:spPr>
          <a:xfrm rot="2400000">
            <a:off x="2592974" y="4443828"/>
            <a:ext cx="718552" cy="247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Female Profile with solid fill">
            <a:extLst>
              <a:ext uri="{FF2B5EF4-FFF2-40B4-BE49-F238E27FC236}">
                <a16:creationId xmlns:a16="http://schemas.microsoft.com/office/drawing/2014/main" id="{D83CCEAA-CE13-1CE1-BF42-39C535D4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5063" y="575243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306DF178-AACB-5029-3B6F-851FF6F854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9517" y="46453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B5F7A1-EF67-F64B-BD6F-528079671FF2}"/>
              </a:ext>
            </a:extLst>
          </p:cNvPr>
          <p:cNvSpPr txBox="1"/>
          <p:nvPr/>
        </p:nvSpPr>
        <p:spPr>
          <a:xfrm>
            <a:off x="417763" y="4732420"/>
            <a:ext cx="10126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Male speaker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9CA62-2901-CA2D-5922-6165824F8105}"/>
              </a:ext>
            </a:extLst>
          </p:cNvPr>
          <p:cNvSpPr txBox="1"/>
          <p:nvPr/>
        </p:nvSpPr>
        <p:spPr>
          <a:xfrm>
            <a:off x="1032709" y="5835314"/>
            <a:ext cx="10126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Female speaker Image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41CAFE-6191-FCCE-A00E-5F937D92364F}"/>
              </a:ext>
            </a:extLst>
          </p:cNvPr>
          <p:cNvSpPr/>
          <p:nvPr/>
        </p:nvSpPr>
        <p:spPr>
          <a:xfrm rot="420000">
            <a:off x="2318921" y="5159038"/>
            <a:ext cx="718552" cy="247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F1C641-14A2-0E97-D717-D433E5F28A17}"/>
              </a:ext>
            </a:extLst>
          </p:cNvPr>
          <p:cNvSpPr/>
          <p:nvPr/>
        </p:nvSpPr>
        <p:spPr>
          <a:xfrm rot="19920000">
            <a:off x="2646447" y="5834143"/>
            <a:ext cx="718552" cy="247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E7A234D-28C3-8A73-2B96-90B40C4723E6}"/>
              </a:ext>
            </a:extLst>
          </p:cNvPr>
          <p:cNvSpPr/>
          <p:nvPr/>
        </p:nvSpPr>
        <p:spPr>
          <a:xfrm>
            <a:off x="7870658" y="5227052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7F7285-E39C-8B0A-7DCA-34BB966C51AA}"/>
              </a:ext>
            </a:extLst>
          </p:cNvPr>
          <p:cNvSpPr/>
          <p:nvPr/>
        </p:nvSpPr>
        <p:spPr>
          <a:xfrm>
            <a:off x="8799762" y="4688973"/>
            <a:ext cx="1330156" cy="1293393"/>
          </a:xfrm>
          <a:prstGeom prst="ellipse">
            <a:avLst/>
          </a:prstGeom>
          <a:solidFill>
            <a:srgbClr val="FCFC56"/>
          </a:solidFill>
          <a:ln>
            <a:solidFill>
              <a:srgbClr val="E8E81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Video Podcast</a:t>
            </a:r>
          </a:p>
        </p:txBody>
      </p:sp>
    </p:spTree>
    <p:extLst>
      <p:ext uri="{BB962C8B-B14F-4D97-AF65-F5344CB8AC3E}">
        <p14:creationId xmlns:p14="http://schemas.microsoft.com/office/powerpoint/2010/main" val="244970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3924-28EA-1895-AE7A-2CAAAD30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Vocal Vision</a:t>
            </a:r>
          </a:p>
        </p:txBody>
      </p:sp>
      <p:pic>
        <p:nvPicPr>
          <p:cNvPr id="25" name="Picture 24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9043CB68-8820-1417-086E-0E157EEE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93" y="-1518"/>
            <a:ext cx="5753100" cy="2129016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48BD5B1-946E-96B0-28E8-66ECA731CE95}"/>
              </a:ext>
            </a:extLst>
          </p:cNvPr>
          <p:cNvSpPr/>
          <p:nvPr/>
        </p:nvSpPr>
        <p:spPr>
          <a:xfrm>
            <a:off x="838868" y="2710445"/>
            <a:ext cx="1290051" cy="12064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Audio</a:t>
            </a:r>
          </a:p>
          <a:p>
            <a:pPr algn="ctr"/>
            <a:r>
              <a:rPr lang="en-US" sz="1600" dirty="0"/>
              <a:t>Podcast</a:t>
            </a:r>
            <a:endParaRPr lang="en-US" dirty="0"/>
          </a:p>
        </p:txBody>
      </p:sp>
      <p:pic>
        <p:nvPicPr>
          <p:cNvPr id="28" name="Picture 27" descr="What Is Speaker Diarization &amp; How Does it Work? | Rev Blog">
            <a:extLst>
              <a:ext uri="{FF2B5EF4-FFF2-40B4-BE49-F238E27FC236}">
                <a16:creationId xmlns:a16="http://schemas.microsoft.com/office/drawing/2014/main" id="{1FBC88E7-A061-11F4-B40B-AD13742A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0" y="2413635"/>
            <a:ext cx="3200400" cy="180213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B7079736-0CCD-542B-E22B-3B0E850E4166}"/>
              </a:ext>
            </a:extLst>
          </p:cNvPr>
          <p:cNvSpPr/>
          <p:nvPr/>
        </p:nvSpPr>
        <p:spPr>
          <a:xfrm>
            <a:off x="2396290" y="3201737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CD1AE-4FAC-0023-2279-6E0329727ED3}"/>
              </a:ext>
            </a:extLst>
          </p:cNvPr>
          <p:cNvSpPr txBox="1"/>
          <p:nvPr/>
        </p:nvSpPr>
        <p:spPr>
          <a:xfrm>
            <a:off x="3178341" y="1767974"/>
            <a:ext cx="31482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Speaker </a:t>
            </a:r>
            <a:r>
              <a:rPr lang="en-US" err="1"/>
              <a:t>Diarization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(using </a:t>
            </a:r>
            <a:r>
              <a:rPr lang="en-US" dirty="0" err="1"/>
              <a:t>Pyannote</a:t>
            </a:r>
            <a:r>
              <a:rPr lang="en-US" dirty="0"/>
              <a:t> audio)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84D41A-9091-223F-B90C-EC21DE838259}"/>
              </a:ext>
            </a:extLst>
          </p:cNvPr>
          <p:cNvSpPr/>
          <p:nvPr/>
        </p:nvSpPr>
        <p:spPr>
          <a:xfrm>
            <a:off x="6901448" y="3201737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E475F14-641B-5C76-AA53-62F05C7B7CF4}"/>
              </a:ext>
            </a:extLst>
          </p:cNvPr>
          <p:cNvSpPr/>
          <p:nvPr/>
        </p:nvSpPr>
        <p:spPr>
          <a:xfrm rot="5400000">
            <a:off x="4495131" y="4598736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520C0ED4-FC3F-EA0A-3F6D-795FDE370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5274" y="5311273"/>
            <a:ext cx="914400" cy="914400"/>
          </a:xfrm>
          <a:prstGeom prst="rect">
            <a:avLst/>
          </a:prstGeom>
        </p:spPr>
      </p:pic>
      <p:pic>
        <p:nvPicPr>
          <p:cNvPr id="37" name="Graphic 36" descr="Male profile with solid fill">
            <a:extLst>
              <a:ext uri="{FF2B5EF4-FFF2-40B4-BE49-F238E27FC236}">
                <a16:creationId xmlns:a16="http://schemas.microsoft.com/office/drawing/2014/main" id="{E8825B59-80D7-B819-2661-E541FBA4C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149" y="2860676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4AB6313-4BB5-0396-D333-DADB2F4F9189}"/>
              </a:ext>
            </a:extLst>
          </p:cNvPr>
          <p:cNvSpPr/>
          <p:nvPr/>
        </p:nvSpPr>
        <p:spPr>
          <a:xfrm>
            <a:off x="2055395" y="5203658"/>
            <a:ext cx="1189788" cy="11262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dirty="0"/>
              <a:t>Female speaker 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74FAA1-8699-1667-6D7E-CE36B62A550F}"/>
              </a:ext>
            </a:extLst>
          </p:cNvPr>
          <p:cNvSpPr txBox="1"/>
          <p:nvPr/>
        </p:nvSpPr>
        <p:spPr>
          <a:xfrm>
            <a:off x="6684210" y="2707106"/>
            <a:ext cx="1112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Speaker Audio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88DC1-647D-FC1E-890D-2EB3B65FA494}"/>
              </a:ext>
            </a:extLst>
          </p:cNvPr>
          <p:cNvSpPr txBox="1"/>
          <p:nvPr/>
        </p:nvSpPr>
        <p:spPr>
          <a:xfrm>
            <a:off x="3963736" y="4445000"/>
            <a:ext cx="1112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Speaker Audio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3B1355-5197-F80E-999D-432840A0B457}"/>
              </a:ext>
            </a:extLst>
          </p:cNvPr>
          <p:cNvSpPr/>
          <p:nvPr/>
        </p:nvSpPr>
        <p:spPr>
          <a:xfrm>
            <a:off x="9314447" y="2623553"/>
            <a:ext cx="1189788" cy="11262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dirty="0"/>
              <a:t>Male speaker Image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AFBE184-475D-468E-11CA-BECA96C63F9E}"/>
              </a:ext>
            </a:extLst>
          </p:cNvPr>
          <p:cNvSpPr/>
          <p:nvPr/>
        </p:nvSpPr>
        <p:spPr>
          <a:xfrm>
            <a:off x="3632869" y="5654842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A479AB1-A84B-488A-CFEC-869D0CA4CE47}"/>
              </a:ext>
            </a:extLst>
          </p:cNvPr>
          <p:cNvSpPr/>
          <p:nvPr/>
        </p:nvSpPr>
        <p:spPr>
          <a:xfrm rot="10800000">
            <a:off x="8585868" y="3181684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 descr="Gooey.AI | Dara.network">
            <a:extLst>
              <a:ext uri="{FF2B5EF4-FFF2-40B4-BE49-F238E27FC236}">
                <a16:creationId xmlns:a16="http://schemas.microsoft.com/office/drawing/2014/main" id="{FE65F8AD-F2CB-7B8C-B48E-A277BC45A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23" y="4839391"/>
            <a:ext cx="1269953" cy="1269953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C90A0540-D6B1-89AE-B982-07D5CB489DD8}"/>
              </a:ext>
            </a:extLst>
          </p:cNvPr>
          <p:cNvSpPr/>
          <p:nvPr/>
        </p:nvSpPr>
        <p:spPr>
          <a:xfrm>
            <a:off x="5818605" y="5654842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D6F4938-A914-E1E1-4CB4-08D890D89C7B}"/>
              </a:ext>
            </a:extLst>
          </p:cNvPr>
          <p:cNvSpPr/>
          <p:nvPr/>
        </p:nvSpPr>
        <p:spPr>
          <a:xfrm rot="5400000">
            <a:off x="7643395" y="4084052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966B28-7A66-AD17-545F-193CC78CF95D}"/>
              </a:ext>
            </a:extLst>
          </p:cNvPr>
          <p:cNvSpPr txBox="1"/>
          <p:nvPr/>
        </p:nvSpPr>
        <p:spPr>
          <a:xfrm>
            <a:off x="7242341" y="6112711"/>
            <a:ext cx="1323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Lipsync</a:t>
            </a:r>
            <a:r>
              <a:rPr lang="en-US" dirty="0"/>
              <a:t> Video Gen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0F980FB-5735-10E2-E4FF-9466A4C9AF1C}"/>
              </a:ext>
            </a:extLst>
          </p:cNvPr>
          <p:cNvSpPr/>
          <p:nvPr/>
        </p:nvSpPr>
        <p:spPr>
          <a:xfrm>
            <a:off x="8873290" y="5367420"/>
            <a:ext cx="511342" cy="220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24825B-46B5-6B24-58CE-4C18F886C96C}"/>
              </a:ext>
            </a:extLst>
          </p:cNvPr>
          <p:cNvSpPr/>
          <p:nvPr/>
        </p:nvSpPr>
        <p:spPr>
          <a:xfrm>
            <a:off x="9802394" y="4829341"/>
            <a:ext cx="1330156" cy="1293393"/>
          </a:xfrm>
          <a:prstGeom prst="ellipse">
            <a:avLst/>
          </a:prstGeom>
          <a:solidFill>
            <a:srgbClr val="FCFC56"/>
          </a:solidFill>
          <a:ln>
            <a:solidFill>
              <a:srgbClr val="E8E81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Video Podcast</a:t>
            </a:r>
          </a:p>
        </p:txBody>
      </p:sp>
    </p:spTree>
    <p:extLst>
      <p:ext uri="{BB962C8B-B14F-4D97-AF65-F5344CB8AC3E}">
        <p14:creationId xmlns:p14="http://schemas.microsoft.com/office/powerpoint/2010/main" val="63730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784C-8DB9-DE87-49BD-039E9614A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3368" y="2699836"/>
            <a:ext cx="4551948" cy="146517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124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0FA36-179F-0C7F-074D-6B0AF61D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Cases: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29BEC3-7188-B56B-FF6C-2A9151851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55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34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1843-791F-D4EC-4A11-81AEC188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53" y="1608388"/>
            <a:ext cx="10515600" cy="364498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Track: Media</a:t>
            </a:r>
            <a:br>
              <a:rPr lang="en-US" dirty="0"/>
            </a:br>
            <a:r>
              <a:rPr lang="en-US" dirty="0"/>
              <a:t>Sponsor Track: Google</a:t>
            </a:r>
            <a:br>
              <a:rPr lang="en-US" dirty="0"/>
            </a:br>
            <a:r>
              <a:rPr lang="en-US" dirty="0"/>
              <a:t>MLH Track: </a:t>
            </a:r>
            <a:br>
              <a:rPr lang="en-US" dirty="0"/>
            </a:br>
            <a:r>
              <a:rPr lang="en-US" sz="3600" dirty="0"/>
              <a:t> 1. MongoDB</a:t>
            </a:r>
            <a:br>
              <a:rPr lang="en-US" sz="3600" dirty="0"/>
            </a:br>
            <a:r>
              <a:rPr lang="en-US" sz="3600" dirty="0"/>
              <a:t> 2. Fidelity</a:t>
            </a:r>
            <a:br>
              <a:rPr lang="en-US" sz="3600" dirty="0"/>
            </a:br>
            <a:r>
              <a:rPr lang="en-US" sz="3600" dirty="0"/>
              <a:t> 3. GoDaddy 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400566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Vocal Vision</vt:lpstr>
      <vt:lpstr>Team</vt:lpstr>
      <vt:lpstr>Problem Statement</vt:lpstr>
      <vt:lpstr>Introducing Vocal Visions</vt:lpstr>
      <vt:lpstr>How we do it?</vt:lpstr>
      <vt:lpstr>Vocal Vision</vt:lpstr>
      <vt:lpstr>DEMO!</vt:lpstr>
      <vt:lpstr>Use Cases:</vt:lpstr>
      <vt:lpstr>General Track: Media Sponsor Track: Google MLH Track:   1. MongoDB  2. Fidelity  3. GoDaddy    </vt:lpstr>
      <vt:lpstr>Future Iterations – Timeline(Agile)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Hassaan Zafar</dc:creator>
  <cp:revision>588</cp:revision>
  <dcterms:created xsi:type="dcterms:W3CDTF">2024-10-06T09:00:13Z</dcterms:created>
  <dcterms:modified xsi:type="dcterms:W3CDTF">2024-10-06T15:47:46Z</dcterms:modified>
</cp:coreProperties>
</file>