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75ACA3-D78F-398A-B539-B509D30F0834}" v="8" dt="2025-02-26T10:22:32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san Ali" userId="S::1504895@stu.tmc.ac.uk::29e06a97-9f5f-4f4c-9b7d-e727fa236c85" providerId="AD" clId="Web-{2375ACA3-D78F-398A-B539-B509D30F0834}"/>
    <pc:docChg chg="modSld">
      <pc:chgData name="Hassan Ali" userId="S::1504895@stu.tmc.ac.uk::29e06a97-9f5f-4f4c-9b7d-e727fa236c85" providerId="AD" clId="Web-{2375ACA3-D78F-398A-B539-B509D30F0834}" dt="2025-02-26T10:22:32.145" v="6"/>
      <pc:docMkLst>
        <pc:docMk/>
      </pc:docMkLst>
      <pc:sldChg chg="addSp delSp modSp">
        <pc:chgData name="Hassan Ali" userId="S::1504895@stu.tmc.ac.uk::29e06a97-9f5f-4f4c-9b7d-e727fa236c85" providerId="AD" clId="Web-{2375ACA3-D78F-398A-B539-B509D30F0834}" dt="2025-02-26T10:22:32.145" v="6"/>
        <pc:sldMkLst>
          <pc:docMk/>
          <pc:sldMk cId="109857222" sldId="256"/>
        </pc:sldMkLst>
        <pc:spChg chg="del">
          <ac:chgData name="Hassan Ali" userId="S::1504895@stu.tmc.ac.uk::29e06a97-9f5f-4f4c-9b7d-e727fa236c85" providerId="AD" clId="Web-{2375ACA3-D78F-398A-B539-B509D30F0834}" dt="2025-02-26T10:22:07.551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Hassan Ali" userId="S::1504895@stu.tmc.ac.uk::29e06a97-9f5f-4f4c-9b7d-e727fa236c85" providerId="AD" clId="Web-{2375ACA3-D78F-398A-B539-B509D30F0834}" dt="2025-02-26T10:22:08.317" v="2"/>
          <ac:spMkLst>
            <pc:docMk/>
            <pc:sldMk cId="109857222" sldId="256"/>
            <ac:spMk id="3" creationId="{00000000-0000-0000-0000-000000000000}"/>
          </ac:spMkLst>
        </pc:spChg>
        <pc:picChg chg="add del mod">
          <ac:chgData name="Hassan Ali" userId="S::1504895@stu.tmc.ac.uk::29e06a97-9f5f-4f4c-9b7d-e727fa236c85" providerId="AD" clId="Web-{2375ACA3-D78F-398A-B539-B509D30F0834}" dt="2025-02-26T10:22:13.067" v="5"/>
          <ac:picMkLst>
            <pc:docMk/>
            <pc:sldMk cId="109857222" sldId="256"/>
            <ac:picMk id="4" creationId="{31CF5A8A-3DEF-764C-14C9-E32623421232}"/>
          </ac:picMkLst>
        </pc:picChg>
        <pc:picChg chg="add mod">
          <ac:chgData name="Hassan Ali" userId="S::1504895@stu.tmc.ac.uk::29e06a97-9f5f-4f4c-9b7d-e727fa236c85" providerId="AD" clId="Web-{2375ACA3-D78F-398A-B539-B509D30F0834}" dt="2025-02-26T10:22:32.145" v="6"/>
          <ac:picMkLst>
            <pc:docMk/>
            <pc:sldMk cId="109857222" sldId="256"/>
            <ac:picMk id="5" creationId="{69C0E8DD-3C29-C525-9841-13C5249F729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camera&#10;&#10;AI-generated content may be incorrect.">
            <a:extLst>
              <a:ext uri="{FF2B5EF4-FFF2-40B4-BE49-F238E27FC236}">
                <a16:creationId xmlns:a16="http://schemas.microsoft.com/office/drawing/2014/main" id="{69C0E8DD-3C29-C525-9841-13C5249F7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843213"/>
            <a:ext cx="12192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2025-02-26T10:21:53Z</dcterms:created>
  <dcterms:modified xsi:type="dcterms:W3CDTF">2025-02-26T10:22:35Z</dcterms:modified>
</cp:coreProperties>
</file>