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87ACD3-3B05-F84D-1016-FA9A71127F90}" v="11" dt="2025-02-26T10:20:26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san Ali" userId="S::1504895@stu.tmc.ac.uk::29e06a97-9f5f-4f4c-9b7d-e727fa236c85" providerId="AD" clId="Web-{6787ACD3-3B05-F84D-1016-FA9A71127F90}"/>
    <pc:docChg chg="modSld">
      <pc:chgData name="Hassan Ali" userId="S::1504895@stu.tmc.ac.uk::29e06a97-9f5f-4f4c-9b7d-e727fa236c85" providerId="AD" clId="Web-{6787ACD3-3B05-F84D-1016-FA9A71127F90}" dt="2025-02-26T10:20:26.501" v="10"/>
      <pc:docMkLst>
        <pc:docMk/>
      </pc:docMkLst>
      <pc:sldChg chg="addSp delSp modSp">
        <pc:chgData name="Hassan Ali" userId="S::1504895@stu.tmc.ac.uk::29e06a97-9f5f-4f4c-9b7d-e727fa236c85" providerId="AD" clId="Web-{6787ACD3-3B05-F84D-1016-FA9A71127F90}" dt="2025-02-26T10:20:26.501" v="10"/>
        <pc:sldMkLst>
          <pc:docMk/>
          <pc:sldMk cId="109857222" sldId="256"/>
        </pc:sldMkLst>
        <pc:spChg chg="del">
          <ac:chgData name="Hassan Ali" userId="S::1504895@stu.tmc.ac.uk::29e06a97-9f5f-4f4c-9b7d-e727fa236c85" providerId="AD" clId="Web-{6787ACD3-3B05-F84D-1016-FA9A71127F90}" dt="2025-02-26T10:19:25.453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Hassan Ali" userId="S::1504895@stu.tmc.ac.uk::29e06a97-9f5f-4f4c-9b7d-e727fa236c85" providerId="AD" clId="Web-{6787ACD3-3B05-F84D-1016-FA9A71127F90}" dt="2025-02-26T10:19:25.718" v="1"/>
          <ac:spMkLst>
            <pc:docMk/>
            <pc:sldMk cId="109857222" sldId="256"/>
            <ac:spMk id="3" creationId="{00000000-0000-0000-0000-000000000000}"/>
          </ac:spMkLst>
        </pc:spChg>
        <pc:picChg chg="add mod modCrop">
          <ac:chgData name="Hassan Ali" userId="S::1504895@stu.tmc.ac.uk::29e06a97-9f5f-4f4c-9b7d-e727fa236c85" providerId="AD" clId="Web-{6787ACD3-3B05-F84D-1016-FA9A71127F90}" dt="2025-02-26T10:20:26.501" v="10"/>
          <ac:picMkLst>
            <pc:docMk/>
            <pc:sldMk cId="109857222" sldId="256"/>
            <ac:picMk id="4" creationId="{360FCB83-D016-BF1B-F3BF-0EC0BAEDCAB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0FCB83-D016-BF1B-F3BF-0EC0BAEDCA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167" b="2500"/>
          <a:stretch/>
        </p:blipFill>
        <p:spPr>
          <a:xfrm>
            <a:off x="4923077" y="2457181"/>
            <a:ext cx="1986316" cy="167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created xsi:type="dcterms:W3CDTF">2025-02-26T10:19:21Z</dcterms:created>
  <dcterms:modified xsi:type="dcterms:W3CDTF">2025-02-26T10:20:31Z</dcterms:modified>
</cp:coreProperties>
</file>