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36D51-FCC1-D129-D06F-C326B54C5B5C}" v="15" dt="2025-02-25T11:01:49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an Ali" userId="S::1504895@stu.tmc.ac.uk::29e06a97-9f5f-4f4c-9b7d-e727fa236c85" providerId="AD" clId="Web-{B8536D51-FCC1-D129-D06F-C326B54C5B5C}"/>
    <pc:docChg chg="modSld">
      <pc:chgData name="Hassan Ali" userId="S::1504895@stu.tmc.ac.uk::29e06a97-9f5f-4f4c-9b7d-e727fa236c85" providerId="AD" clId="Web-{B8536D51-FCC1-D129-D06F-C326B54C5B5C}" dt="2025-02-25T11:01:49.307" v="14" actId="20577"/>
      <pc:docMkLst>
        <pc:docMk/>
      </pc:docMkLst>
      <pc:sldChg chg="addSp delSp modSp">
        <pc:chgData name="Hassan Ali" userId="S::1504895@stu.tmc.ac.uk::29e06a97-9f5f-4f4c-9b7d-e727fa236c85" providerId="AD" clId="Web-{B8536D51-FCC1-D129-D06F-C326B54C5B5C}" dt="2025-02-25T11:01:49.307" v="14" actId="20577"/>
        <pc:sldMkLst>
          <pc:docMk/>
          <pc:sldMk cId="109857222" sldId="256"/>
        </pc:sldMkLst>
        <pc:spChg chg="del">
          <ac:chgData name="Hassan Ali" userId="S::1504895@stu.tmc.ac.uk::29e06a97-9f5f-4f4c-9b7d-e727fa236c85" providerId="AD" clId="Web-{B8536D51-FCC1-D129-D06F-C326B54C5B5C}" dt="2025-02-25T10:58:32.444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Hassan Ali" userId="S::1504895@stu.tmc.ac.uk::29e06a97-9f5f-4f4c-9b7d-e727fa236c85" providerId="AD" clId="Web-{B8536D51-FCC1-D129-D06F-C326B54C5B5C}" dt="2025-02-25T10:58:28.366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Hassan Ali" userId="S::1504895@stu.tmc.ac.uk::29e06a97-9f5f-4f4c-9b7d-e727fa236c85" providerId="AD" clId="Web-{B8536D51-FCC1-D129-D06F-C326B54C5B5C}" dt="2025-02-25T11:01:49.307" v="14" actId="20577"/>
          <ac:spMkLst>
            <pc:docMk/>
            <pc:sldMk cId="109857222" sldId="256"/>
            <ac:spMk id="4" creationId="{12683587-D265-D58C-5A8D-4D1B87D342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rt 3">
            <a:extLst>
              <a:ext uri="{FF2B5EF4-FFF2-40B4-BE49-F238E27FC236}">
                <a16:creationId xmlns:a16="http://schemas.microsoft.com/office/drawing/2014/main" id="{12683587-D265-D58C-5A8D-4D1B87D342E5}"/>
              </a:ext>
            </a:extLst>
          </p:cNvPr>
          <p:cNvSpPr/>
          <p:nvPr/>
        </p:nvSpPr>
        <p:spPr>
          <a:xfrm>
            <a:off x="3063483" y="1152769"/>
            <a:ext cx="3444298" cy="2994913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Faith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</cp:revision>
  <dcterms:created xsi:type="dcterms:W3CDTF">2025-02-25T10:58:25Z</dcterms:created>
  <dcterms:modified xsi:type="dcterms:W3CDTF">2025-02-25T11:01:53Z</dcterms:modified>
</cp:coreProperties>
</file>