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88" r:id="rId5"/>
    <p:sldId id="290" r:id="rId6"/>
    <p:sldId id="294" r:id="rId7"/>
    <p:sldId id="298" r:id="rId8"/>
    <p:sldId id="302" r:id="rId9"/>
    <p:sldId id="312" r:id="rId10"/>
    <p:sldId id="311" r:id="rId11"/>
    <p:sldId id="274" r:id="rId12"/>
    <p:sldId id="309" r:id="rId13"/>
    <p:sldId id="310" r:id="rId14"/>
    <p:sldId id="308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assanat" id="{56A6874F-5836-4803-BC50-0140E531D567}">
          <p14:sldIdLst>
            <p14:sldId id="288"/>
            <p14:sldId id="290"/>
            <p14:sldId id="294"/>
            <p14:sldId id="298"/>
            <p14:sldId id="302"/>
          </p14:sldIdLst>
        </p14:section>
        <p14:section name="Tabatha" id="{5FC7F864-51E1-4095-8AC0-DF730C4F10B2}">
          <p14:sldIdLst>
            <p14:sldId id="312"/>
            <p14:sldId id="311"/>
            <p14:sldId id="274"/>
          </p14:sldIdLst>
        </p14:section>
        <p14:section name="Tamsir" id="{40691443-9059-435F-8C18-423139EAF562}">
          <p14:sldIdLst>
            <p14:sldId id="309"/>
            <p14:sldId id="310"/>
            <p14:sldId id="308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F7F7F"/>
    <a:srgbClr val="302030"/>
    <a:srgbClr val="79A466"/>
    <a:srgbClr val="A466A1"/>
    <a:srgbClr val="7C4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41" autoAdjust="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03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FB0577-0F0F-4F67-B8E8-064E6C5D3D6C}" type="doc">
      <dgm:prSet loTypeId="urn:microsoft.com/office/officeart/2005/8/layout/hProcess4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81BCA7EB-3F1C-4EE4-B5E4-F68B8A3B8D98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>
              <a:latin typeface="+mj-lt"/>
            </a:rPr>
            <a:t>utils.py</a:t>
          </a:r>
        </a:p>
      </dgm:t>
    </dgm:pt>
    <dgm:pt modelId="{9AB98B20-A59F-46A3-A5C6-8E41B4E9223F}" type="parTrans" cxnId="{1A05D79B-455D-49C1-98CD-A7583EE1E9F2}">
      <dgm:prSet/>
      <dgm:spPr/>
      <dgm:t>
        <a:bodyPr/>
        <a:lstStyle/>
        <a:p>
          <a:endParaRPr lang="en-US"/>
        </a:p>
      </dgm:t>
    </dgm:pt>
    <dgm:pt modelId="{25F88088-576D-40BE-A180-BB411C5C55A2}" type="sibTrans" cxnId="{1A05D79B-455D-49C1-98CD-A7583EE1E9F2}">
      <dgm:prSet/>
      <dgm:spPr>
        <a:solidFill>
          <a:srgbClr val="FFFFFF"/>
        </a:solidFill>
      </dgm:spPr>
      <dgm:t>
        <a:bodyPr/>
        <a:lstStyle/>
        <a:p>
          <a:endParaRPr lang="en-US"/>
        </a:p>
      </dgm:t>
    </dgm:pt>
    <dgm:pt modelId="{27AAD3B3-5F3C-492F-8787-A67229839334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rPr>
            <a:t>class </a:t>
          </a:r>
          <a:r>
            <a:rPr lang="en-US" sz="1800" dirty="0" err="1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rPr>
            <a:t>AdrStats</a:t>
          </a:r>
          <a:endParaRPr lang="en-US" sz="1800" dirty="0">
            <a:solidFill>
              <a:schemeClr val="tx1">
                <a:lumMod val="95000"/>
                <a:lumOff val="5000"/>
              </a:schemeClr>
            </a:solidFill>
            <a:latin typeface="Avenir Next LT Pro" panose="020B0504020202020204" pitchFamily="34" charset="0"/>
          </a:endParaRPr>
        </a:p>
      </dgm:t>
    </dgm:pt>
    <dgm:pt modelId="{1DA1D53D-75F7-4BF7-8872-90C91CD5F07C}" type="parTrans" cxnId="{D61A2C5F-43B3-41AB-81E4-753F4C48F9E6}">
      <dgm:prSet/>
      <dgm:spPr/>
      <dgm:t>
        <a:bodyPr/>
        <a:lstStyle/>
        <a:p>
          <a:endParaRPr lang="en-US"/>
        </a:p>
      </dgm:t>
    </dgm:pt>
    <dgm:pt modelId="{27D8F2BC-CC95-4386-A018-A2C6D97F58DB}" type="sibTrans" cxnId="{D61A2C5F-43B3-41AB-81E4-753F4C48F9E6}">
      <dgm:prSet/>
      <dgm:spPr/>
      <dgm:t>
        <a:bodyPr/>
        <a:lstStyle/>
        <a:p>
          <a:endParaRPr lang="en-US"/>
        </a:p>
      </dgm:t>
    </dgm:pt>
    <dgm:pt modelId="{6D83D749-E296-4C94-9A22-E5266D7A16AD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analysis.py</a:t>
          </a:r>
        </a:p>
      </dgm:t>
    </dgm:pt>
    <dgm:pt modelId="{C3181DC7-81A1-487B-9771-124AF075D170}" type="parTrans" cxnId="{82BE586C-6C7D-4DA1-9DD7-A22637147C0B}">
      <dgm:prSet/>
      <dgm:spPr/>
      <dgm:t>
        <a:bodyPr/>
        <a:lstStyle/>
        <a:p>
          <a:endParaRPr lang="en-US"/>
        </a:p>
      </dgm:t>
    </dgm:pt>
    <dgm:pt modelId="{A31FB1E6-681C-4E41-B3DC-BC381E673793}" type="sibTrans" cxnId="{82BE586C-6C7D-4DA1-9DD7-A22637147C0B}">
      <dgm:prSet/>
      <dgm:spPr>
        <a:solidFill>
          <a:srgbClr val="FFFFFF"/>
        </a:solidFill>
      </dgm:spPr>
      <dgm:t>
        <a:bodyPr/>
        <a:lstStyle/>
        <a:p>
          <a:endParaRPr lang="en-US"/>
        </a:p>
      </dgm:t>
    </dgm:pt>
    <dgm:pt modelId="{714C8E88-EA8D-43EB-8740-09C7B015619F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rPr>
            <a:t>def </a:t>
          </a:r>
          <a:r>
            <a:rPr lang="en-US" sz="1800" dirty="0" err="1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rPr>
            <a:t>analyse_adr</a:t>
          </a:r>
          <a:r>
            <a:rPr lang="en-GB" sz="1800" dirty="0">
              <a:latin typeface="Avenir Next LT Pro" panose="020B0504020202020204" pitchFamily="34" charset="0"/>
            </a:rPr>
            <a:t>(data)</a:t>
          </a:r>
          <a:endParaRPr lang="en-US" sz="1800" dirty="0">
            <a:solidFill>
              <a:schemeClr val="tx1">
                <a:lumMod val="95000"/>
                <a:lumOff val="5000"/>
              </a:schemeClr>
            </a:solidFill>
            <a:latin typeface="Avenir Next LT Pro" panose="020B0504020202020204" pitchFamily="34" charset="0"/>
          </a:endParaRPr>
        </a:p>
      </dgm:t>
    </dgm:pt>
    <dgm:pt modelId="{93E23DA6-1BF6-48B3-8AB0-C5C507ECADA6}" type="parTrans" cxnId="{68CCA116-F900-40A9-AC6D-9A2850385BB6}">
      <dgm:prSet/>
      <dgm:spPr/>
      <dgm:t>
        <a:bodyPr/>
        <a:lstStyle/>
        <a:p>
          <a:endParaRPr lang="en-US"/>
        </a:p>
      </dgm:t>
    </dgm:pt>
    <dgm:pt modelId="{ED5B9A38-9AAE-442C-9167-14B6264A49D2}" type="sibTrans" cxnId="{68CCA116-F900-40A9-AC6D-9A2850385BB6}">
      <dgm:prSet/>
      <dgm:spPr/>
      <dgm:t>
        <a:bodyPr/>
        <a:lstStyle/>
        <a:p>
          <a:endParaRPr lang="en-US"/>
        </a:p>
      </dgm:t>
    </dgm:pt>
    <dgm:pt modelId="{8F25EB98-ACC4-4CCC-B35B-988A7C9ABDA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workflow.py</a:t>
          </a:r>
        </a:p>
      </dgm:t>
    </dgm:pt>
    <dgm:pt modelId="{4B93D18E-01C2-4E5C-A47E-3C8270483F4D}" type="parTrans" cxnId="{F0B9AD82-30BB-449B-A317-8B75870B6713}">
      <dgm:prSet/>
      <dgm:spPr/>
      <dgm:t>
        <a:bodyPr/>
        <a:lstStyle/>
        <a:p>
          <a:endParaRPr lang="en-US"/>
        </a:p>
      </dgm:t>
    </dgm:pt>
    <dgm:pt modelId="{A9131047-CAE5-4200-A13C-C96291A27807}" type="sibTrans" cxnId="{F0B9AD82-30BB-449B-A317-8B75870B6713}">
      <dgm:prSet/>
      <dgm:spPr/>
      <dgm:t>
        <a:bodyPr/>
        <a:lstStyle/>
        <a:p>
          <a:endParaRPr lang="en-US"/>
        </a:p>
      </dgm:t>
    </dgm:pt>
    <dgm:pt modelId="{B03FF932-555B-4A78-8CC5-8495E10E40FA}">
      <dgm:prSet phldrT="[Text]"/>
      <dgm:spPr/>
      <dgm:t>
        <a:bodyPr/>
        <a:lstStyle/>
        <a:p>
          <a:pPr algn="just">
            <a:lnSpc>
              <a:spcPct val="250000"/>
            </a:lnSpc>
          </a:pPr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rPr>
            <a:t>preprocess: </a:t>
          </a:r>
          <a:r>
            <a:rPr lang="en-US" dirty="0" err="1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rPr>
            <a:t>clean_data</a:t>
          </a:r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rPr>
            <a:t>()</a:t>
          </a:r>
        </a:p>
      </dgm:t>
    </dgm:pt>
    <dgm:pt modelId="{FF815C9F-A24D-4226-AE93-D96ED7F0C989}" type="parTrans" cxnId="{AB8E1264-74D5-4961-937D-CBACD3A5B608}">
      <dgm:prSet/>
      <dgm:spPr/>
      <dgm:t>
        <a:bodyPr/>
        <a:lstStyle/>
        <a:p>
          <a:endParaRPr lang="en-US"/>
        </a:p>
      </dgm:t>
    </dgm:pt>
    <dgm:pt modelId="{EA523961-29FF-400A-AC56-26AA89B23A17}" type="sibTrans" cxnId="{AB8E1264-74D5-4961-937D-CBACD3A5B608}">
      <dgm:prSet/>
      <dgm:spPr/>
      <dgm:t>
        <a:bodyPr/>
        <a:lstStyle/>
        <a:p>
          <a:endParaRPr lang="en-US"/>
        </a:p>
      </dgm:t>
    </dgm:pt>
    <dgm:pt modelId="{7CC754ED-538B-4F9D-AFE1-10E79AA790B1}">
      <dgm:prSet phldrT="[Text]"/>
      <dgm:spPr/>
      <dgm:t>
        <a:bodyPr/>
        <a:lstStyle/>
        <a:p>
          <a:pPr algn="just">
            <a:lnSpc>
              <a:spcPct val="250000"/>
            </a:lnSpc>
          </a:pPr>
          <a:r>
            <a:rPr lang="en-US" dirty="0" err="1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rPr>
            <a:t>analyse</a:t>
          </a:r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rPr>
            <a:t>: </a:t>
          </a:r>
          <a:r>
            <a:rPr lang="en-US" dirty="0" err="1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rPr>
            <a:t>all_analysis</a:t>
          </a:r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rPr>
            <a:t>()</a:t>
          </a:r>
        </a:p>
      </dgm:t>
    </dgm:pt>
    <dgm:pt modelId="{8307905B-D506-40DC-9A96-F7FD279B7857}" type="parTrans" cxnId="{EC9377BB-FD70-4FB3-A5A2-6B33614D982A}">
      <dgm:prSet/>
      <dgm:spPr/>
      <dgm:t>
        <a:bodyPr/>
        <a:lstStyle/>
        <a:p>
          <a:endParaRPr lang="en-US"/>
        </a:p>
      </dgm:t>
    </dgm:pt>
    <dgm:pt modelId="{F0B718F6-DBC5-4E21-B762-BC895A6EA9D7}" type="sibTrans" cxnId="{EC9377BB-FD70-4FB3-A5A2-6B33614D982A}">
      <dgm:prSet/>
      <dgm:spPr/>
      <dgm:t>
        <a:bodyPr/>
        <a:lstStyle/>
        <a:p>
          <a:endParaRPr lang="en-US"/>
        </a:p>
      </dgm:t>
    </dgm:pt>
    <dgm:pt modelId="{ABB3BCDE-4629-4D2C-9BC6-8D288234BF7F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rPr>
            <a:t>def </a:t>
          </a:r>
          <a:r>
            <a:rPr lang="en-US" sz="1800" dirty="0" err="1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rPr>
            <a:t>analyse</a:t>
          </a:r>
          <a:r>
            <a: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rPr>
            <a:t>_...</a:t>
          </a:r>
        </a:p>
      </dgm:t>
    </dgm:pt>
    <dgm:pt modelId="{EDAF11DC-C607-42C9-81C6-7758ECB7E1AE}" type="parTrans" cxnId="{D706A0E8-104B-4011-ADB5-7D919BF27553}">
      <dgm:prSet/>
      <dgm:spPr/>
      <dgm:t>
        <a:bodyPr/>
        <a:lstStyle/>
        <a:p>
          <a:endParaRPr lang="en-US"/>
        </a:p>
      </dgm:t>
    </dgm:pt>
    <dgm:pt modelId="{77965AA9-F3D6-421C-85E4-9B145EC851B2}" type="sibTrans" cxnId="{D706A0E8-104B-4011-ADB5-7D919BF27553}">
      <dgm:prSet/>
      <dgm:spPr/>
      <dgm:t>
        <a:bodyPr/>
        <a:lstStyle/>
        <a:p>
          <a:endParaRPr lang="en-US"/>
        </a:p>
      </dgm:t>
    </dgm:pt>
    <dgm:pt modelId="{8F900C89-4049-417C-9B74-F14DD747DF02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rPr>
            <a:t>def </a:t>
          </a:r>
          <a:r>
            <a:rPr lang="en-US" sz="1800" dirty="0" err="1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rPr>
            <a:t>all_analysis</a:t>
          </a:r>
          <a:r>
            <a: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rPr>
            <a:t>()</a:t>
          </a:r>
          <a:endParaRPr lang="en-US" sz="1600" dirty="0">
            <a:solidFill>
              <a:schemeClr val="tx1">
                <a:lumMod val="95000"/>
                <a:lumOff val="5000"/>
              </a:schemeClr>
            </a:solidFill>
            <a:latin typeface="Avenir Next LT Pro" panose="020B0504020202020204" pitchFamily="34" charset="0"/>
          </a:endParaRPr>
        </a:p>
      </dgm:t>
    </dgm:pt>
    <dgm:pt modelId="{D085E92A-0EEA-47C5-8750-F1418A94AD19}" type="parTrans" cxnId="{81E098FC-F9DD-4958-8F9D-ADD2CCE6D976}">
      <dgm:prSet/>
      <dgm:spPr/>
      <dgm:t>
        <a:bodyPr/>
        <a:lstStyle/>
        <a:p>
          <a:endParaRPr lang="en-US"/>
        </a:p>
      </dgm:t>
    </dgm:pt>
    <dgm:pt modelId="{C9F53DF1-E4D6-40B0-B3EC-7159FBDCA95C}" type="sibTrans" cxnId="{81E098FC-F9DD-4958-8F9D-ADD2CCE6D976}">
      <dgm:prSet/>
      <dgm:spPr/>
      <dgm:t>
        <a:bodyPr/>
        <a:lstStyle/>
        <a:p>
          <a:endParaRPr lang="en-US"/>
        </a:p>
      </dgm:t>
    </dgm:pt>
    <dgm:pt modelId="{7098697D-F2A9-4B3D-8B8E-851B8A6F8D84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rPr>
            <a:t>__</a:t>
          </a:r>
          <a:r>
            <a:rPr lang="en-US" sz="1800" dirty="0" err="1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rPr>
            <a:t>init</a:t>
          </a:r>
          <a:r>
            <a: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rPr>
            <a:t>__</a:t>
          </a:r>
        </a:p>
      </dgm:t>
    </dgm:pt>
    <dgm:pt modelId="{DDAE9FD6-2886-4671-A810-2526CF9FBAF1}" type="parTrans" cxnId="{7659A217-4784-4CEF-AEFE-F2F4C8937EE7}">
      <dgm:prSet/>
      <dgm:spPr/>
      <dgm:t>
        <a:bodyPr/>
        <a:lstStyle/>
        <a:p>
          <a:endParaRPr lang="en-US"/>
        </a:p>
      </dgm:t>
    </dgm:pt>
    <dgm:pt modelId="{40C9999F-A7D0-4303-AA22-408AD7A2A86D}" type="sibTrans" cxnId="{7659A217-4784-4CEF-AEFE-F2F4C8937EE7}">
      <dgm:prSet/>
      <dgm:spPr/>
      <dgm:t>
        <a:bodyPr/>
        <a:lstStyle/>
        <a:p>
          <a:endParaRPr lang="en-US"/>
        </a:p>
      </dgm:t>
    </dgm:pt>
    <dgm:pt modelId="{7634552D-0E08-49D2-91D1-E9A81186FDD1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dirty="0" err="1">
              <a:latin typeface="Avenir Next LT Pro" panose="020B0504020202020204" pitchFamily="34" charset="0"/>
            </a:rPr>
            <a:t>plot_fig</a:t>
          </a:r>
          <a:endParaRPr lang="en-US" sz="1800" dirty="0">
            <a:solidFill>
              <a:schemeClr val="tx1">
                <a:lumMod val="95000"/>
                <a:lumOff val="5000"/>
              </a:schemeClr>
            </a:solidFill>
            <a:latin typeface="Avenir Next LT Pro" panose="020B0504020202020204" pitchFamily="34" charset="0"/>
          </a:endParaRPr>
        </a:p>
      </dgm:t>
    </dgm:pt>
    <dgm:pt modelId="{BD00A28E-85F7-43FC-97B7-FE46B854B9AD}" type="parTrans" cxnId="{75E2576E-5BCC-490E-AE6D-343E430BAAF7}">
      <dgm:prSet/>
      <dgm:spPr/>
      <dgm:t>
        <a:bodyPr/>
        <a:lstStyle/>
        <a:p>
          <a:endParaRPr lang="en-US"/>
        </a:p>
      </dgm:t>
    </dgm:pt>
    <dgm:pt modelId="{DA01B900-4DF0-4166-A5E5-27FE3856CA31}" type="sibTrans" cxnId="{75E2576E-5BCC-490E-AE6D-343E430BAAF7}">
      <dgm:prSet/>
      <dgm:spPr/>
      <dgm:t>
        <a:bodyPr/>
        <a:lstStyle/>
        <a:p>
          <a:endParaRPr lang="en-US"/>
        </a:p>
      </dgm:t>
    </dgm:pt>
    <dgm:pt modelId="{12033E91-BFE4-4E9F-90FE-40FD2FC9AE21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dirty="0" err="1">
              <a:latin typeface="Avenir Next LT Pro" panose="020B0504020202020204" pitchFamily="34" charset="0"/>
            </a:rPr>
            <a:t>summary_csv</a:t>
          </a:r>
          <a:endParaRPr lang="en-US" sz="1800" dirty="0">
            <a:solidFill>
              <a:schemeClr val="tx1">
                <a:lumMod val="95000"/>
                <a:lumOff val="5000"/>
              </a:schemeClr>
            </a:solidFill>
            <a:latin typeface="Avenir Next LT Pro" panose="020B0504020202020204" pitchFamily="34" charset="0"/>
          </a:endParaRPr>
        </a:p>
      </dgm:t>
    </dgm:pt>
    <dgm:pt modelId="{6DF47910-DDCF-483F-A968-467F36B4AFB2}" type="parTrans" cxnId="{91AC71A0-8A53-4794-ABE6-C38E216B7215}">
      <dgm:prSet/>
      <dgm:spPr/>
      <dgm:t>
        <a:bodyPr/>
        <a:lstStyle/>
        <a:p>
          <a:endParaRPr lang="en-US"/>
        </a:p>
      </dgm:t>
    </dgm:pt>
    <dgm:pt modelId="{7E2FD760-2AF5-4A94-BC68-08B832EA8C69}" type="sibTrans" cxnId="{91AC71A0-8A53-4794-ABE6-C38E216B7215}">
      <dgm:prSet/>
      <dgm:spPr/>
      <dgm:t>
        <a:bodyPr/>
        <a:lstStyle/>
        <a:p>
          <a:endParaRPr lang="en-US"/>
        </a:p>
      </dgm:t>
    </dgm:pt>
    <dgm:pt modelId="{459A3A76-32EF-478E-B7A4-7399E22A668B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rPr>
            <a:t>class </a:t>
          </a:r>
          <a:r>
            <a:rPr lang="en-US" sz="1800" dirty="0">
              <a:solidFill>
                <a:schemeClr val="tx2">
                  <a:lumMod val="50000"/>
                </a:schemeClr>
              </a:solidFill>
              <a:latin typeface="Avenir Next LT Pro" panose="020B0504020202020204" pitchFamily="34" charset="0"/>
            </a:rPr>
            <a:t>…</a:t>
          </a:r>
        </a:p>
      </dgm:t>
    </dgm:pt>
    <dgm:pt modelId="{F8DA7574-7ED9-4A55-83AE-BF536BB876F4}" type="sibTrans" cxnId="{D06B42BD-AC7B-4F26-9089-96082E13A954}">
      <dgm:prSet/>
      <dgm:spPr/>
      <dgm:t>
        <a:bodyPr/>
        <a:lstStyle/>
        <a:p>
          <a:endParaRPr lang="en-US"/>
        </a:p>
      </dgm:t>
    </dgm:pt>
    <dgm:pt modelId="{C48CEE21-CC48-4BB8-8B73-C406C76E3219}" type="parTrans" cxnId="{D06B42BD-AC7B-4F26-9089-96082E13A954}">
      <dgm:prSet/>
      <dgm:spPr/>
      <dgm:t>
        <a:bodyPr/>
        <a:lstStyle/>
        <a:p>
          <a:endParaRPr lang="en-US"/>
        </a:p>
      </dgm:t>
    </dgm:pt>
    <dgm:pt modelId="{FB457E2B-D776-4B96-AA07-415483EE0E43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GB" sz="1600" dirty="0" err="1">
              <a:latin typeface="Avenir Next LT Pro" panose="020B0504020202020204" pitchFamily="34" charset="0"/>
            </a:rPr>
            <a:t>adr_stats</a:t>
          </a:r>
          <a:r>
            <a:rPr lang="en-GB" sz="1600" dirty="0">
              <a:latin typeface="Avenir Next LT Pro" panose="020B0504020202020204" pitchFamily="34" charset="0"/>
            </a:rPr>
            <a:t> = </a:t>
          </a:r>
          <a:r>
            <a:rPr lang="en-GB" sz="1600" dirty="0" err="1">
              <a:latin typeface="Avenir Next LT Pro" panose="020B0504020202020204" pitchFamily="34" charset="0"/>
            </a:rPr>
            <a:t>AdrStats</a:t>
          </a:r>
          <a:r>
            <a:rPr lang="en-GB" sz="1600" dirty="0">
              <a:latin typeface="Avenir Next LT Pro" panose="020B0504020202020204" pitchFamily="34" charset="0"/>
            </a:rPr>
            <a:t>(data)</a:t>
          </a:r>
          <a:endParaRPr lang="en-US" sz="1600" dirty="0">
            <a:solidFill>
              <a:schemeClr val="tx1">
                <a:lumMod val="95000"/>
                <a:lumOff val="5000"/>
              </a:schemeClr>
            </a:solidFill>
            <a:latin typeface="Avenir Next LT Pro" panose="020B0504020202020204" pitchFamily="34" charset="0"/>
          </a:endParaRPr>
        </a:p>
      </dgm:t>
    </dgm:pt>
    <dgm:pt modelId="{535F3785-242B-43E1-9AF1-CFFC599AE3BF}" type="parTrans" cxnId="{878C27B1-7DBB-4CCA-ABE6-8CAC6B2A65A2}">
      <dgm:prSet/>
      <dgm:spPr/>
      <dgm:t>
        <a:bodyPr/>
        <a:lstStyle/>
        <a:p>
          <a:endParaRPr lang="en-US"/>
        </a:p>
      </dgm:t>
    </dgm:pt>
    <dgm:pt modelId="{7BBAAF87-271D-4927-91F8-C57C2C300DA9}" type="sibTrans" cxnId="{878C27B1-7DBB-4CCA-ABE6-8CAC6B2A65A2}">
      <dgm:prSet/>
      <dgm:spPr/>
      <dgm:t>
        <a:bodyPr/>
        <a:lstStyle/>
        <a:p>
          <a:endParaRPr lang="en-US"/>
        </a:p>
      </dgm:t>
    </dgm:pt>
    <dgm:pt modelId="{F1AB41D8-EACE-4195-9BB5-CD70526D1214}">
      <dgm:prSet custT="1"/>
      <dgm:spPr/>
      <dgm:t>
        <a:bodyPr/>
        <a:lstStyle/>
        <a:p>
          <a:r>
            <a:rPr lang="en-GB" sz="1600" dirty="0" err="1">
              <a:latin typeface="Avenir Next LT Pro" panose="020B0504020202020204" pitchFamily="34" charset="0"/>
            </a:rPr>
            <a:t>adr_stats.plot_fig</a:t>
          </a:r>
          <a:r>
            <a:rPr lang="en-GB" sz="1600" dirty="0">
              <a:latin typeface="Avenir Next LT Pro" panose="020B0504020202020204" pitchFamily="34" charset="0"/>
            </a:rPr>
            <a:t>(</a:t>
          </a:r>
          <a:r>
            <a:rPr lang="en-GB" sz="1600" dirty="0" err="1">
              <a:latin typeface="Avenir Next LT Pro" panose="020B0504020202020204" pitchFamily="34" charset="0"/>
            </a:rPr>
            <a:t>filepath</a:t>
          </a:r>
          <a:r>
            <a:rPr lang="en-GB" sz="1600" dirty="0">
              <a:latin typeface="Avenir Next LT Pro" panose="020B0504020202020204" pitchFamily="34" charset="0"/>
            </a:rPr>
            <a:t>)</a:t>
          </a:r>
          <a:endParaRPr lang="en-US" sz="1600" dirty="0">
            <a:latin typeface="Avenir Next LT Pro" panose="020B0504020202020204" pitchFamily="34" charset="0"/>
          </a:endParaRPr>
        </a:p>
      </dgm:t>
    </dgm:pt>
    <dgm:pt modelId="{9FC2AC41-7447-418C-86AA-AF5F6D5956F7}" type="sibTrans" cxnId="{5B9B358F-C1D0-4F56-8CD2-1B15F914189B}">
      <dgm:prSet/>
      <dgm:spPr/>
      <dgm:t>
        <a:bodyPr/>
        <a:lstStyle/>
        <a:p>
          <a:endParaRPr lang="en-US"/>
        </a:p>
      </dgm:t>
    </dgm:pt>
    <dgm:pt modelId="{BE06282D-1F1F-43F3-870A-E3B98524BC04}" type="parTrans" cxnId="{5B9B358F-C1D0-4F56-8CD2-1B15F914189B}">
      <dgm:prSet/>
      <dgm:spPr/>
      <dgm:t>
        <a:bodyPr/>
        <a:lstStyle/>
        <a:p>
          <a:endParaRPr lang="en-US"/>
        </a:p>
      </dgm:t>
    </dgm:pt>
    <dgm:pt modelId="{2DC008EA-CA95-4E6E-894E-241A966A60F6}">
      <dgm:prSet custT="1"/>
      <dgm:spPr/>
      <dgm:t>
        <a:bodyPr/>
        <a:lstStyle/>
        <a:p>
          <a:r>
            <a:rPr lang="en-GB" sz="1600" dirty="0" err="1">
              <a:latin typeface="Avenir Next LT Pro" panose="020B0504020202020204" pitchFamily="34" charset="0"/>
            </a:rPr>
            <a:t>adr_stats.summary_csv</a:t>
          </a:r>
          <a:r>
            <a:rPr lang="en-GB" sz="1600" dirty="0">
              <a:latin typeface="Avenir Next LT Pro" panose="020B0504020202020204" pitchFamily="34" charset="0"/>
            </a:rPr>
            <a:t>(</a:t>
          </a:r>
          <a:r>
            <a:rPr lang="en-GB" sz="1600" dirty="0" err="1">
              <a:latin typeface="Avenir Next LT Pro" panose="020B0504020202020204" pitchFamily="34" charset="0"/>
            </a:rPr>
            <a:t>filepath</a:t>
          </a:r>
          <a:r>
            <a:rPr lang="en-GB" sz="1600" dirty="0">
              <a:latin typeface="Avenir Next LT Pro" panose="020B0504020202020204" pitchFamily="34" charset="0"/>
            </a:rPr>
            <a:t>)</a:t>
          </a:r>
          <a:endParaRPr lang="en-US" sz="1600" dirty="0">
            <a:latin typeface="Avenir Next LT Pro" panose="020B0504020202020204" pitchFamily="34" charset="0"/>
          </a:endParaRPr>
        </a:p>
      </dgm:t>
    </dgm:pt>
    <dgm:pt modelId="{5C423E2C-6FEA-4831-8CDD-CCC72B7F481E}" type="sibTrans" cxnId="{27E90B41-3ECB-4427-8EE7-7B4BF151FBB1}">
      <dgm:prSet/>
      <dgm:spPr/>
      <dgm:t>
        <a:bodyPr/>
        <a:lstStyle/>
        <a:p>
          <a:endParaRPr lang="en-US"/>
        </a:p>
      </dgm:t>
    </dgm:pt>
    <dgm:pt modelId="{EB0536FC-C238-4F6A-8B47-0C0C37BE7C3A}" type="parTrans" cxnId="{27E90B41-3ECB-4427-8EE7-7B4BF151FBB1}">
      <dgm:prSet/>
      <dgm:spPr/>
      <dgm:t>
        <a:bodyPr/>
        <a:lstStyle/>
        <a:p>
          <a:endParaRPr lang="en-US"/>
        </a:p>
      </dgm:t>
    </dgm:pt>
    <dgm:pt modelId="{F247F2A5-C2D5-4D37-8C5B-998FCC95713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 err="1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rPr>
            <a:t>compute_stats</a:t>
          </a:r>
          <a:endParaRPr lang="en-US" sz="1800" dirty="0">
            <a:solidFill>
              <a:schemeClr val="tx1">
                <a:lumMod val="95000"/>
                <a:lumOff val="5000"/>
              </a:schemeClr>
            </a:solidFill>
            <a:latin typeface="Avenir Next LT Pro" panose="020B0504020202020204" pitchFamily="34" charset="0"/>
          </a:endParaRPr>
        </a:p>
      </dgm:t>
    </dgm:pt>
    <dgm:pt modelId="{33EFDB80-C9E1-4626-B542-CCD149245B8A}" type="parTrans" cxnId="{75AB6A5B-FF55-4BA2-BDC0-8BA759C43892}">
      <dgm:prSet/>
      <dgm:spPr/>
      <dgm:t>
        <a:bodyPr/>
        <a:lstStyle/>
        <a:p>
          <a:endParaRPr lang="en-US"/>
        </a:p>
      </dgm:t>
    </dgm:pt>
    <dgm:pt modelId="{5ABCAC2A-DFBB-4C4A-80EB-22454A16FE11}" type="sibTrans" cxnId="{75AB6A5B-FF55-4BA2-BDC0-8BA759C43892}">
      <dgm:prSet/>
      <dgm:spPr/>
      <dgm:t>
        <a:bodyPr/>
        <a:lstStyle/>
        <a:p>
          <a:endParaRPr lang="en-US"/>
        </a:p>
      </dgm:t>
    </dgm:pt>
    <dgm:pt modelId="{0E935FC3-CC96-49C5-9538-5464AFAF76A3}" type="pres">
      <dgm:prSet presAssocID="{DDFB0577-0F0F-4F67-B8E8-064E6C5D3D6C}" presName="Name0" presStyleCnt="0">
        <dgm:presLayoutVars>
          <dgm:dir/>
          <dgm:animLvl val="lvl"/>
          <dgm:resizeHandles val="exact"/>
        </dgm:presLayoutVars>
      </dgm:prSet>
      <dgm:spPr/>
    </dgm:pt>
    <dgm:pt modelId="{C8EE068F-BB42-45FF-8393-25F954C581EC}" type="pres">
      <dgm:prSet presAssocID="{DDFB0577-0F0F-4F67-B8E8-064E6C5D3D6C}" presName="tSp" presStyleCnt="0"/>
      <dgm:spPr/>
    </dgm:pt>
    <dgm:pt modelId="{66B46831-D420-4C9B-A4B8-550F3ABC0C37}" type="pres">
      <dgm:prSet presAssocID="{DDFB0577-0F0F-4F67-B8E8-064E6C5D3D6C}" presName="bSp" presStyleCnt="0"/>
      <dgm:spPr/>
    </dgm:pt>
    <dgm:pt modelId="{AA216BAD-0806-44D3-A8D7-A7DCD9ED62B5}" type="pres">
      <dgm:prSet presAssocID="{DDFB0577-0F0F-4F67-B8E8-064E6C5D3D6C}" presName="process" presStyleCnt="0"/>
      <dgm:spPr/>
    </dgm:pt>
    <dgm:pt modelId="{3BD82ED7-ADA3-4A37-A6B2-2FCD9A0E0895}" type="pres">
      <dgm:prSet presAssocID="{81BCA7EB-3F1C-4EE4-B5E4-F68B8A3B8D98}" presName="composite1" presStyleCnt="0"/>
      <dgm:spPr/>
    </dgm:pt>
    <dgm:pt modelId="{7581AF5A-19DD-4760-B14E-3C9B5B192BDD}" type="pres">
      <dgm:prSet presAssocID="{81BCA7EB-3F1C-4EE4-B5E4-F68B8A3B8D98}" presName="dummyNode1" presStyleLbl="node1" presStyleIdx="0" presStyleCnt="3"/>
      <dgm:spPr/>
    </dgm:pt>
    <dgm:pt modelId="{A245DA1F-1783-4F08-AA4D-7669DEB402BE}" type="pres">
      <dgm:prSet presAssocID="{81BCA7EB-3F1C-4EE4-B5E4-F68B8A3B8D98}" presName="childNode1" presStyleLbl="bgAcc1" presStyleIdx="0" presStyleCnt="3" custScaleX="117949" custScaleY="115882">
        <dgm:presLayoutVars>
          <dgm:bulletEnabled val="1"/>
        </dgm:presLayoutVars>
      </dgm:prSet>
      <dgm:spPr/>
    </dgm:pt>
    <dgm:pt modelId="{C9AD8C31-6035-44AC-A4F0-C5286005D963}" type="pres">
      <dgm:prSet presAssocID="{81BCA7EB-3F1C-4EE4-B5E4-F68B8A3B8D98}" presName="childNode1tx" presStyleLbl="bgAcc1" presStyleIdx="0" presStyleCnt="3">
        <dgm:presLayoutVars>
          <dgm:bulletEnabled val="1"/>
        </dgm:presLayoutVars>
      </dgm:prSet>
      <dgm:spPr/>
    </dgm:pt>
    <dgm:pt modelId="{AA4D25D5-FCA2-4076-B3E6-7BD312942605}" type="pres">
      <dgm:prSet presAssocID="{81BCA7EB-3F1C-4EE4-B5E4-F68B8A3B8D98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66B3F018-ABED-4E6D-A285-53440D857641}" type="pres">
      <dgm:prSet presAssocID="{81BCA7EB-3F1C-4EE4-B5E4-F68B8A3B8D98}" presName="connSite1" presStyleCnt="0"/>
      <dgm:spPr/>
    </dgm:pt>
    <dgm:pt modelId="{FED848A6-C5F2-4ACA-A664-E0779AD3597E}" type="pres">
      <dgm:prSet presAssocID="{25F88088-576D-40BE-A180-BB411C5C55A2}" presName="Name9" presStyleLbl="sibTrans2D1" presStyleIdx="0" presStyleCnt="2"/>
      <dgm:spPr/>
    </dgm:pt>
    <dgm:pt modelId="{077BF931-3815-49B4-82FE-5A13B6238FC4}" type="pres">
      <dgm:prSet presAssocID="{6D83D749-E296-4C94-9A22-E5266D7A16AD}" presName="composite2" presStyleCnt="0"/>
      <dgm:spPr/>
    </dgm:pt>
    <dgm:pt modelId="{3904B659-3118-49F0-92D2-E43CD7256499}" type="pres">
      <dgm:prSet presAssocID="{6D83D749-E296-4C94-9A22-E5266D7A16AD}" presName="dummyNode2" presStyleLbl="node1" presStyleIdx="0" presStyleCnt="3"/>
      <dgm:spPr/>
    </dgm:pt>
    <dgm:pt modelId="{67B8D2D7-66D7-406E-ADBF-F887F179CE76}" type="pres">
      <dgm:prSet presAssocID="{6D83D749-E296-4C94-9A22-E5266D7A16AD}" presName="childNode2" presStyleLbl="bgAcc1" presStyleIdx="1" presStyleCnt="3" custScaleX="164250" custScaleY="143413" custLinFactNeighborX="2570" custLinFactNeighborY="2312">
        <dgm:presLayoutVars>
          <dgm:bulletEnabled val="1"/>
        </dgm:presLayoutVars>
      </dgm:prSet>
      <dgm:spPr/>
    </dgm:pt>
    <dgm:pt modelId="{3977C612-BEF9-45E3-B826-CEF3F1FF8C3E}" type="pres">
      <dgm:prSet presAssocID="{6D83D749-E296-4C94-9A22-E5266D7A16AD}" presName="childNode2tx" presStyleLbl="bgAcc1" presStyleIdx="1" presStyleCnt="3">
        <dgm:presLayoutVars>
          <dgm:bulletEnabled val="1"/>
        </dgm:presLayoutVars>
      </dgm:prSet>
      <dgm:spPr/>
    </dgm:pt>
    <dgm:pt modelId="{A9166CC5-2563-4F34-9349-5DF604D90AED}" type="pres">
      <dgm:prSet presAssocID="{6D83D749-E296-4C94-9A22-E5266D7A16AD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1EF546F-8353-4A99-8B0D-F2718220A308}" type="pres">
      <dgm:prSet presAssocID="{6D83D749-E296-4C94-9A22-E5266D7A16AD}" presName="connSite2" presStyleCnt="0"/>
      <dgm:spPr/>
    </dgm:pt>
    <dgm:pt modelId="{BC70CBF1-F17C-40FA-B500-6D58CFB1F140}" type="pres">
      <dgm:prSet presAssocID="{A31FB1E6-681C-4E41-B3DC-BC381E673793}" presName="Name18" presStyleLbl="sibTrans2D1" presStyleIdx="1" presStyleCnt="2" custLinFactNeighborY="2123"/>
      <dgm:spPr/>
    </dgm:pt>
    <dgm:pt modelId="{664C0BCA-D327-4F57-ACD7-5E098135C059}" type="pres">
      <dgm:prSet presAssocID="{8F25EB98-ACC4-4CCC-B35B-988A7C9ABDA6}" presName="composite1" presStyleCnt="0"/>
      <dgm:spPr/>
    </dgm:pt>
    <dgm:pt modelId="{FE785CDF-7619-4089-A79D-1B73373CBBC5}" type="pres">
      <dgm:prSet presAssocID="{8F25EB98-ACC4-4CCC-B35B-988A7C9ABDA6}" presName="dummyNode1" presStyleLbl="node1" presStyleIdx="1" presStyleCnt="3"/>
      <dgm:spPr/>
    </dgm:pt>
    <dgm:pt modelId="{49F30EBB-D4A4-4AEC-988C-2F94E65EA101}" type="pres">
      <dgm:prSet presAssocID="{8F25EB98-ACC4-4CCC-B35B-988A7C9ABDA6}" presName="childNode1" presStyleLbl="bgAcc1" presStyleIdx="2" presStyleCnt="3" custScaleX="97038" custLinFactNeighborX="9241" custLinFactNeighborY="1322">
        <dgm:presLayoutVars>
          <dgm:bulletEnabled val="1"/>
        </dgm:presLayoutVars>
      </dgm:prSet>
      <dgm:spPr/>
    </dgm:pt>
    <dgm:pt modelId="{DBF291F5-0108-47DF-9AFF-83BC51187997}" type="pres">
      <dgm:prSet presAssocID="{8F25EB98-ACC4-4CCC-B35B-988A7C9ABDA6}" presName="childNode1tx" presStyleLbl="bgAcc1" presStyleIdx="2" presStyleCnt="3">
        <dgm:presLayoutVars>
          <dgm:bulletEnabled val="1"/>
        </dgm:presLayoutVars>
      </dgm:prSet>
      <dgm:spPr/>
    </dgm:pt>
    <dgm:pt modelId="{CA249502-6F12-4EAF-8B01-6DA6CBF161AD}" type="pres">
      <dgm:prSet presAssocID="{8F25EB98-ACC4-4CCC-B35B-988A7C9ABDA6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1983976A-3600-405F-99F9-4CB54CDC4DFB}" type="pres">
      <dgm:prSet presAssocID="{8F25EB98-ACC4-4CCC-B35B-988A7C9ABDA6}" presName="connSite1" presStyleCnt="0"/>
      <dgm:spPr/>
    </dgm:pt>
  </dgm:ptLst>
  <dgm:cxnLst>
    <dgm:cxn modelId="{913CCD11-7587-4431-90F7-60FB36BEC443}" type="presOf" srcId="{DDFB0577-0F0F-4F67-B8E8-064E6C5D3D6C}" destId="{0E935FC3-CC96-49C5-9538-5464AFAF76A3}" srcOrd="0" destOrd="0" presId="urn:microsoft.com/office/officeart/2005/8/layout/hProcess4"/>
    <dgm:cxn modelId="{68CCA116-F900-40A9-AC6D-9A2850385BB6}" srcId="{6D83D749-E296-4C94-9A22-E5266D7A16AD}" destId="{714C8E88-EA8D-43EB-8740-09C7B015619F}" srcOrd="0" destOrd="0" parTransId="{93E23DA6-1BF6-48B3-8AB0-C5C507ECADA6}" sibTransId="{ED5B9A38-9AAE-442C-9167-14B6264A49D2}"/>
    <dgm:cxn modelId="{7659A217-4784-4CEF-AEFE-F2F4C8937EE7}" srcId="{27AAD3B3-5F3C-492F-8787-A67229839334}" destId="{7098697D-F2A9-4B3D-8B8E-851B8A6F8D84}" srcOrd="0" destOrd="0" parTransId="{DDAE9FD6-2886-4671-A810-2526CF9FBAF1}" sibTransId="{40C9999F-A7D0-4303-AA22-408AD7A2A86D}"/>
    <dgm:cxn modelId="{7250C817-8570-4C73-9A96-BD61E938C1FF}" type="presOf" srcId="{6D83D749-E296-4C94-9A22-E5266D7A16AD}" destId="{A9166CC5-2563-4F34-9349-5DF604D90AED}" srcOrd="0" destOrd="0" presId="urn:microsoft.com/office/officeart/2005/8/layout/hProcess4"/>
    <dgm:cxn modelId="{FE55D618-D7DA-44E6-8390-F183CD721B25}" type="presOf" srcId="{12033E91-BFE4-4E9F-90FE-40FD2FC9AE21}" destId="{A245DA1F-1783-4F08-AA4D-7669DEB402BE}" srcOrd="0" destOrd="4" presId="urn:microsoft.com/office/officeart/2005/8/layout/hProcess4"/>
    <dgm:cxn modelId="{6360031D-E476-461E-9C24-AB06A5C0492A}" type="presOf" srcId="{27AAD3B3-5F3C-492F-8787-A67229839334}" destId="{C9AD8C31-6035-44AC-A4F0-C5286005D963}" srcOrd="1" destOrd="0" presId="urn:microsoft.com/office/officeart/2005/8/layout/hProcess4"/>
    <dgm:cxn modelId="{5EB6B920-416D-4DF0-8F7B-3AA3E6D3BE0E}" type="presOf" srcId="{F247F2A5-C2D5-4D37-8C5B-998FCC957138}" destId="{C9AD8C31-6035-44AC-A4F0-C5286005D963}" srcOrd="1" destOrd="2" presId="urn:microsoft.com/office/officeart/2005/8/layout/hProcess4"/>
    <dgm:cxn modelId="{75AB6A5B-FF55-4BA2-BDC0-8BA759C43892}" srcId="{27AAD3B3-5F3C-492F-8787-A67229839334}" destId="{F247F2A5-C2D5-4D37-8C5B-998FCC957138}" srcOrd="1" destOrd="0" parTransId="{33EFDB80-C9E1-4626-B542-CCD149245B8A}" sibTransId="{5ABCAC2A-DFBB-4C4A-80EB-22454A16FE11}"/>
    <dgm:cxn modelId="{D61A2C5F-43B3-41AB-81E4-753F4C48F9E6}" srcId="{81BCA7EB-3F1C-4EE4-B5E4-F68B8A3B8D98}" destId="{27AAD3B3-5F3C-492F-8787-A67229839334}" srcOrd="0" destOrd="0" parTransId="{1DA1D53D-75F7-4BF7-8872-90C91CD5F07C}" sibTransId="{27D8F2BC-CC95-4386-A018-A2C6D97F58DB}"/>
    <dgm:cxn modelId="{27E90B41-3ECB-4427-8EE7-7B4BF151FBB1}" srcId="{714C8E88-EA8D-43EB-8740-09C7B015619F}" destId="{2DC008EA-CA95-4E6E-894E-241A966A60F6}" srcOrd="2" destOrd="0" parTransId="{EB0536FC-C238-4F6A-8B47-0C0C37BE7C3A}" sibTransId="{5C423E2C-6FEA-4831-8CDD-CCC72B7F481E}"/>
    <dgm:cxn modelId="{8B5F2163-B822-4663-8B65-86103F7D17E0}" type="presOf" srcId="{7098697D-F2A9-4B3D-8B8E-851B8A6F8D84}" destId="{A245DA1F-1783-4F08-AA4D-7669DEB402BE}" srcOrd="0" destOrd="1" presId="urn:microsoft.com/office/officeart/2005/8/layout/hProcess4"/>
    <dgm:cxn modelId="{AB8E1264-74D5-4961-937D-CBACD3A5B608}" srcId="{8F25EB98-ACC4-4CCC-B35B-988A7C9ABDA6}" destId="{B03FF932-555B-4A78-8CC5-8495E10E40FA}" srcOrd="0" destOrd="0" parTransId="{FF815C9F-A24D-4226-AE93-D96ED7F0C989}" sibTransId="{EA523961-29FF-400A-AC56-26AA89B23A17}"/>
    <dgm:cxn modelId="{2E079545-1C92-4424-8A83-419B2996F0D7}" type="presOf" srcId="{FB457E2B-D776-4B96-AA07-415483EE0E43}" destId="{67B8D2D7-66D7-406E-ADBF-F887F179CE76}" srcOrd="0" destOrd="1" presId="urn:microsoft.com/office/officeart/2005/8/layout/hProcess4"/>
    <dgm:cxn modelId="{82BE586C-6C7D-4DA1-9DD7-A22637147C0B}" srcId="{DDFB0577-0F0F-4F67-B8E8-064E6C5D3D6C}" destId="{6D83D749-E296-4C94-9A22-E5266D7A16AD}" srcOrd="1" destOrd="0" parTransId="{C3181DC7-81A1-487B-9771-124AF075D170}" sibTransId="{A31FB1E6-681C-4E41-B3DC-BC381E673793}"/>
    <dgm:cxn modelId="{FC7FF16D-6653-4C48-A6FC-3C941C847E8C}" type="presOf" srcId="{F247F2A5-C2D5-4D37-8C5B-998FCC957138}" destId="{A245DA1F-1783-4F08-AA4D-7669DEB402BE}" srcOrd="0" destOrd="2" presId="urn:microsoft.com/office/officeart/2005/8/layout/hProcess4"/>
    <dgm:cxn modelId="{75E2576E-5BCC-490E-AE6D-343E430BAAF7}" srcId="{27AAD3B3-5F3C-492F-8787-A67229839334}" destId="{7634552D-0E08-49D2-91D1-E9A81186FDD1}" srcOrd="2" destOrd="0" parTransId="{BD00A28E-85F7-43FC-97B7-FE46B854B9AD}" sibTransId="{DA01B900-4DF0-4166-A5E5-27FE3856CA31}"/>
    <dgm:cxn modelId="{A163A751-E83A-4839-9E5E-8BE98B3574F7}" type="presOf" srcId="{714C8E88-EA8D-43EB-8740-09C7B015619F}" destId="{3977C612-BEF9-45E3-B826-CEF3F1FF8C3E}" srcOrd="1" destOrd="0" presId="urn:microsoft.com/office/officeart/2005/8/layout/hProcess4"/>
    <dgm:cxn modelId="{557F3A73-1AF8-4C7E-B071-5A8E47DD6CAC}" type="presOf" srcId="{7098697D-F2A9-4B3D-8B8E-851B8A6F8D84}" destId="{C9AD8C31-6035-44AC-A4F0-C5286005D963}" srcOrd="1" destOrd="1" presId="urn:microsoft.com/office/officeart/2005/8/layout/hProcess4"/>
    <dgm:cxn modelId="{1BE15B54-882D-4FFA-ADB0-808C4707913F}" type="presOf" srcId="{27AAD3B3-5F3C-492F-8787-A67229839334}" destId="{A245DA1F-1783-4F08-AA4D-7669DEB402BE}" srcOrd="0" destOrd="0" presId="urn:microsoft.com/office/officeart/2005/8/layout/hProcess4"/>
    <dgm:cxn modelId="{1C706E76-F480-4A18-8A00-22EA057210FD}" type="presOf" srcId="{8F25EB98-ACC4-4CCC-B35B-988A7C9ABDA6}" destId="{CA249502-6F12-4EAF-8B01-6DA6CBF161AD}" srcOrd="0" destOrd="0" presId="urn:microsoft.com/office/officeart/2005/8/layout/hProcess4"/>
    <dgm:cxn modelId="{27E5707B-B8BF-4455-82A0-0409EF4B06F4}" type="presOf" srcId="{8F900C89-4049-417C-9B74-F14DD747DF02}" destId="{3977C612-BEF9-45E3-B826-CEF3F1FF8C3E}" srcOrd="1" destOrd="5" presId="urn:microsoft.com/office/officeart/2005/8/layout/hProcess4"/>
    <dgm:cxn modelId="{F0B9AD82-30BB-449B-A317-8B75870B6713}" srcId="{DDFB0577-0F0F-4F67-B8E8-064E6C5D3D6C}" destId="{8F25EB98-ACC4-4CCC-B35B-988A7C9ABDA6}" srcOrd="2" destOrd="0" parTransId="{4B93D18E-01C2-4E5C-A47E-3C8270483F4D}" sibTransId="{A9131047-CAE5-4200-A13C-C96291A27807}"/>
    <dgm:cxn modelId="{6120D083-DEC9-47AC-99A8-AECA4D563198}" type="presOf" srcId="{7634552D-0E08-49D2-91D1-E9A81186FDD1}" destId="{C9AD8C31-6035-44AC-A4F0-C5286005D963}" srcOrd="1" destOrd="3" presId="urn:microsoft.com/office/officeart/2005/8/layout/hProcess4"/>
    <dgm:cxn modelId="{C89D4188-B1AF-4F70-A366-049817F9F9BC}" type="presOf" srcId="{2DC008EA-CA95-4E6E-894E-241A966A60F6}" destId="{67B8D2D7-66D7-406E-ADBF-F887F179CE76}" srcOrd="0" destOrd="3" presId="urn:microsoft.com/office/officeart/2005/8/layout/hProcess4"/>
    <dgm:cxn modelId="{9250B489-A4F8-4FFB-852C-7C0CC8C1CA94}" type="presOf" srcId="{F1AB41D8-EACE-4195-9BB5-CD70526D1214}" destId="{3977C612-BEF9-45E3-B826-CEF3F1FF8C3E}" srcOrd="1" destOrd="2" presId="urn:microsoft.com/office/officeart/2005/8/layout/hProcess4"/>
    <dgm:cxn modelId="{7298878B-F26C-41EB-943C-23C9D68B4DAF}" type="presOf" srcId="{7634552D-0E08-49D2-91D1-E9A81186FDD1}" destId="{A245DA1F-1783-4F08-AA4D-7669DEB402BE}" srcOrd="0" destOrd="3" presId="urn:microsoft.com/office/officeart/2005/8/layout/hProcess4"/>
    <dgm:cxn modelId="{5B9B358F-C1D0-4F56-8CD2-1B15F914189B}" srcId="{714C8E88-EA8D-43EB-8740-09C7B015619F}" destId="{F1AB41D8-EACE-4195-9BB5-CD70526D1214}" srcOrd="1" destOrd="0" parTransId="{BE06282D-1F1F-43F3-870A-E3B98524BC04}" sibTransId="{9FC2AC41-7447-418C-86AA-AF5F6D5956F7}"/>
    <dgm:cxn modelId="{66031490-3B58-45B6-A7B8-FC0E48C54F25}" type="presOf" srcId="{A31FB1E6-681C-4E41-B3DC-BC381E673793}" destId="{BC70CBF1-F17C-40FA-B500-6D58CFB1F140}" srcOrd="0" destOrd="0" presId="urn:microsoft.com/office/officeart/2005/8/layout/hProcess4"/>
    <dgm:cxn modelId="{21676597-A481-4B5B-8597-37E4C1A525A6}" type="presOf" srcId="{2DC008EA-CA95-4E6E-894E-241A966A60F6}" destId="{3977C612-BEF9-45E3-B826-CEF3F1FF8C3E}" srcOrd="1" destOrd="3" presId="urn:microsoft.com/office/officeart/2005/8/layout/hProcess4"/>
    <dgm:cxn modelId="{6469EB98-C86F-47DF-BD44-A3ED5EE1F5CC}" type="presOf" srcId="{ABB3BCDE-4629-4D2C-9BC6-8D288234BF7F}" destId="{67B8D2D7-66D7-406E-ADBF-F887F179CE76}" srcOrd="0" destOrd="4" presId="urn:microsoft.com/office/officeart/2005/8/layout/hProcess4"/>
    <dgm:cxn modelId="{321B6799-BA39-4E16-A85F-B9B202A5AA6A}" type="presOf" srcId="{12033E91-BFE4-4E9F-90FE-40FD2FC9AE21}" destId="{C9AD8C31-6035-44AC-A4F0-C5286005D963}" srcOrd="1" destOrd="4" presId="urn:microsoft.com/office/officeart/2005/8/layout/hProcess4"/>
    <dgm:cxn modelId="{1A05D79B-455D-49C1-98CD-A7583EE1E9F2}" srcId="{DDFB0577-0F0F-4F67-B8E8-064E6C5D3D6C}" destId="{81BCA7EB-3F1C-4EE4-B5E4-F68B8A3B8D98}" srcOrd="0" destOrd="0" parTransId="{9AB98B20-A59F-46A3-A5C6-8E41B4E9223F}" sibTransId="{25F88088-576D-40BE-A180-BB411C5C55A2}"/>
    <dgm:cxn modelId="{84BB2D9D-55E2-45E6-9821-D56074DEC9A4}" type="presOf" srcId="{ABB3BCDE-4629-4D2C-9BC6-8D288234BF7F}" destId="{3977C612-BEF9-45E3-B826-CEF3F1FF8C3E}" srcOrd="1" destOrd="4" presId="urn:microsoft.com/office/officeart/2005/8/layout/hProcess4"/>
    <dgm:cxn modelId="{91AC71A0-8A53-4794-ABE6-C38E216B7215}" srcId="{27AAD3B3-5F3C-492F-8787-A67229839334}" destId="{12033E91-BFE4-4E9F-90FE-40FD2FC9AE21}" srcOrd="3" destOrd="0" parTransId="{6DF47910-DDCF-483F-A968-467F36B4AFB2}" sibTransId="{7E2FD760-2AF5-4A94-BC68-08B832EA8C69}"/>
    <dgm:cxn modelId="{826C8BA2-2663-4D11-8271-137B40F57C85}" type="presOf" srcId="{459A3A76-32EF-478E-B7A4-7399E22A668B}" destId="{A245DA1F-1783-4F08-AA4D-7669DEB402BE}" srcOrd="0" destOrd="5" presId="urn:microsoft.com/office/officeart/2005/8/layout/hProcess4"/>
    <dgm:cxn modelId="{0EFE97A7-07B0-4D45-AA56-7900AF52CF21}" type="presOf" srcId="{459A3A76-32EF-478E-B7A4-7399E22A668B}" destId="{C9AD8C31-6035-44AC-A4F0-C5286005D963}" srcOrd="1" destOrd="5" presId="urn:microsoft.com/office/officeart/2005/8/layout/hProcess4"/>
    <dgm:cxn modelId="{FE8167A8-929B-425A-8BE3-F1F002A457D4}" type="presOf" srcId="{8F900C89-4049-417C-9B74-F14DD747DF02}" destId="{67B8D2D7-66D7-406E-ADBF-F887F179CE76}" srcOrd="0" destOrd="5" presId="urn:microsoft.com/office/officeart/2005/8/layout/hProcess4"/>
    <dgm:cxn modelId="{D63932A9-F3C0-4376-A8BC-684E5003C66B}" type="presOf" srcId="{25F88088-576D-40BE-A180-BB411C5C55A2}" destId="{FED848A6-C5F2-4ACA-A664-E0779AD3597E}" srcOrd="0" destOrd="0" presId="urn:microsoft.com/office/officeart/2005/8/layout/hProcess4"/>
    <dgm:cxn modelId="{878C27B1-7DBB-4CCA-ABE6-8CAC6B2A65A2}" srcId="{714C8E88-EA8D-43EB-8740-09C7B015619F}" destId="{FB457E2B-D776-4B96-AA07-415483EE0E43}" srcOrd="0" destOrd="0" parTransId="{535F3785-242B-43E1-9AF1-CFFC599AE3BF}" sibTransId="{7BBAAF87-271D-4927-91F8-C57C2C300DA9}"/>
    <dgm:cxn modelId="{EC9377BB-FD70-4FB3-A5A2-6B33614D982A}" srcId="{8F25EB98-ACC4-4CCC-B35B-988A7C9ABDA6}" destId="{7CC754ED-538B-4F9D-AFE1-10E79AA790B1}" srcOrd="1" destOrd="0" parTransId="{8307905B-D506-40DC-9A96-F7FD279B7857}" sibTransId="{F0B718F6-DBC5-4E21-B762-BC895A6EA9D7}"/>
    <dgm:cxn modelId="{D06B42BD-AC7B-4F26-9089-96082E13A954}" srcId="{81BCA7EB-3F1C-4EE4-B5E4-F68B8A3B8D98}" destId="{459A3A76-32EF-478E-B7A4-7399E22A668B}" srcOrd="1" destOrd="0" parTransId="{C48CEE21-CC48-4BB8-8B73-C406C76E3219}" sibTransId="{F8DA7574-7ED9-4A55-83AE-BF536BB876F4}"/>
    <dgm:cxn modelId="{2FB7EBC4-8902-4B6B-AB34-6BD70A394CAB}" type="presOf" srcId="{81BCA7EB-3F1C-4EE4-B5E4-F68B8A3B8D98}" destId="{AA4D25D5-FCA2-4076-B3E6-7BD312942605}" srcOrd="0" destOrd="0" presId="urn:microsoft.com/office/officeart/2005/8/layout/hProcess4"/>
    <dgm:cxn modelId="{3FFFD7D4-094B-4B98-B3C5-474F3A38117A}" type="presOf" srcId="{FB457E2B-D776-4B96-AA07-415483EE0E43}" destId="{3977C612-BEF9-45E3-B826-CEF3F1FF8C3E}" srcOrd="1" destOrd="1" presId="urn:microsoft.com/office/officeart/2005/8/layout/hProcess4"/>
    <dgm:cxn modelId="{5BD861E2-9A40-476F-A641-EFCE49CA565E}" type="presOf" srcId="{7CC754ED-538B-4F9D-AFE1-10E79AA790B1}" destId="{49F30EBB-D4A4-4AEC-988C-2F94E65EA101}" srcOrd="0" destOrd="1" presId="urn:microsoft.com/office/officeart/2005/8/layout/hProcess4"/>
    <dgm:cxn modelId="{89F922E5-1767-4672-A697-D0E618C1B70D}" type="presOf" srcId="{7CC754ED-538B-4F9D-AFE1-10E79AA790B1}" destId="{DBF291F5-0108-47DF-9AFF-83BC51187997}" srcOrd="1" destOrd="1" presId="urn:microsoft.com/office/officeart/2005/8/layout/hProcess4"/>
    <dgm:cxn modelId="{D706A0E8-104B-4011-ADB5-7D919BF27553}" srcId="{6D83D749-E296-4C94-9A22-E5266D7A16AD}" destId="{ABB3BCDE-4629-4D2C-9BC6-8D288234BF7F}" srcOrd="1" destOrd="0" parTransId="{EDAF11DC-C607-42C9-81C6-7758ECB7E1AE}" sibTransId="{77965AA9-F3D6-421C-85E4-9B145EC851B2}"/>
    <dgm:cxn modelId="{50E5E4EC-F9AD-4041-8732-E99094561A66}" type="presOf" srcId="{B03FF932-555B-4A78-8CC5-8495E10E40FA}" destId="{DBF291F5-0108-47DF-9AFF-83BC51187997}" srcOrd="1" destOrd="0" presId="urn:microsoft.com/office/officeart/2005/8/layout/hProcess4"/>
    <dgm:cxn modelId="{85B6E3F5-F066-405E-9E43-5A274C150227}" type="presOf" srcId="{B03FF932-555B-4A78-8CC5-8495E10E40FA}" destId="{49F30EBB-D4A4-4AEC-988C-2F94E65EA101}" srcOrd="0" destOrd="0" presId="urn:microsoft.com/office/officeart/2005/8/layout/hProcess4"/>
    <dgm:cxn modelId="{DC96A4F9-1847-4809-ACFD-6DB788F550AE}" type="presOf" srcId="{F1AB41D8-EACE-4195-9BB5-CD70526D1214}" destId="{67B8D2D7-66D7-406E-ADBF-F887F179CE76}" srcOrd="0" destOrd="2" presId="urn:microsoft.com/office/officeart/2005/8/layout/hProcess4"/>
    <dgm:cxn modelId="{81E098FC-F9DD-4958-8F9D-ADD2CCE6D976}" srcId="{6D83D749-E296-4C94-9A22-E5266D7A16AD}" destId="{8F900C89-4049-417C-9B74-F14DD747DF02}" srcOrd="2" destOrd="0" parTransId="{D085E92A-0EEA-47C5-8750-F1418A94AD19}" sibTransId="{C9F53DF1-E4D6-40B0-B3EC-7159FBDCA95C}"/>
    <dgm:cxn modelId="{22D108FF-BACE-47BA-984F-FDAB4D4A5BBA}" type="presOf" srcId="{714C8E88-EA8D-43EB-8740-09C7B015619F}" destId="{67B8D2D7-66D7-406E-ADBF-F887F179CE76}" srcOrd="0" destOrd="0" presId="urn:microsoft.com/office/officeart/2005/8/layout/hProcess4"/>
    <dgm:cxn modelId="{2F53DEE9-5B3E-421B-8E1B-404F2072B968}" type="presParOf" srcId="{0E935FC3-CC96-49C5-9538-5464AFAF76A3}" destId="{C8EE068F-BB42-45FF-8393-25F954C581EC}" srcOrd="0" destOrd="0" presId="urn:microsoft.com/office/officeart/2005/8/layout/hProcess4"/>
    <dgm:cxn modelId="{7FCDC3BD-8E54-4D9B-9ED2-E5C159072786}" type="presParOf" srcId="{0E935FC3-CC96-49C5-9538-5464AFAF76A3}" destId="{66B46831-D420-4C9B-A4B8-550F3ABC0C37}" srcOrd="1" destOrd="0" presId="urn:microsoft.com/office/officeart/2005/8/layout/hProcess4"/>
    <dgm:cxn modelId="{7BA6DF54-2AFE-49AB-B307-2B2C316D192D}" type="presParOf" srcId="{0E935FC3-CC96-49C5-9538-5464AFAF76A3}" destId="{AA216BAD-0806-44D3-A8D7-A7DCD9ED62B5}" srcOrd="2" destOrd="0" presId="urn:microsoft.com/office/officeart/2005/8/layout/hProcess4"/>
    <dgm:cxn modelId="{C94B4D7D-8704-48C1-9655-A441CBA384F6}" type="presParOf" srcId="{AA216BAD-0806-44D3-A8D7-A7DCD9ED62B5}" destId="{3BD82ED7-ADA3-4A37-A6B2-2FCD9A0E0895}" srcOrd="0" destOrd="0" presId="urn:microsoft.com/office/officeart/2005/8/layout/hProcess4"/>
    <dgm:cxn modelId="{FA1C3B92-765A-47EF-AACF-C5F0C93B31DD}" type="presParOf" srcId="{3BD82ED7-ADA3-4A37-A6B2-2FCD9A0E0895}" destId="{7581AF5A-19DD-4760-B14E-3C9B5B192BDD}" srcOrd="0" destOrd="0" presId="urn:microsoft.com/office/officeart/2005/8/layout/hProcess4"/>
    <dgm:cxn modelId="{DD06F199-F5EE-4A6F-8626-39ACEDA5AA00}" type="presParOf" srcId="{3BD82ED7-ADA3-4A37-A6B2-2FCD9A0E0895}" destId="{A245DA1F-1783-4F08-AA4D-7669DEB402BE}" srcOrd="1" destOrd="0" presId="urn:microsoft.com/office/officeart/2005/8/layout/hProcess4"/>
    <dgm:cxn modelId="{5EAF2599-4F4D-48EE-B9BE-F205B9A71B96}" type="presParOf" srcId="{3BD82ED7-ADA3-4A37-A6B2-2FCD9A0E0895}" destId="{C9AD8C31-6035-44AC-A4F0-C5286005D963}" srcOrd="2" destOrd="0" presId="urn:microsoft.com/office/officeart/2005/8/layout/hProcess4"/>
    <dgm:cxn modelId="{3D1AB096-E206-40F4-A19B-51072DA05EE5}" type="presParOf" srcId="{3BD82ED7-ADA3-4A37-A6B2-2FCD9A0E0895}" destId="{AA4D25D5-FCA2-4076-B3E6-7BD312942605}" srcOrd="3" destOrd="0" presId="urn:microsoft.com/office/officeart/2005/8/layout/hProcess4"/>
    <dgm:cxn modelId="{CE0CD4BB-ABA5-469B-9A48-857895C86544}" type="presParOf" srcId="{3BD82ED7-ADA3-4A37-A6B2-2FCD9A0E0895}" destId="{66B3F018-ABED-4E6D-A285-53440D857641}" srcOrd="4" destOrd="0" presId="urn:microsoft.com/office/officeart/2005/8/layout/hProcess4"/>
    <dgm:cxn modelId="{0BED8DF7-4658-4438-80A1-3AB5126FF4AE}" type="presParOf" srcId="{AA216BAD-0806-44D3-A8D7-A7DCD9ED62B5}" destId="{FED848A6-C5F2-4ACA-A664-E0779AD3597E}" srcOrd="1" destOrd="0" presId="urn:microsoft.com/office/officeart/2005/8/layout/hProcess4"/>
    <dgm:cxn modelId="{327D47F8-35F2-4E75-907B-3C36F73E28E4}" type="presParOf" srcId="{AA216BAD-0806-44D3-A8D7-A7DCD9ED62B5}" destId="{077BF931-3815-49B4-82FE-5A13B6238FC4}" srcOrd="2" destOrd="0" presId="urn:microsoft.com/office/officeart/2005/8/layout/hProcess4"/>
    <dgm:cxn modelId="{FD0F4A46-915C-4839-94AF-7573F38CD8E1}" type="presParOf" srcId="{077BF931-3815-49B4-82FE-5A13B6238FC4}" destId="{3904B659-3118-49F0-92D2-E43CD7256499}" srcOrd="0" destOrd="0" presId="urn:microsoft.com/office/officeart/2005/8/layout/hProcess4"/>
    <dgm:cxn modelId="{027B563F-3F7F-4ACD-A48A-E17EBA7DE010}" type="presParOf" srcId="{077BF931-3815-49B4-82FE-5A13B6238FC4}" destId="{67B8D2D7-66D7-406E-ADBF-F887F179CE76}" srcOrd="1" destOrd="0" presId="urn:microsoft.com/office/officeart/2005/8/layout/hProcess4"/>
    <dgm:cxn modelId="{9E4D9B03-3E1D-4360-AA40-858B8E258DE8}" type="presParOf" srcId="{077BF931-3815-49B4-82FE-5A13B6238FC4}" destId="{3977C612-BEF9-45E3-B826-CEF3F1FF8C3E}" srcOrd="2" destOrd="0" presId="urn:microsoft.com/office/officeart/2005/8/layout/hProcess4"/>
    <dgm:cxn modelId="{2AE2516B-F033-4BC1-8073-FD5D600E1B5F}" type="presParOf" srcId="{077BF931-3815-49B4-82FE-5A13B6238FC4}" destId="{A9166CC5-2563-4F34-9349-5DF604D90AED}" srcOrd="3" destOrd="0" presId="urn:microsoft.com/office/officeart/2005/8/layout/hProcess4"/>
    <dgm:cxn modelId="{98CF1D9D-A5F6-4CE7-9BF0-8109311819EC}" type="presParOf" srcId="{077BF931-3815-49B4-82FE-5A13B6238FC4}" destId="{C1EF546F-8353-4A99-8B0D-F2718220A308}" srcOrd="4" destOrd="0" presId="urn:microsoft.com/office/officeart/2005/8/layout/hProcess4"/>
    <dgm:cxn modelId="{590D3185-C9EC-4E0A-96E7-F23A412F2D66}" type="presParOf" srcId="{AA216BAD-0806-44D3-A8D7-A7DCD9ED62B5}" destId="{BC70CBF1-F17C-40FA-B500-6D58CFB1F140}" srcOrd="3" destOrd="0" presId="urn:microsoft.com/office/officeart/2005/8/layout/hProcess4"/>
    <dgm:cxn modelId="{6A9780C0-DBB8-480B-B1ED-7748335B1B82}" type="presParOf" srcId="{AA216BAD-0806-44D3-A8D7-A7DCD9ED62B5}" destId="{664C0BCA-D327-4F57-ACD7-5E098135C059}" srcOrd="4" destOrd="0" presId="urn:microsoft.com/office/officeart/2005/8/layout/hProcess4"/>
    <dgm:cxn modelId="{F983BEE8-0EDE-48BE-8E2F-5DDF1F90F015}" type="presParOf" srcId="{664C0BCA-D327-4F57-ACD7-5E098135C059}" destId="{FE785CDF-7619-4089-A79D-1B73373CBBC5}" srcOrd="0" destOrd="0" presId="urn:microsoft.com/office/officeart/2005/8/layout/hProcess4"/>
    <dgm:cxn modelId="{75C7B6B1-0BEC-49F0-AA47-74F35EE5B4F7}" type="presParOf" srcId="{664C0BCA-D327-4F57-ACD7-5E098135C059}" destId="{49F30EBB-D4A4-4AEC-988C-2F94E65EA101}" srcOrd="1" destOrd="0" presId="urn:microsoft.com/office/officeart/2005/8/layout/hProcess4"/>
    <dgm:cxn modelId="{F71AEEB3-6B26-4C36-979D-C83AD887D012}" type="presParOf" srcId="{664C0BCA-D327-4F57-ACD7-5E098135C059}" destId="{DBF291F5-0108-47DF-9AFF-83BC51187997}" srcOrd="2" destOrd="0" presId="urn:microsoft.com/office/officeart/2005/8/layout/hProcess4"/>
    <dgm:cxn modelId="{155AB3A6-83DB-4EF6-B043-1F9CF5146D04}" type="presParOf" srcId="{664C0BCA-D327-4F57-ACD7-5E098135C059}" destId="{CA249502-6F12-4EAF-8B01-6DA6CBF161AD}" srcOrd="3" destOrd="0" presId="urn:microsoft.com/office/officeart/2005/8/layout/hProcess4"/>
    <dgm:cxn modelId="{6EE5363A-A260-4635-A7BF-53F61E6E6789}" type="presParOf" srcId="{664C0BCA-D327-4F57-ACD7-5E098135C059}" destId="{1983976A-3600-405F-99F9-4CB54CDC4DF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45DA1F-1783-4F08-AA4D-7669DEB402BE}">
      <dsp:nvSpPr>
        <dsp:cNvPr id="0" name=""/>
        <dsp:cNvSpPr/>
      </dsp:nvSpPr>
      <dsp:spPr>
        <a:xfrm>
          <a:off x="4231" y="1254140"/>
          <a:ext cx="3040070" cy="2463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rPr>
            <a:t>class </a:t>
          </a:r>
          <a:r>
            <a:rPr lang="en-US" sz="1800" kern="1200" dirty="0" err="1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rPr>
            <a:t>AdrStats</a:t>
          </a:r>
          <a:endParaRPr lang="en-US" sz="1800" kern="1200" dirty="0">
            <a:solidFill>
              <a:schemeClr val="tx1">
                <a:lumMod val="95000"/>
                <a:lumOff val="5000"/>
              </a:schemeClr>
            </a:solidFill>
            <a:latin typeface="Avenir Next LT Pro" panose="020B0504020202020204" pitchFamily="34" charset="0"/>
          </a:endParaRPr>
        </a:p>
        <a:p>
          <a:pPr marL="342900" lvl="2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rPr>
            <a:t>__</a:t>
          </a:r>
          <a:r>
            <a:rPr lang="en-US" sz="1800" kern="1200" dirty="0" err="1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rPr>
            <a:t>init</a:t>
          </a:r>
          <a:r>
            <a:rPr 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rPr>
            <a:t>__</a:t>
          </a:r>
        </a:p>
        <a:p>
          <a:pPr marL="342900" lvl="2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rPr>
            <a:t>compute_stats</a:t>
          </a:r>
          <a:endParaRPr lang="en-US" sz="1800" kern="1200" dirty="0">
            <a:solidFill>
              <a:schemeClr val="tx1">
                <a:lumMod val="95000"/>
                <a:lumOff val="5000"/>
              </a:schemeClr>
            </a:solidFill>
            <a:latin typeface="Avenir Next LT Pro" panose="020B0504020202020204" pitchFamily="34" charset="0"/>
          </a:endParaRPr>
        </a:p>
        <a:p>
          <a:pPr marL="342900" lvl="2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 err="1">
              <a:latin typeface="Avenir Next LT Pro" panose="020B0504020202020204" pitchFamily="34" charset="0"/>
            </a:rPr>
            <a:t>plot_fig</a:t>
          </a:r>
          <a:endParaRPr lang="en-US" sz="1800" kern="1200" dirty="0">
            <a:solidFill>
              <a:schemeClr val="tx1">
                <a:lumMod val="95000"/>
                <a:lumOff val="5000"/>
              </a:schemeClr>
            </a:solidFill>
            <a:latin typeface="Avenir Next LT Pro" panose="020B0504020202020204" pitchFamily="34" charset="0"/>
          </a:endParaRPr>
        </a:p>
        <a:p>
          <a:pPr marL="342900" lvl="2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 err="1">
              <a:latin typeface="Avenir Next LT Pro" panose="020B0504020202020204" pitchFamily="34" charset="0"/>
            </a:rPr>
            <a:t>summary_csv</a:t>
          </a:r>
          <a:endParaRPr lang="en-US" sz="1800" kern="1200" dirty="0">
            <a:solidFill>
              <a:schemeClr val="tx1">
                <a:lumMod val="95000"/>
                <a:lumOff val="5000"/>
              </a:schemeClr>
            </a:solidFill>
            <a:latin typeface="Avenir Next LT Pro" panose="020B0504020202020204" pitchFamily="34" charset="0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rPr>
            <a:t>class </a:t>
          </a:r>
          <a:r>
            <a:rPr lang="en-US" sz="1800" kern="1200" dirty="0">
              <a:solidFill>
                <a:schemeClr val="tx2">
                  <a:lumMod val="50000"/>
                </a:schemeClr>
              </a:solidFill>
              <a:latin typeface="Avenir Next LT Pro" panose="020B0504020202020204" pitchFamily="34" charset="0"/>
            </a:rPr>
            <a:t>…</a:t>
          </a:r>
        </a:p>
      </dsp:txBody>
      <dsp:txXfrm>
        <a:off x="60923" y="1310832"/>
        <a:ext cx="2926686" cy="1822208"/>
      </dsp:txXfrm>
    </dsp:sp>
    <dsp:sp modelId="{FED848A6-C5F2-4ACA-A664-E0779AD3597E}">
      <dsp:nvSpPr>
        <dsp:cNvPr id="0" name=""/>
        <dsp:cNvSpPr/>
      </dsp:nvSpPr>
      <dsp:spPr>
        <a:xfrm>
          <a:off x="1613630" y="1121799"/>
          <a:ext cx="3969136" cy="3969136"/>
        </a:xfrm>
        <a:prstGeom prst="leftCircularArrow">
          <a:avLst>
            <a:gd name="adj1" fmla="val 2581"/>
            <a:gd name="adj2" fmla="val 313430"/>
            <a:gd name="adj3" fmla="val 2146121"/>
            <a:gd name="adj4" fmla="val 9081669"/>
            <a:gd name="adj5" fmla="val 3012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D25D5-FCA2-4076-B3E6-7BD312942605}">
      <dsp:nvSpPr>
        <dsp:cNvPr id="0" name=""/>
        <dsp:cNvSpPr/>
      </dsp:nvSpPr>
      <dsp:spPr>
        <a:xfrm>
          <a:off x="808309" y="3093267"/>
          <a:ext cx="2291062" cy="911079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+mj-lt"/>
            </a:rPr>
            <a:t>utils.py</a:t>
          </a:r>
        </a:p>
      </dsp:txBody>
      <dsp:txXfrm>
        <a:off x="834994" y="3119952"/>
        <a:ext cx="2237692" cy="857709"/>
      </dsp:txXfrm>
    </dsp:sp>
    <dsp:sp modelId="{67B8D2D7-66D7-406E-ADBF-F887F179CE76}">
      <dsp:nvSpPr>
        <dsp:cNvPr id="0" name=""/>
        <dsp:cNvSpPr/>
      </dsp:nvSpPr>
      <dsp:spPr>
        <a:xfrm>
          <a:off x="3653499" y="1009108"/>
          <a:ext cx="4233453" cy="3048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rPr>
            <a:t>def </a:t>
          </a:r>
          <a:r>
            <a:rPr lang="en-US" sz="1800" kern="1200" dirty="0" err="1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rPr>
            <a:t>analyse_adr</a:t>
          </a:r>
          <a:r>
            <a:rPr lang="en-GB" sz="1800" kern="1200" dirty="0">
              <a:latin typeface="Avenir Next LT Pro" panose="020B0504020202020204" pitchFamily="34" charset="0"/>
            </a:rPr>
            <a:t>(data)</a:t>
          </a:r>
          <a:endParaRPr lang="en-US" sz="1800" kern="1200" dirty="0">
            <a:solidFill>
              <a:schemeClr val="tx1">
                <a:lumMod val="95000"/>
                <a:lumOff val="5000"/>
              </a:schemeClr>
            </a:solidFill>
            <a:latin typeface="Avenir Next LT Pro" panose="020B0504020202020204" pitchFamily="34" charset="0"/>
          </a:endParaRPr>
        </a:p>
        <a:p>
          <a:pPr marL="342900" lvl="2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 err="1">
              <a:latin typeface="Avenir Next LT Pro" panose="020B0504020202020204" pitchFamily="34" charset="0"/>
            </a:rPr>
            <a:t>adr_stats</a:t>
          </a:r>
          <a:r>
            <a:rPr lang="en-GB" sz="1600" kern="1200" dirty="0">
              <a:latin typeface="Avenir Next LT Pro" panose="020B0504020202020204" pitchFamily="34" charset="0"/>
            </a:rPr>
            <a:t> = </a:t>
          </a:r>
          <a:r>
            <a:rPr lang="en-GB" sz="1600" kern="1200" dirty="0" err="1">
              <a:latin typeface="Avenir Next LT Pro" panose="020B0504020202020204" pitchFamily="34" charset="0"/>
            </a:rPr>
            <a:t>AdrStats</a:t>
          </a:r>
          <a:r>
            <a:rPr lang="en-GB" sz="1600" kern="1200" dirty="0">
              <a:latin typeface="Avenir Next LT Pro" panose="020B0504020202020204" pitchFamily="34" charset="0"/>
            </a:rPr>
            <a:t>(data)</a:t>
          </a:r>
          <a:endParaRPr lang="en-US" sz="1600" kern="1200" dirty="0">
            <a:solidFill>
              <a:schemeClr val="tx1">
                <a:lumMod val="95000"/>
                <a:lumOff val="5000"/>
              </a:schemeClr>
            </a:solidFill>
            <a:latin typeface="Avenir Next LT Pro" panose="020B0504020202020204" pitchFamily="34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 err="1">
              <a:latin typeface="Avenir Next LT Pro" panose="020B0504020202020204" pitchFamily="34" charset="0"/>
            </a:rPr>
            <a:t>adr_stats.plot_fig</a:t>
          </a:r>
          <a:r>
            <a:rPr lang="en-GB" sz="1600" kern="1200" dirty="0">
              <a:latin typeface="Avenir Next LT Pro" panose="020B0504020202020204" pitchFamily="34" charset="0"/>
            </a:rPr>
            <a:t>(</a:t>
          </a:r>
          <a:r>
            <a:rPr lang="en-GB" sz="1600" kern="1200" dirty="0" err="1">
              <a:latin typeface="Avenir Next LT Pro" panose="020B0504020202020204" pitchFamily="34" charset="0"/>
            </a:rPr>
            <a:t>filepath</a:t>
          </a:r>
          <a:r>
            <a:rPr lang="en-GB" sz="1600" kern="1200" dirty="0">
              <a:latin typeface="Avenir Next LT Pro" panose="020B0504020202020204" pitchFamily="34" charset="0"/>
            </a:rPr>
            <a:t>)</a:t>
          </a:r>
          <a:endParaRPr lang="en-US" sz="1600" kern="1200" dirty="0">
            <a:latin typeface="Avenir Next LT Pro" panose="020B0504020202020204" pitchFamily="34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 err="1">
              <a:latin typeface="Avenir Next LT Pro" panose="020B0504020202020204" pitchFamily="34" charset="0"/>
            </a:rPr>
            <a:t>adr_stats.summary_csv</a:t>
          </a:r>
          <a:r>
            <a:rPr lang="en-GB" sz="1600" kern="1200" dirty="0">
              <a:latin typeface="Avenir Next LT Pro" panose="020B0504020202020204" pitchFamily="34" charset="0"/>
            </a:rPr>
            <a:t>(</a:t>
          </a:r>
          <a:r>
            <a:rPr lang="en-GB" sz="1600" kern="1200" dirty="0" err="1">
              <a:latin typeface="Avenir Next LT Pro" panose="020B0504020202020204" pitchFamily="34" charset="0"/>
            </a:rPr>
            <a:t>filepath</a:t>
          </a:r>
          <a:r>
            <a:rPr lang="en-GB" sz="1600" kern="1200" dirty="0">
              <a:latin typeface="Avenir Next LT Pro" panose="020B0504020202020204" pitchFamily="34" charset="0"/>
            </a:rPr>
            <a:t>)</a:t>
          </a:r>
          <a:endParaRPr lang="en-US" sz="1600" kern="1200" dirty="0">
            <a:latin typeface="Avenir Next LT Pro" panose="020B0504020202020204" pitchFamily="34" charset="0"/>
          </a:endParaRPr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rPr>
            <a:t>def </a:t>
          </a:r>
          <a:r>
            <a:rPr lang="en-US" sz="1800" kern="1200" dirty="0" err="1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rPr>
            <a:t>analyse</a:t>
          </a:r>
          <a:r>
            <a:rPr 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rPr>
            <a:t>_...</a:t>
          </a:r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rPr>
            <a:t>def </a:t>
          </a:r>
          <a:r>
            <a:rPr lang="en-US" sz="1800" kern="1200" dirty="0" err="1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rPr>
            <a:t>all_analysis</a:t>
          </a:r>
          <a:r>
            <a:rPr 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rPr>
            <a:t>()</a:t>
          </a:r>
          <a:endParaRPr lang="en-US" sz="1600" kern="1200" dirty="0">
            <a:solidFill>
              <a:schemeClr val="tx1">
                <a:lumMod val="95000"/>
                <a:lumOff val="5000"/>
              </a:schemeClr>
            </a:solidFill>
            <a:latin typeface="Avenir Next LT Pro" panose="020B0504020202020204" pitchFamily="34" charset="0"/>
          </a:endParaRPr>
        </a:p>
      </dsp:txBody>
      <dsp:txXfrm>
        <a:off x="3723659" y="1732571"/>
        <a:ext cx="4093133" cy="2255126"/>
      </dsp:txXfrm>
    </dsp:sp>
    <dsp:sp modelId="{BC70CBF1-F17C-40FA-B500-6D58CFB1F140}">
      <dsp:nvSpPr>
        <dsp:cNvPr id="0" name=""/>
        <dsp:cNvSpPr/>
      </dsp:nvSpPr>
      <dsp:spPr>
        <a:xfrm>
          <a:off x="5757179" y="-40800"/>
          <a:ext cx="4166486" cy="4166486"/>
        </a:xfrm>
        <a:prstGeom prst="circularArrow">
          <a:avLst>
            <a:gd name="adj1" fmla="val 2459"/>
            <a:gd name="adj2" fmla="val 297739"/>
            <a:gd name="adj3" fmla="val 19555261"/>
            <a:gd name="adj4" fmla="val 12604021"/>
            <a:gd name="adj5" fmla="val 2869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66CC5-2563-4F34-9349-5DF604D90AED}">
      <dsp:nvSpPr>
        <dsp:cNvPr id="0" name=""/>
        <dsp:cNvSpPr/>
      </dsp:nvSpPr>
      <dsp:spPr>
        <a:xfrm>
          <a:off x="4988028" y="965866"/>
          <a:ext cx="2291062" cy="911079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analysis.py</a:t>
          </a:r>
        </a:p>
      </dsp:txBody>
      <dsp:txXfrm>
        <a:off x="5014713" y="992551"/>
        <a:ext cx="2237692" cy="857709"/>
      </dsp:txXfrm>
    </dsp:sp>
    <dsp:sp modelId="{49F30EBB-D4A4-4AEC-988C-2F94E65EA101}">
      <dsp:nvSpPr>
        <dsp:cNvPr id="0" name=""/>
        <dsp:cNvSpPr/>
      </dsp:nvSpPr>
      <dsp:spPr>
        <a:xfrm>
          <a:off x="8584953" y="1449852"/>
          <a:ext cx="2501100" cy="21258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just" defTabSz="666750">
            <a:lnSpc>
              <a:spcPct val="2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rPr>
            <a:t>preprocess: </a:t>
          </a:r>
          <a:r>
            <a:rPr lang="en-US" sz="1500" kern="1200" dirty="0" err="1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rPr>
            <a:t>clean_data</a:t>
          </a:r>
          <a:r>
            <a:rPr lang="en-US" sz="1500" kern="1200" dirty="0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rPr>
            <a:t>()</a:t>
          </a:r>
        </a:p>
        <a:p>
          <a:pPr marL="114300" lvl="1" indent="-114300" algn="just" defTabSz="666750">
            <a:lnSpc>
              <a:spcPct val="2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rPr>
            <a:t>analyse</a:t>
          </a:r>
          <a:r>
            <a:rPr lang="en-US" sz="1500" kern="1200" dirty="0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rPr>
            <a:t>: </a:t>
          </a:r>
          <a:r>
            <a:rPr lang="en-US" sz="1500" kern="1200" dirty="0" err="1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rPr>
            <a:t>all_analysis</a:t>
          </a:r>
          <a:r>
            <a:rPr lang="en-US" sz="1500" kern="1200" dirty="0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rPr>
            <a:t>()</a:t>
          </a:r>
        </a:p>
      </dsp:txBody>
      <dsp:txXfrm>
        <a:off x="8633875" y="1498774"/>
        <a:ext cx="2403256" cy="1572469"/>
      </dsp:txXfrm>
    </dsp:sp>
    <dsp:sp modelId="{CA249502-6F12-4EAF-8B01-6DA6CBF161AD}">
      <dsp:nvSpPr>
        <dsp:cNvPr id="0" name=""/>
        <dsp:cNvSpPr/>
      </dsp:nvSpPr>
      <dsp:spPr>
        <a:xfrm>
          <a:off x="8881365" y="3092061"/>
          <a:ext cx="2291062" cy="911079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workflow.py</a:t>
          </a:r>
        </a:p>
      </dsp:txBody>
      <dsp:txXfrm>
        <a:off x="8908050" y="3118746"/>
        <a:ext cx="2237692" cy="857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85332F6-84D5-43CF-B5CE-301BBE7CB9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049E7-4E52-4F78-B7E3-9EEEB887E5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82036-3E43-445A-9A77-06D97C6EDFFA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D62C5-62E7-4FCF-A26E-C100A22EE5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C5A79-BC51-4C21-A236-759CEAE5D8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33638-148D-48F3-93EA-686F1AB9FF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86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8FFC2-F437-4D89-B6E7-BDC71715B609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4120E-D8D4-4AFA-B0E2-7989D1701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99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8D1035F-A14F-4F81-AC61-2AF512D7F8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67715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05B43-D8B3-4B3A-93E9-5A84CF7F3D2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36042" y="1550988"/>
            <a:ext cx="3284832" cy="2387600"/>
          </a:xfrm>
          <a:prstGeom prst="rect">
            <a:avLst/>
          </a:prstGeom>
        </p:spPr>
        <p:txBody>
          <a:bodyPr anchor="b"/>
          <a:lstStyle>
            <a:lvl1pPr algn="l">
              <a:defRPr sz="5000" cap="all" spc="200" baseline="0">
                <a:solidFill>
                  <a:schemeClr val="accent6">
                    <a:lumMod val="10000"/>
                    <a:lumOff val="9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2A661-E12F-4DA4-89DE-F2048B1B43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36042" y="4057095"/>
            <a:ext cx="3284832" cy="155312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4D5FB-99FD-4266-B81F-46B0376436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54175" y="4241283"/>
            <a:ext cx="10537825" cy="2616717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50000"/>
              </a:lnSpc>
              <a:spcBef>
                <a:spcPts val="0"/>
              </a:spcBef>
              <a:buNone/>
              <a:defRPr sz="45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lvl="0"/>
            <a:r>
              <a:rPr lang="en-US" dirty="0"/>
              <a:t>Pitch</a:t>
            </a:r>
          </a:p>
        </p:txBody>
      </p:sp>
    </p:spTree>
    <p:extLst>
      <p:ext uri="{BB962C8B-B14F-4D97-AF65-F5344CB8AC3E}">
        <p14:creationId xmlns:p14="http://schemas.microsoft.com/office/powerpoint/2010/main" val="337734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927B5-CD76-4CF2-9218-21B4ABE3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E09AE-94B2-4BFF-BDCE-0B4930D6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DB683-0E38-45C3-A062-8642CC4C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A9F833-D729-4A7C-AE1F-BAAF1214BA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4428271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914E175-8C78-40BB-9962-8A85F2F0E4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753993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3F63585-E36E-41A6-95F2-CD2BE2D655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6428" y="4428271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0FF23F7-3892-471E-AFA1-0D8BE8F43F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6428" y="4753993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24D6B59F-6577-4B1E-B7F8-134B42084E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4657" y="4428271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A963ED-FD03-4AAC-B023-59B209A5EB8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14657" y="4753993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3ED9778-7DC1-4EFA-92B5-2B9F0740F5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9604" y="724868"/>
            <a:ext cx="6212793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F1777D6D-27DD-4DA3-8C4C-B8F9BA9B18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90331" y="2383034"/>
            <a:ext cx="1837944" cy="1837944"/>
          </a:xfrm>
          <a:prstGeom prst="ellipse">
            <a:avLst/>
          </a:prstGeom>
          <a:solidFill>
            <a:schemeClr val="accent6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$3b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B99795F1-D282-42EE-BFEC-2F47E8BE5D3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78559" y="2383034"/>
            <a:ext cx="1837944" cy="1837944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$2b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E7EDCD32-FC44-473D-A0D4-F71DAF57286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966788" y="2383034"/>
            <a:ext cx="1837944" cy="1837944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$1b</a:t>
            </a:r>
          </a:p>
        </p:txBody>
      </p:sp>
    </p:spTree>
    <p:extLst>
      <p:ext uri="{BB962C8B-B14F-4D97-AF65-F5344CB8AC3E}">
        <p14:creationId xmlns:p14="http://schemas.microsoft.com/office/powerpoint/2010/main" val="86504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9332B195-6B28-453B-8483-E18845F54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4281" y="0"/>
            <a:ext cx="12196282" cy="24429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0B36DB2-10C9-40E1-A939-F9F3E99AA9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-316523" y="104279"/>
            <a:ext cx="12508523" cy="267923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4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20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Comp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34CA5-4FBD-4728-A5D5-B55A51F3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12970-8175-4B63-9ABC-FF21E5FB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5FFB0-6DFB-4547-AB5E-A22910F4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15B0B7-1296-4FBF-8D28-A0D2821763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9728" y="2679238"/>
            <a:ext cx="4386945" cy="545148"/>
          </a:xfrm>
          <a:prstGeom prst="rect">
            <a:avLst/>
          </a:prstGeom>
        </p:spPr>
        <p:txBody>
          <a:bodyPr anchor="b"/>
          <a:lstStyle>
            <a:lvl1pPr algn="l">
              <a:defRPr sz="22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1958F62-D93E-4433-9FC8-4CFA9792BD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9728" y="4085594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D482AA-5393-4260-A25C-77242CC398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8" y="3706090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7434F13-1C2F-416A-A9F8-479D11410B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800" y="4085594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8B7634-CFB8-480E-9065-D580A18013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3706090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9710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33EF2-C2C4-4062-9D92-0FB27729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3FBE5-A165-4D71-A770-FE4E13B1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91C94-93DA-4850-9EE8-968DAF89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9C019F9-A0CC-42FD-9A58-9A76FBC647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6499" y="1425477"/>
            <a:ext cx="1706965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2F0A1D53-A949-49E7-820F-D18CEC7EA7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6499" y="5294320"/>
            <a:ext cx="1706965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FC5403F6-AE51-438F-AF93-56FA7D2A56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40311" y="3354359"/>
            <a:ext cx="1380681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0494832D-1AEB-4A7B-8BC3-8AC645057F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43347" y="2194947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9DED817B-58D3-4713-A66F-2E4CF578D5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79839" y="4307664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1FE5CBC-B2B8-45FE-986C-504C397B9E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42362" y="4439394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CE71774F-D73F-4B7F-9152-95EC3F36DD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98712" y="4008089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1154305F-5D9B-4B4A-9F2B-6FBECE7371A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3692" y="3354359"/>
            <a:ext cx="1209143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5FED44-231C-4E53-B41C-81293135ACB1}"/>
              </a:ext>
            </a:extLst>
          </p:cNvPr>
          <p:cNvCxnSpPr>
            <a:cxnSpLocks/>
          </p:cNvCxnSpPr>
          <p:nvPr userDrawn="1"/>
        </p:nvCxnSpPr>
        <p:spPr>
          <a:xfrm>
            <a:off x="4756662" y="3600372"/>
            <a:ext cx="468364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105B5D-04B2-4415-A88E-6BE695BAD6D0}"/>
              </a:ext>
            </a:extLst>
          </p:cNvPr>
          <p:cNvCxnSpPr>
            <a:cxnSpLocks/>
          </p:cNvCxnSpPr>
          <p:nvPr userDrawn="1"/>
        </p:nvCxnSpPr>
        <p:spPr>
          <a:xfrm flipV="1">
            <a:off x="7089982" y="1917502"/>
            <a:ext cx="4678" cy="337681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8F362A87-DBB9-4FFD-9F42-9D6D5AD35E9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752879" y="1954712"/>
            <a:ext cx="1706965" cy="104857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B6713B5A-6FE2-4827-A18D-2F81B40F069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859355" y="4708093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B665ABC-CB0A-4595-8165-3205CED4DC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2040" y="722218"/>
            <a:ext cx="4386945" cy="639955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94769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09839D-FDC1-4EDF-9E51-F73351AB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B182A-200F-405E-B287-2F7A7F92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8CEAE-624C-4615-8252-893F3A04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AE4140-1E60-4ABF-8C5B-6AA2491687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9603" y="727515"/>
            <a:ext cx="6212793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62056E9-39CD-4DAA-AF46-D107C16807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0446" y="4192395"/>
            <a:ext cx="2431015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39F4B0E4-0A8E-4F79-B6E9-9015E62C2C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09724" y="4192396"/>
            <a:ext cx="2431015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7128A45A-DF71-4640-A1BF-8F1866D09C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53400" y="4192395"/>
            <a:ext cx="2431015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63BCEA8-1DF2-474C-A867-36E22D2F61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989603" y="1124727"/>
            <a:ext cx="6212793" cy="5688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accent1"/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F23D9F0-2D86-4938-96EE-A32A42E6DBF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06278" y="2482446"/>
            <a:ext cx="1581912" cy="1581912"/>
          </a:xfrm>
          <a:prstGeom prst="ellipse">
            <a:avLst/>
          </a:prstGeom>
          <a:solidFill>
            <a:schemeClr val="accent6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154C8C8A-D882-4AB4-BD1F-8D2E1EF0A81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426320" y="2482446"/>
            <a:ext cx="1581912" cy="1581912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48F571DC-88C7-42E3-8699-F9C41BE828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69996" y="2482446"/>
            <a:ext cx="1581912" cy="1581912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485222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48AB2-7C16-4B56-A53A-93B714BC1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B994E-24A9-40A8-93EB-5515D89E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F8D0D-83A0-4570-97D9-255518FC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591A4D-603C-42D9-AA8F-07BD22871E5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60939" y="725448"/>
            <a:ext cx="5870122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B9A868-1432-40BF-A3DF-CB2F9542988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74141" y="2326023"/>
            <a:ext cx="4998576" cy="4487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772DEF8-21EE-47DD-AE5F-1EC03FDCF7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326023"/>
            <a:ext cx="5007023" cy="4487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BC31E94F-1411-4EA2-8AB2-A76E9A57837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0940" y="1113029"/>
            <a:ext cx="5870121" cy="5688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F0062E6-1EBE-4CBF-B0D1-4737DBF54008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906949" y="2925763"/>
            <a:ext cx="5010912" cy="2651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14">
            <a:extLst>
              <a:ext uri="{FF2B5EF4-FFF2-40B4-BE49-F238E27FC236}">
                <a16:creationId xmlns:a16="http://schemas.microsoft.com/office/drawing/2014/main" id="{0E683F27-7485-420D-A15D-93A48B8CFD27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6261805" y="2874716"/>
            <a:ext cx="5010912" cy="2651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759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Year 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6C305-4C96-4875-9AEF-C88E3E62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FF3E7-19BF-4E1B-86A9-BB3CBD89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D6203-1BDD-481A-8B5A-0CE7676C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458F71-90A6-4816-BD12-E5F24297EB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2040" y="724868"/>
            <a:ext cx="4386945" cy="639955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65C6C0E-E988-4670-AC4F-46DF25AB1A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D08F3328-96B5-4F00-9D88-C2B1CFB100B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AF2A90E7-217C-439F-A3C7-41589A223F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30365" y="3027930"/>
            <a:ext cx="615309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553117D-AEE8-4CDA-9B76-4465B03947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D768892F-3B07-49B8-B76F-DA245223D26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02793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5C805EDD-6FC0-466B-B5E2-AA7150A8583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9D2E9DFD-B289-41E0-A706-0DF99250C3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29CFE769-E334-4852-98D4-D2686E7A177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77978" y="302793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656E6239-48C4-41A4-9AA4-44A85F3A09D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677AF2E7-6E1A-4486-9E9C-831E8AA4E31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4CB8F8F-95F4-4C90-B6B0-E05E3FD3906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546420" y="302793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D4D4CBEB-ED3F-458B-89D4-BF7B87EEA7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7D178BD8-37BB-4369-9089-458E4AFC029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EB35E26F-6E4D-49E5-8B52-C3DFC5DAED9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57091E21-E4FD-4EFC-A957-BC31C0E5E06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30365" y="4871997"/>
            <a:ext cx="615309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93BD433F-C233-4D3A-A836-157F6D8E787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A047DD8B-C64B-4EEF-A394-1EF5D78C919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9F7A3216-3089-45BC-B307-8D5B15FE5D0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C4C055EF-54DF-4BA1-A25C-B1010981E7C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46C13F5D-6794-400F-906D-2D40EEEC343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177978" y="48719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45714E98-02E2-48DF-9367-87F55E4FB6A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9C13007C-3478-4694-B3D7-8AE2F4C80DE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0F8E2313-703C-4CF3-9F33-F2FA123ED3B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6420" y="48719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1BB185B-EE3A-4221-9885-0A23F6BB9B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ABA1EBA0-06C6-4473-9072-0B46D901EEE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618463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E3E7422E-C8DE-4304-BC2C-D7A9200338B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49901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E5B67A4A-03EA-4C59-B052-C3AC8624919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05831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386D9727-6EAF-44BD-B5BB-FF9FB2E38F2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05831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8ED3541C-CC4E-4C36-9758-9D66DDE2BA3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05831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5C4B9123-0034-44EB-AE51-BE0E95C36F9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F6EBC080-B92D-4FC1-91BB-CBB73125903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100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45A0B38A-6949-43DC-8059-9B50415B16B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38423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16878F0-817D-4F26-8B43-746016119A3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4661647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4271A-ED63-46FF-9282-ECA9140C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05D42-821E-4E1A-ACD8-5D4B39CF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47555-EEE6-41B1-9AA5-E70CA2B6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D863BC-52D6-4182-94E2-EA35621A8A6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60889" y="729426"/>
            <a:ext cx="5903262" cy="635397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792BF5-C216-472F-93C8-9E12D88E6BB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60988" y="1625600"/>
            <a:ext cx="5903912" cy="4429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0576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1C49FEB-B8EF-4D85-AF1E-FF1A08DED40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" y="1"/>
            <a:ext cx="12192000" cy="25146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35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Team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1E4D1-453A-486C-AC10-C4202460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6862B-8836-4F15-B05B-24B5EFFD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95F47-BBF4-4271-B6F5-E9C3507A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6E153E-70D2-4FA6-AE08-1FF5408973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33903" y="1655011"/>
            <a:ext cx="6324194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DC04EBE4-2F20-469F-8A53-9BEC2E3782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44345" y="2757949"/>
            <a:ext cx="1451493" cy="146222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4BA6AEB-B1AF-4446-A7B4-97B679BC93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04655" y="4463647"/>
            <a:ext cx="2330873" cy="4422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462D3F-0728-4C38-B170-389153ED5A5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04655" y="4779469"/>
            <a:ext cx="2330873" cy="44229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3E3EC61F-D3A5-4658-8BA3-A91338AF2FA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33091" y="2757949"/>
            <a:ext cx="1451493" cy="146222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CDB9F756-6446-412A-9650-AAB15FCA362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621836" y="2757949"/>
            <a:ext cx="1451493" cy="146222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382166CD-0B9A-4F3F-9C64-C140FABE85C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110582" y="2757949"/>
            <a:ext cx="1451493" cy="146222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0DF12CD-BCB4-467F-B7E3-499EC97EFE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93400" y="4463647"/>
            <a:ext cx="2330874" cy="4422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A467C8A-05E4-4C98-85BA-9199B1C1E1D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93400" y="4779469"/>
            <a:ext cx="2330874" cy="44229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058072E-F9B0-4371-960E-E67B496E302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82145" y="4463647"/>
            <a:ext cx="2330875" cy="4422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A657816-CBF3-4FE7-86AD-21BF42DD152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82145" y="4779469"/>
            <a:ext cx="2330875" cy="44229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886C1499-EEAF-4BF5-99C2-BE435BED3F5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670891" y="4463647"/>
            <a:ext cx="2330875" cy="4422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8984A54-7368-4F62-B02D-6A06236600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70891" y="4779469"/>
            <a:ext cx="2330875" cy="44229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39626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F087D-92DE-4035-8192-586AF5C8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928F3-1B10-463F-9157-B6A079A7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BA99F-4B60-460A-B00E-4D0B0DDD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5A869ECF-2DFC-48EE-97D9-84DCD25E547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979488" y="1979244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156C8A56-CD27-4C90-94A0-6C6EE02744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5529" y="3495484"/>
            <a:ext cx="2085792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22104C50-BDDE-4917-8F64-30BB543A734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59819" y="3269516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6490CE7-7241-4A9F-9A19-0D1533BA52E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859818" y="3495484"/>
            <a:ext cx="2085793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02C7036D-56D2-4D6E-8F25-344484C61A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4108" y="3269684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420E5CE0-16E9-48C3-AEAE-C29C2448D78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4107" y="3495484"/>
            <a:ext cx="2085791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32463BC-AC80-43A6-8BB3-50F5A28E80B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608394" y="3269516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CF5287C-0936-4244-B1EE-226996FEC9A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08391" y="3495484"/>
            <a:ext cx="2085791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80E59778-6A5E-4CAE-8EB2-BBEBB43F6D4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85530" y="3269516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393D72E6-E684-4731-B139-4BA8111999D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485442" y="5546241"/>
            <a:ext cx="2085792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48" name="Text Placeholder 14">
            <a:extLst>
              <a:ext uri="{FF2B5EF4-FFF2-40B4-BE49-F238E27FC236}">
                <a16:creationId xmlns:a16="http://schemas.microsoft.com/office/drawing/2014/main" id="{17AF8A36-96BD-4383-BD10-0AF6C3CAA21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859819" y="5320273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F26B5D3A-6C13-4204-9756-1BCA5AE8D12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859730" y="5546241"/>
            <a:ext cx="2085793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80D112F0-B8AB-4FA9-B732-BE08CD1234D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234108" y="5320441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4784D9A7-36A5-4F3B-AA7B-CB5E2D65594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34063" y="5546241"/>
            <a:ext cx="2085791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D7A99E46-923F-4364-BF2F-FBB534A1064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608394" y="5320273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506EFF4D-3C39-4F6E-A14E-EFF1C741CCC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608391" y="5546241"/>
            <a:ext cx="2085791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0C5A43DB-AE3F-48FC-B6D4-8879D4CDADB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485530" y="5320273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BF616705-4A53-4806-B16C-BA39A5A02D23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4353776" y="1979244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9" name="Picture Placeholder 9">
            <a:extLst>
              <a:ext uri="{FF2B5EF4-FFF2-40B4-BE49-F238E27FC236}">
                <a16:creationId xmlns:a16="http://schemas.microsoft.com/office/drawing/2014/main" id="{12C5AB77-7FB0-4FE2-A742-FA3672277633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6728064" y="1979244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0" name="Picture Placeholder 9">
            <a:extLst>
              <a:ext uri="{FF2B5EF4-FFF2-40B4-BE49-F238E27FC236}">
                <a16:creationId xmlns:a16="http://schemas.microsoft.com/office/drawing/2014/main" id="{8A37ED26-A40F-40E4-9FB0-0F305BCB23F4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9102352" y="1979244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B6231166-8699-4C7F-8542-01C947970C37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1979488" y="4028080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2" name="Picture Placeholder 9">
            <a:extLst>
              <a:ext uri="{FF2B5EF4-FFF2-40B4-BE49-F238E27FC236}">
                <a16:creationId xmlns:a16="http://schemas.microsoft.com/office/drawing/2014/main" id="{C8BBF1DC-9382-4EDC-8A43-26FBDBA89C72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4353776" y="4028080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3" name="Picture Placeholder 9">
            <a:extLst>
              <a:ext uri="{FF2B5EF4-FFF2-40B4-BE49-F238E27FC236}">
                <a16:creationId xmlns:a16="http://schemas.microsoft.com/office/drawing/2014/main" id="{E1600B1D-A51F-4CD2-B131-483A6088B903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6728064" y="4028080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4" name="Picture Placeholder 9">
            <a:extLst>
              <a:ext uri="{FF2B5EF4-FFF2-40B4-BE49-F238E27FC236}">
                <a16:creationId xmlns:a16="http://schemas.microsoft.com/office/drawing/2014/main" id="{C6C004ED-2B06-4144-9164-96A4CDC05395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9102352" y="4028080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4002D7BD-981B-493B-A5A0-DA83B659315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33903" y="724868"/>
            <a:ext cx="6324194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697476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6A6C4-760E-4DFC-9166-0346E320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830E9-38B9-41B2-9047-8F900363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897FB-ACEE-45BF-9704-D517B9B9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61A60D-EA13-4C4C-9816-85480A2E2A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33903" y="724868"/>
            <a:ext cx="6324194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1C424B8B-6301-4675-9015-050DF1DF91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0511" y="405964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cap="all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44297A50-8392-4EB9-9BF6-451C4B9977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0511" y="465139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1B3A901-BBC6-44D9-9C97-6CFD76C17C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4039" y="405964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cap="all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C60306D6-8D77-403B-B3D3-93E771A63E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4039" y="465139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156D61BA-EB24-4A41-8CAD-DF8D3ACF23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67567" y="405964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cap="all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7D92CD70-81FF-405A-B419-FCACE6F2F97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67567" y="465139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1F7A98D9-A50A-41D8-BD51-327D4B647F2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51094" y="405964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cap="all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CD4953C5-A270-4C37-B878-3D3E51E01A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51094" y="465139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B419FAA5-674D-4D1B-B6F0-7F6B786D9D2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85758" y="239917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  <a:defRPr sz="2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4301E9A5-7F5A-49AF-A4F3-EA73CC55905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52814" y="239917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1000"/>
              </a:spcBef>
              <a:buNone/>
              <a:defRPr sz="2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44658DCD-8753-4536-A41F-2975ECE9D03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36341" y="239917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1000"/>
              </a:spcBef>
              <a:buNone/>
              <a:defRPr sz="2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708ADA9-A84B-4176-A4A4-3BEEB2F71F9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69286" y="239917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1000"/>
              </a:spcBef>
              <a:buNone/>
              <a:defRPr sz="2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92757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E265C839-12C3-47EF-9941-39B43796B3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61215" y="0"/>
            <a:ext cx="6830785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6AB2BC9-972D-4B30-981B-BAD528A7FB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002437"/>
            <a:ext cx="12186555" cy="285556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5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F2E92-C9AF-47A3-84EF-181F642A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F2C06-CE94-4D97-A7F5-08D8D7BF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0CA9D-6428-41AF-B478-FB553C04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214FDE4-5230-4BC7-8C8A-024BF947CD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901598"/>
            <a:ext cx="3684814" cy="336548"/>
          </a:xfrm>
          <a:prstGeom prst="rect">
            <a:avLst/>
          </a:prstGeom>
        </p:spPr>
        <p:txBody>
          <a:bodyPr anchor="b"/>
          <a:lstStyle>
            <a:lvl1pPr algn="l">
              <a:defRPr sz="2200" cap="all" spc="20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5062B64-8BE7-421C-8F8F-F0CEEB1C5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1" y="1454764"/>
            <a:ext cx="3684814" cy="280159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A8088E-EE7F-4006-9745-8926E1ABB691}"/>
              </a:ext>
            </a:extLst>
          </p:cNvPr>
          <p:cNvCxnSpPr>
            <a:cxnSpLocks/>
          </p:cNvCxnSpPr>
          <p:nvPr userDrawn="1"/>
        </p:nvCxnSpPr>
        <p:spPr>
          <a:xfrm>
            <a:off x="587189" y="0"/>
            <a:ext cx="0" cy="304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9507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FD50E8B-97D3-485C-9645-AACC303DDF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4281" y="-1"/>
            <a:ext cx="12196282" cy="29173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4211F90-6E18-443B-BDFF-5A72A79502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4006735"/>
            <a:ext cx="12192000" cy="2851264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5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Sum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B2CC2F-A541-4A4B-985A-73901B9F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D1C2B-CD69-4515-87A0-866E32DC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4DBC1-4594-4961-A9D3-27E0113B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5AE508-339B-4118-9121-4A160D09F2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4122721"/>
            <a:ext cx="2895600" cy="1111250"/>
          </a:xfrm>
          <a:prstGeom prst="rect">
            <a:avLst/>
          </a:prstGeom>
        </p:spPr>
        <p:txBody>
          <a:bodyPr anchor="ctr"/>
          <a:lstStyle>
            <a:lvl1pPr algn="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3A3F931-4B84-489F-8B0A-7FEF462532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32514" y="3833158"/>
            <a:ext cx="7021287" cy="1690377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91993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61D6F08F-239E-4E92-B5E7-36638ED4657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67715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D0F4F-65EB-4DC2-B7AD-AD23E6DB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F9EC8-F9C6-4CE1-91F5-A956792CB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315685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21C21-E285-4AF2-9E8D-243F4CBC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201BA1-98C5-4728-9204-5B3A2F7B03F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87939" y="1638359"/>
            <a:ext cx="3058885" cy="1111250"/>
          </a:xfrm>
          <a:prstGeom prst="rect">
            <a:avLst/>
          </a:prstGeom>
        </p:spPr>
        <p:txBody>
          <a:bodyPr anchor="b"/>
          <a:lstStyle>
            <a:lvl1pPr algn="l">
              <a:defRPr sz="2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5C106A2-F65A-4519-B7A6-CB7477C684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87939" y="3135086"/>
            <a:ext cx="3058885" cy="238845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spc="100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E7A08CD-CF6C-4ABF-B086-481F36611730}"/>
              </a:ext>
            </a:extLst>
          </p:cNvPr>
          <p:cNvCxnSpPr>
            <a:cxnSpLocks/>
          </p:cNvCxnSpPr>
          <p:nvPr userDrawn="1"/>
        </p:nvCxnSpPr>
        <p:spPr>
          <a:xfrm>
            <a:off x="8130026" y="0"/>
            <a:ext cx="0" cy="4572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4AB2649-B78D-4A9D-9F1D-F447A521EEB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0735" y="4698088"/>
            <a:ext cx="11996058" cy="205918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37000"/>
              </a:lnSpc>
              <a:spcBef>
                <a:spcPts val="0"/>
              </a:spcBef>
              <a:buNone/>
              <a:defRPr sz="50000" baseline="0">
                <a:solidFill>
                  <a:schemeClr val="accent6">
                    <a:lumMod val="10000"/>
                    <a:lumOff val="90000"/>
                    <a:alpha val="2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Than</a:t>
            </a:r>
          </a:p>
        </p:txBody>
      </p:sp>
    </p:spTree>
    <p:extLst>
      <p:ext uri="{BB962C8B-B14F-4D97-AF65-F5344CB8AC3E}">
        <p14:creationId xmlns:p14="http://schemas.microsoft.com/office/powerpoint/2010/main" val="238296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D34C3A-6235-4BB3-A283-CAE0A33D378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EDE6B-5E65-4F08-A24A-A9EC9067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74259-E892-4133-9796-2A1A30CF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2A321-B440-475F-8F1F-B5B3B697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D1A311C-7C5B-4A6A-9430-1FDF9E65E2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76050" y="2149803"/>
            <a:ext cx="2383973" cy="158314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9294BC1C-A5F3-4428-A88F-0029F652AE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76050" y="1783378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30">
            <a:extLst>
              <a:ext uri="{FF2B5EF4-FFF2-40B4-BE49-F238E27FC236}">
                <a16:creationId xmlns:a16="http://schemas.microsoft.com/office/drawing/2014/main" id="{E1A93ECB-2477-4750-92EB-808431F558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34192" y="2149803"/>
            <a:ext cx="2383972" cy="154992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1B981D60-5094-418F-8053-F9AC3EE2F6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34192" y="1783378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30">
            <a:extLst>
              <a:ext uri="{FF2B5EF4-FFF2-40B4-BE49-F238E27FC236}">
                <a16:creationId xmlns:a16="http://schemas.microsoft.com/office/drawing/2014/main" id="{D4577FD4-018C-4FC5-8B3C-5F10F8D1D7B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76050" y="4414557"/>
            <a:ext cx="2383973" cy="154992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F7BB952E-0716-4503-B1A2-C64348D4C6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6050" y="4048132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30">
            <a:extLst>
              <a:ext uri="{FF2B5EF4-FFF2-40B4-BE49-F238E27FC236}">
                <a16:creationId xmlns:a16="http://schemas.microsoft.com/office/drawing/2014/main" id="{31F6468A-E1B5-499E-BE6D-B6B35AB5C0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34192" y="4414557"/>
            <a:ext cx="2383972" cy="154992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A73001-AEEA-4FA6-BD1D-2FB7F79AB2B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34192" y="4048132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kern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7D1EE2B-BA7E-4102-A1AB-D36A04A327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76051" y="893523"/>
            <a:ext cx="5094517" cy="296198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8" name="Text Placeholder 30">
            <a:extLst>
              <a:ext uri="{FF2B5EF4-FFF2-40B4-BE49-F238E27FC236}">
                <a16:creationId xmlns:a16="http://schemas.microsoft.com/office/drawing/2014/main" id="{84447B14-E16C-4164-8093-80762E5341A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92333" y="2149803"/>
            <a:ext cx="2383972" cy="154992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0ADD1433-3072-4EBB-9720-0F0DB8DE2A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92333" y="1783378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5726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BEAA80F-F328-4E79-9BF7-351D45B7B7F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29788" y="1449390"/>
            <a:ext cx="15294428" cy="30765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4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1422C-C630-4C48-A1BD-5097502A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F124C-643E-4BA6-9FF7-DFF06D9A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ACCC8-5EF3-4F6A-B7EC-5208088F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D665EC-5C19-4FBE-8A06-0D1AA7483E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0714" y="1863161"/>
            <a:ext cx="9993085" cy="892630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89BE564-7E4F-4A70-9321-1F1BB911BA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7573" y="3751002"/>
            <a:ext cx="2383973" cy="158314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821488E-83E5-4683-8C32-9E4E97E57C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573" y="3384577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14EE872B-A4DD-4519-AFD8-36F6339BAB4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94316" y="3751002"/>
            <a:ext cx="2383972" cy="15499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1577DCED-2EF9-4095-B443-E1D09F96DE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94316" y="3384577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0638478C-F9BC-4D44-96AB-486806CC9C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1057" y="3751002"/>
            <a:ext cx="2383973" cy="15499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7CA913FF-6AA8-4452-95D6-DAE89F1071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1057" y="3384577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513D6F39-D316-4BC6-872C-70B2AEABF2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67800" y="3751002"/>
            <a:ext cx="2383972" cy="15499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812D9D34-44F4-4272-B889-6A16352E6C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67800" y="3384577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kern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2923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FE652442-8170-498C-A898-AF94B2DD117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62439" y="0"/>
            <a:ext cx="5328822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0AEB0-C94B-4451-9167-6BD905C0F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ADD39-75F0-48ED-9F83-73018639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6418F-6895-486C-A333-AE3A509B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FEC7295-AA7A-4373-AFCC-01672D7926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2154063"/>
            <a:ext cx="2383973" cy="145292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598ED1F4-A00A-4498-9EE6-005CF2D8FA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787638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CF8F506C-096D-434B-8C0A-B784CA4AC7A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48746" y="2154063"/>
            <a:ext cx="2383972" cy="142243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1DC47ED6-4130-40E7-8FC9-D611942ACA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48746" y="1787638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ED4BD005-97C0-42DC-8C08-6B9F4DB001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415035"/>
            <a:ext cx="2383973" cy="133262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96E60615-9B40-4EAF-87C7-81C56B101A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4048610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A88908D1-7E92-448F-A890-1C2E229F6C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48746" y="4415035"/>
            <a:ext cx="2383972" cy="133262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1BD5AD54-7BC4-4C94-BE3A-18B3144A2B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48746" y="4048610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kern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3673029-D2A1-4074-ACCA-13D6DE34D6B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893045"/>
            <a:ext cx="5094517" cy="296676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926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20E9FD2F-C591-4424-9786-FC0584ED99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4281" y="3429000"/>
            <a:ext cx="12196282" cy="34290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3A582BA-E159-4C50-B38C-77C5DBB401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-2355262"/>
            <a:ext cx="11353799" cy="5551580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1500"/>
              </a:spcBef>
              <a:buNone/>
              <a:defRPr sz="50000" baseline="0">
                <a:solidFill>
                  <a:schemeClr val="bg1">
                    <a:alpha val="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lvl="0"/>
            <a:r>
              <a:rPr lang="en-US" dirty="0"/>
              <a:t>Benefits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3B677-4EE8-4758-B5E7-E0E64796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8A148-5926-44EC-857E-A52EE5AB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CD214-48A4-4D6C-9016-FDB6AD88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55EB74-3BFE-4C75-92A7-86B8A0870A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727508"/>
            <a:ext cx="10515600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EBA1834-F4E8-4C34-9017-E3D85F613D4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1453589"/>
            <a:ext cx="10515600" cy="151821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1341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F9C9AE60-466C-4BDA-9E87-7701D81CFE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4DF025DF-FE0B-4046-8687-417DFBEB31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3250937" y="1278117"/>
            <a:ext cx="19788513" cy="2514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4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Company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54DB932-57BE-437E-B336-17F289AFD7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53218" y="2685143"/>
            <a:ext cx="9685563" cy="1487714"/>
          </a:xfrm>
          <a:prstGeom prst="rect">
            <a:avLst/>
          </a:prstGeom>
        </p:spPr>
        <p:txBody>
          <a:bodyPr anchor="ctr"/>
          <a:lstStyle>
            <a:lvl1pPr algn="ctr">
              <a:defRPr sz="5000" cap="all" spc="200" baseline="0">
                <a:solidFill>
                  <a:schemeClr val="accent6">
                    <a:lumMod val="10000"/>
                    <a:lumOff val="90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8231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F9D74B8-165B-49A6-ACBB-8B7950289D6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0B316D0-6EE1-4FB2-A993-B0CD4CFE502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-1325217" y="3977202"/>
            <a:ext cx="16229934" cy="2852057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5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Business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0495B-28B8-4389-8E1C-F335846C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E258A-A128-4BAF-B8C3-723C6382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69002-18F2-427F-A791-0E26DD2F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3AD8AD8-9C40-44FB-8FF8-815C534582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199" y="2067161"/>
            <a:ext cx="4386945" cy="100619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1411AFC0-5C52-4C0E-AD29-3DFFD3039C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1766051"/>
            <a:ext cx="4386945" cy="4643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010AEB-C0FD-48C8-A1FA-1BD96B6A54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722217"/>
            <a:ext cx="4386945" cy="639955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8B45D3B9-84F4-4A17-9D4D-8CBE603A14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9" y="3199611"/>
            <a:ext cx="4386945" cy="4643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1B57C-13D8-4BB6-9D45-D83EB1BD66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3512803"/>
            <a:ext cx="4386758" cy="10064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2301C86B-1946-426F-9494-C64455A7E6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7976" y="4643683"/>
            <a:ext cx="4386945" cy="4643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3BD347B5-FD69-4D61-BBDA-09FB8EF51B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7977" y="4956875"/>
            <a:ext cx="4386758" cy="10064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CBD29BE-7E3F-457E-808D-E151E479D755}"/>
              </a:ext>
            </a:extLst>
          </p:cNvPr>
          <p:cNvCxnSpPr>
            <a:cxnSpLocks/>
          </p:cNvCxnSpPr>
          <p:nvPr userDrawn="1"/>
        </p:nvCxnSpPr>
        <p:spPr>
          <a:xfrm>
            <a:off x="590349" y="923365"/>
            <a:ext cx="0" cy="593463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30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721D2A8-92CC-4A4D-9252-1D5E72D9996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0" y="0"/>
            <a:ext cx="13879773" cy="25146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4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Market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09877-9D5E-4728-9E1B-F801C727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5AAD1-49C3-459F-8752-6773813A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C1F07-5ADF-4FA1-890D-55E05685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E430114-0FFE-44D3-9D11-77F649F9B1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75483" y="1941509"/>
            <a:ext cx="4386945" cy="639955"/>
          </a:xfrm>
          <a:prstGeom prst="rect">
            <a:avLst/>
          </a:prstGeom>
        </p:spPr>
        <p:txBody>
          <a:bodyPr anchor="ctr"/>
          <a:lstStyle>
            <a:lvl1pPr algn="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A448A10-6C5A-42B4-AFD7-DF6DD58F073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0223" y="4076963"/>
            <a:ext cx="2834640" cy="1151633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D1B0E05-9C40-4BB7-B07F-D8FD6B11F6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3" y="2806964"/>
            <a:ext cx="2693128" cy="99168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4000" kern="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FF94E508-0A60-413A-9DE0-DE8BDEC1FC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8372" y="4076963"/>
            <a:ext cx="2833338" cy="1151633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3A34A8A7-647E-4685-A99B-1177931A13C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5219" y="4076963"/>
            <a:ext cx="2833339" cy="1151633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ECDC73-A31B-4C94-AE4B-BDC32D94F1EA}"/>
              </a:ext>
            </a:extLst>
          </p:cNvPr>
          <p:cNvCxnSpPr>
            <a:cxnSpLocks/>
          </p:cNvCxnSpPr>
          <p:nvPr userDrawn="1"/>
        </p:nvCxnSpPr>
        <p:spPr>
          <a:xfrm>
            <a:off x="860223" y="3939883"/>
            <a:ext cx="290367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DD83A920-6634-4731-94D5-4186C82C6A9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37619" y="2806964"/>
            <a:ext cx="2693128" cy="99168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4000" kern="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6592B16-F73C-4572-ACB3-FBB03EE7EE7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804467" y="2806964"/>
            <a:ext cx="2693128" cy="99168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4000" kern="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685373-D021-44D0-B9F5-DD46F7C2EACA}"/>
              </a:ext>
            </a:extLst>
          </p:cNvPr>
          <p:cNvCxnSpPr>
            <a:cxnSpLocks/>
          </p:cNvCxnSpPr>
          <p:nvPr userDrawn="1"/>
        </p:nvCxnSpPr>
        <p:spPr>
          <a:xfrm>
            <a:off x="8593917" y="3939883"/>
            <a:ext cx="274111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6020995-72BD-4944-B899-E6DA4064D131}"/>
              </a:ext>
            </a:extLst>
          </p:cNvPr>
          <p:cNvCxnSpPr>
            <a:cxnSpLocks/>
          </p:cNvCxnSpPr>
          <p:nvPr userDrawn="1"/>
        </p:nvCxnSpPr>
        <p:spPr>
          <a:xfrm>
            <a:off x="4727069" y="3939883"/>
            <a:ext cx="290367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0C8E87B-2B7F-4A86-8EE0-6B1F9CDB72CD}"/>
              </a:ext>
            </a:extLst>
          </p:cNvPr>
          <p:cNvCxnSpPr>
            <a:cxnSpLocks/>
          </p:cNvCxnSpPr>
          <p:nvPr userDrawn="1"/>
        </p:nvCxnSpPr>
        <p:spPr>
          <a:xfrm>
            <a:off x="8593917" y="3939883"/>
            <a:ext cx="290367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00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4C966-5542-475A-B224-2E541D9AE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bg2">
                    <a:lumMod val="25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1E08C-E5A1-412C-88D3-C6BF9430D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00" baseline="0">
                <a:solidFill>
                  <a:schemeClr val="bg2">
                    <a:lumMod val="25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BAFCC-DBDE-4891-B3DD-4B3754E7D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bg2">
                    <a:lumMod val="25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5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59" r:id="rId12"/>
    <p:sldLayoutId id="2147483666" r:id="rId13"/>
    <p:sldLayoutId id="2147483667" r:id="rId14"/>
    <p:sldLayoutId id="2147483668" r:id="rId15"/>
    <p:sldLayoutId id="2147483669" r:id="rId16"/>
    <p:sldLayoutId id="2147483663" r:id="rId17"/>
    <p:sldLayoutId id="2147483665" r:id="rId18"/>
    <p:sldLayoutId id="2147483664" r:id="rId19"/>
    <p:sldLayoutId id="2147483661" r:id="rId20"/>
    <p:sldLayoutId id="2147483662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4056CF-DEDB-4079-BF11-FA4761D09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1" y="1550988"/>
            <a:ext cx="3817256" cy="2387600"/>
          </a:xfrm>
        </p:spPr>
        <p:txBody>
          <a:bodyPr/>
          <a:lstStyle/>
          <a:p>
            <a:r>
              <a:rPr lang="en-US" dirty="0" err="1"/>
              <a:t>HOTEl</a:t>
            </a:r>
            <a:r>
              <a:rPr lang="en-US" dirty="0"/>
              <a:t> BOOKINGS ANALYSIS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79862A8-72F8-4043-A021-816AC74E8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6042" y="4057095"/>
            <a:ext cx="3284832" cy="155312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Hassanat Awodipe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Tabatha Correa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Tamsir Jobe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24/02/2023​​</a:t>
            </a:r>
          </a:p>
        </p:txBody>
      </p:sp>
      <p:pic>
        <p:nvPicPr>
          <p:cNvPr id="5" name="Picture Placeholder 4" descr="A picture containing text, tree, outdoor, sign&#10;&#10;Description automatically generated">
            <a:extLst>
              <a:ext uri="{FF2B5EF4-FFF2-40B4-BE49-F238E27FC236}">
                <a16:creationId xmlns:a16="http://schemas.microsoft.com/office/drawing/2014/main" id="{E4F3D3F0-3863-393B-DD0E-A972897134A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5335" b="53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35773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9F4EA-D6DA-4D7E-BE72-526E8BF9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6357DA-28E9-40D3-918C-4D14E8263D8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E09F0E-CD27-D2D6-8C52-A35BDC928BD8}"/>
              </a:ext>
            </a:extLst>
          </p:cNvPr>
          <p:cNvSpPr txBox="1"/>
          <p:nvPr/>
        </p:nvSpPr>
        <p:spPr>
          <a:xfrm>
            <a:off x="1652376" y="682745"/>
            <a:ext cx="888724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Are the guests usually families or individuals?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lowchart: Punched Tape 4">
            <a:extLst>
              <a:ext uri="{FF2B5EF4-FFF2-40B4-BE49-F238E27FC236}">
                <a16:creationId xmlns:a16="http://schemas.microsoft.com/office/drawing/2014/main" id="{9BA38152-97DA-701C-9145-A3A749C105FE}"/>
              </a:ext>
            </a:extLst>
          </p:cNvPr>
          <p:cNvSpPr/>
          <p:nvPr/>
        </p:nvSpPr>
        <p:spPr>
          <a:xfrm>
            <a:off x="10335065" y="5971735"/>
            <a:ext cx="1856935" cy="886265"/>
          </a:xfrm>
          <a:prstGeom prst="flowChartPunchedTap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Target Audience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488972-12FD-123A-C737-AD270A01B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68" y="1531455"/>
            <a:ext cx="6173061" cy="48679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91AFA8-9801-B1B7-DACD-A90134365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94" y="2419209"/>
            <a:ext cx="7421011" cy="248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5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04BB0-DB84-4BBE-9370-8BA7BC2C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6357DA-28E9-40D3-918C-4D14E8263D8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2FD21F-B30E-9C84-E2D7-643CF9B19F3E}"/>
              </a:ext>
            </a:extLst>
          </p:cNvPr>
          <p:cNvSpPr txBox="1"/>
          <p:nvPr/>
        </p:nvSpPr>
        <p:spPr>
          <a:xfrm>
            <a:off x="2737338" y="552420"/>
            <a:ext cx="6954672" cy="665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F8644AF4-DDBD-6A9F-4258-5A1E871AC5CD}"/>
              </a:ext>
            </a:extLst>
          </p:cNvPr>
          <p:cNvSpPr/>
          <p:nvPr/>
        </p:nvSpPr>
        <p:spPr>
          <a:xfrm>
            <a:off x="8444773" y="1941342"/>
            <a:ext cx="3324664" cy="1797783"/>
          </a:xfrm>
          <a:prstGeom prst="foldedCorner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2000" b="1" dirty="0">
                <a:latin typeface="Avenir Next LT Pro" panose="020B0504020202020204" pitchFamily="34" charset="0"/>
              </a:rPr>
              <a:t>Target Audience: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Avenir Next LT Pro" panose="020B0504020202020204" pitchFamily="34" charset="0"/>
              </a:rPr>
              <a:t>Non families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Avenir Next LT Pro" panose="020B0504020202020204" pitchFamily="34" charset="0"/>
              </a:rPr>
              <a:t> Europeans and </a:t>
            </a:r>
            <a:r>
              <a:rPr lang="en-US" dirty="0" err="1">
                <a:latin typeface="Avenir Next LT Pro" panose="020B0504020202020204" pitchFamily="34" charset="0"/>
              </a:rPr>
              <a:t>Brazillians</a:t>
            </a:r>
            <a:endParaRPr lang="en-US" dirty="0">
              <a:latin typeface="Avenir Next LT Pro" panose="020B0504020202020204" pitchFamily="34" charset="0"/>
            </a:endParaRP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DF22D1CA-2F43-70CC-FD73-37DEBC9761DD}"/>
              </a:ext>
            </a:extLst>
          </p:cNvPr>
          <p:cNvSpPr/>
          <p:nvPr/>
        </p:nvSpPr>
        <p:spPr>
          <a:xfrm>
            <a:off x="4267200" y="1941342"/>
            <a:ext cx="3657600" cy="1797783"/>
          </a:xfrm>
          <a:prstGeom prst="foldedCorner">
            <a:avLst/>
          </a:prstGeom>
          <a:solidFill>
            <a:schemeClr val="bg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Campaign Timeline: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Summer (City , Resort)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Nov - Dec (City)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20F33D9A-4EFF-74FA-3969-60F85F99590E}"/>
              </a:ext>
            </a:extLst>
          </p:cNvPr>
          <p:cNvSpPr/>
          <p:nvPr/>
        </p:nvSpPr>
        <p:spPr>
          <a:xfrm>
            <a:off x="422563" y="1941342"/>
            <a:ext cx="3207328" cy="4415008"/>
          </a:xfrm>
          <a:prstGeom prst="foldedCorner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2000" b="1" dirty="0">
                <a:latin typeface="Avenir Next LT Pro" panose="020B0504020202020204" pitchFamily="34" charset="0"/>
              </a:rPr>
              <a:t>Hotel Type</a:t>
            </a:r>
            <a:r>
              <a:rPr lang="en-US" sz="2400" b="1" dirty="0">
                <a:latin typeface="Avenir Next LT Pro" panose="020B0504020202020204" pitchFamily="34" charset="0"/>
              </a:rPr>
              <a:t>: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Avenir Next LT Pro" panose="020B0504020202020204" pitchFamily="34" charset="0"/>
              </a:rPr>
              <a:t>City: easily booked, easily cancelled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Avenir Next LT Pro" panose="020B0504020202020204" pitchFamily="34" charset="0"/>
              </a:rPr>
              <a:t>Resort: sparsely booked, guests stayed longer</a:t>
            </a:r>
          </a:p>
        </p:txBody>
      </p:sp>
    </p:spTree>
    <p:extLst>
      <p:ext uri="{BB962C8B-B14F-4D97-AF65-F5344CB8AC3E}">
        <p14:creationId xmlns:p14="http://schemas.microsoft.com/office/powerpoint/2010/main" val="220976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BFDB8-719B-42E9-9967-BDF0B7AF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315685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E6C65-AC3A-49C1-A182-26B5AA40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F6357DA-28E9-40D3-918C-4D14E8263D81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284643B-288B-4193-AFF3-324BA95A7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2757" y="2317750"/>
            <a:ext cx="3058885" cy="1111250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Thank You!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FB5E91BB-582C-4004-94F2-5E1501D33E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0735" y="4698088"/>
            <a:ext cx="11996058" cy="205918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3800"/>
              <a:t>Than</a:t>
            </a:r>
          </a:p>
        </p:txBody>
      </p:sp>
      <p:pic>
        <p:nvPicPr>
          <p:cNvPr id="27" name="Picture Placeholder 26" descr="A hotel room with a large bed&#10;&#10;Description automatically generated with low confidence">
            <a:extLst>
              <a:ext uri="{FF2B5EF4-FFF2-40B4-BE49-F238E27FC236}">
                <a16:creationId xmlns:a16="http://schemas.microsoft.com/office/drawing/2014/main" id="{CF5683C7-0B6C-6BB6-F440-F76B7CB2913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8021" r="80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4145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CC2A221-B199-4A29-BC00-83D349B94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6051" y="893523"/>
            <a:ext cx="5094517" cy="296198"/>
          </a:xfrm>
        </p:spPr>
        <p:txBody>
          <a:bodyPr/>
          <a:lstStyle/>
          <a:p>
            <a:r>
              <a:rPr lang="en-US" sz="2800" dirty="0"/>
              <a:t>Presentation</a:t>
            </a:r>
            <a:r>
              <a:rPr lang="en-US" dirty="0"/>
              <a:t> </a:t>
            </a:r>
            <a:r>
              <a:rPr lang="en-US" sz="2800" dirty="0"/>
              <a:t>Outline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50418-AF50-4D31-B9E4-A06E19A8C9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8/03/20XX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92C76-963F-40D9-85E5-6FACCA8B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6357DA-28E9-40D3-918C-4D14E8263D8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Placeholder 7" descr="A picture containing outdoor, mountain, overlooking&#10;&#10;Description automatically generated">
            <a:extLst>
              <a:ext uri="{FF2B5EF4-FFF2-40B4-BE49-F238E27FC236}">
                <a16:creationId xmlns:a16="http://schemas.microsoft.com/office/drawing/2014/main" id="{0B50296A-372F-E116-036B-6B4925105B3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33378" r="33378"/>
          <a:stretch>
            <a:fillRect/>
          </a:stretch>
        </p:blipFill>
        <p:spPr/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0B71271-5673-D0B5-ECBC-C5E160FFEF1F}"/>
              </a:ext>
            </a:extLst>
          </p:cNvPr>
          <p:cNvSpPr txBox="1"/>
          <p:nvPr/>
        </p:nvSpPr>
        <p:spPr>
          <a:xfrm>
            <a:off x="4376051" y="2018709"/>
            <a:ext cx="667856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Aim of the Analysis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Analysis Questions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Data Cleaning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Data Analysis and Results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Conclusion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picture containing text, shore&#10;&#10;Description automatically generated">
            <a:extLst>
              <a:ext uri="{FF2B5EF4-FFF2-40B4-BE49-F238E27FC236}">
                <a16:creationId xmlns:a16="http://schemas.microsoft.com/office/drawing/2014/main" id="{14B62FB3-D652-B958-A168-6B9E68E11BD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19000"/>
          </a:blip>
          <a:srcRect t="7668" b="7668"/>
          <a:stretch>
            <a:fillRect/>
          </a:stretch>
        </p:blipFill>
        <p:spPr>
          <a:xfrm>
            <a:off x="0" y="0"/>
            <a:ext cx="12192000" cy="6778002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9EEAE38-0E05-5A1A-36D0-DB158EB6A257}"/>
              </a:ext>
            </a:extLst>
          </p:cNvPr>
          <p:cNvSpPr txBox="1"/>
          <p:nvPr/>
        </p:nvSpPr>
        <p:spPr>
          <a:xfrm>
            <a:off x="138466" y="1814150"/>
            <a:ext cx="3747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Analysis Questions: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7D7980-CABA-A9DE-C5B8-64E425484928}"/>
              </a:ext>
            </a:extLst>
          </p:cNvPr>
          <p:cNvSpPr txBox="1"/>
          <p:nvPr/>
        </p:nvSpPr>
        <p:spPr>
          <a:xfrm>
            <a:off x="1115291" y="2489900"/>
            <a:ext cx="996141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GB" sz="2000" dirty="0">
                <a:solidFill>
                  <a:schemeClr val="bg1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distribution of the average daily rate for each hotel type? </a:t>
            </a:r>
            <a:endParaRPr lang="en-US" sz="2000" dirty="0">
              <a:solidFill>
                <a:schemeClr val="bg1"/>
              </a:solidFill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GB" sz="2000" dirty="0">
                <a:solidFill>
                  <a:schemeClr val="bg1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hotel type is mostly booked and then occupied?</a:t>
            </a:r>
            <a:endParaRPr lang="en-US" sz="2000" dirty="0">
              <a:solidFill>
                <a:schemeClr val="bg1"/>
              </a:solidFill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GB" sz="2000" dirty="0">
                <a:solidFill>
                  <a:schemeClr val="bg1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months are the hotels mostly occupied?</a:t>
            </a:r>
            <a:endParaRPr lang="en-US" sz="2000" dirty="0">
              <a:solidFill>
                <a:schemeClr val="bg1"/>
              </a:solidFill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000" dirty="0">
                <a:solidFill>
                  <a:schemeClr val="bg1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do most of the guests comes from?</a:t>
            </a:r>
            <a:endParaRPr lang="en-US" sz="2000" dirty="0">
              <a:solidFill>
                <a:schemeClr val="bg1"/>
              </a:solidFill>
              <a:effectLst/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000" dirty="0">
                <a:solidFill>
                  <a:schemeClr val="bg1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the guests usually families or individuals?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E12AF7-436D-5A18-504D-739CA63C6A48}"/>
              </a:ext>
            </a:extLst>
          </p:cNvPr>
          <p:cNvSpPr txBox="1"/>
          <p:nvPr/>
        </p:nvSpPr>
        <p:spPr>
          <a:xfrm>
            <a:off x="3283741" y="349800"/>
            <a:ext cx="5264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AIM OF THE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896FB-B75D-5FD0-8B1E-8C8B25138F2A}"/>
              </a:ext>
            </a:extLst>
          </p:cNvPr>
          <p:cNvSpPr txBox="1"/>
          <p:nvPr/>
        </p:nvSpPr>
        <p:spPr>
          <a:xfrm>
            <a:off x="8610707" y="163625"/>
            <a:ext cx="3519054" cy="2333863"/>
          </a:xfrm>
          <a:prstGeom prst="irregularSeal1">
            <a:avLst/>
          </a:prstGeom>
          <a:solidFill>
            <a:srgbClr val="0070C0"/>
          </a:solidFill>
          <a:ln>
            <a:solidFill>
              <a:schemeClr val="bg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Targeted Marketing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616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DD343D-FFFF-49FD-B58D-FEB0901AC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728" y="2679238"/>
            <a:ext cx="4386945" cy="54514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PREPROCESSING.PY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64A7177-0CC1-43DC-8029-5CEC9F04FC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9728" y="3467884"/>
            <a:ext cx="4953000" cy="426393"/>
          </a:xfrm>
        </p:spPr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THE DATASET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70C771E-BA39-483A-A7F7-8763F92FDE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9728" y="4118782"/>
            <a:ext cx="4953000" cy="223756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800" dirty="0">
                <a:solidFill>
                  <a:srgbClr val="FFFFFF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</a:rPr>
              <a:t>100,000+ rows and 32 columns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800" dirty="0">
                <a:solidFill>
                  <a:srgbClr val="FFFFFF"/>
                </a:solidFill>
                <a:latin typeface="Avenir Next LT Pro" panose="020B0504020202020204" pitchFamily="34" charset="0"/>
                <a:ea typeface="Calibri" panose="020F0502020204030204" pitchFamily="34" charset="0"/>
              </a:rPr>
              <a:t>Year 2015 – 2017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800" dirty="0">
                <a:solidFill>
                  <a:srgbClr val="FFFFFF"/>
                </a:solidFill>
                <a:latin typeface="Avenir Next LT Pro" panose="020B0504020202020204" pitchFamily="34" charset="0"/>
                <a:ea typeface="Calibri" panose="020F0502020204030204" pitchFamily="34" charset="0"/>
              </a:rPr>
              <a:t>Two kinds of hotels</a:t>
            </a:r>
            <a:endParaRPr lang="en-US" dirty="0">
              <a:solidFill>
                <a:srgbClr val="FFFFFF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B480EEC-A362-418A-B87F-A8557B9FDCD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63267" y="2517499"/>
            <a:ext cx="4953000" cy="426393"/>
          </a:xfrm>
        </p:spPr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CLEANING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DC327-9994-42EA-95A4-1EB64231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6357DA-28E9-40D3-918C-4D14E8263D8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Picture Placeholder 10" descr="A room with tables and chairs and large windows&#10;&#10;Description automatically generated with low confidence">
            <a:extLst>
              <a:ext uri="{FF2B5EF4-FFF2-40B4-BE49-F238E27FC236}">
                <a16:creationId xmlns:a16="http://schemas.microsoft.com/office/drawing/2014/main" id="{F2AEB648-3FCB-160C-753E-2392DBBC92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2186" b="32186"/>
          <a:stretch>
            <a:fillRect/>
          </a:stretch>
        </p:blipFill>
        <p:spPr>
          <a:xfrm>
            <a:off x="-4281" y="-13854"/>
            <a:ext cx="12196282" cy="2442916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28F8F6-4B03-1E95-2CB9-894A9B64B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19274" y="3188416"/>
            <a:ext cx="3403599" cy="354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2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347FE036-FC97-4AA2-BCCE-1FC41168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9601" y="390375"/>
            <a:ext cx="6212793" cy="639955"/>
          </a:xfrm>
        </p:spPr>
        <p:txBody>
          <a:bodyPr/>
          <a:lstStyle/>
          <a:p>
            <a:r>
              <a:rPr lang="en-US" sz="2800" dirty="0"/>
              <a:t>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DCC9E-3C7C-42FE-92A6-F4CB4C010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6357DA-28E9-40D3-918C-4D14E8263D81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10AFC30-E868-E66C-9E04-A0C289781E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1597072"/>
              </p:ext>
            </p:extLst>
          </p:nvPr>
        </p:nvGraphicFramePr>
        <p:xfrm>
          <a:off x="507669" y="1178297"/>
          <a:ext cx="11176659" cy="4969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954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A4D25D5-FCA2-4076-B3E6-7BD3129426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ED848A6-C5F2-4ACA-A664-E0779AD359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9166CC5-2563-4F34-9349-5DF604D90A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C70CBF1-F17C-40FA-B500-6D58CFB1F1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A249502-6F12-4EAF-8B01-6DA6CBF161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245DA1F-1783-4F08-AA4D-7669DEB402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7B8D2D7-66D7-406E-ADBF-F887F179CE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9F30EBB-D4A4-4AEC-988C-2F94E65EA1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F2185-3C0A-49BD-B0D2-30D7AAFD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6357DA-28E9-40D3-918C-4D14E8263D8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628855-34B3-A82B-15BA-8DE6D17F8473}"/>
              </a:ext>
            </a:extLst>
          </p:cNvPr>
          <p:cNvSpPr txBox="1"/>
          <p:nvPr/>
        </p:nvSpPr>
        <p:spPr>
          <a:xfrm>
            <a:off x="1540215" y="434935"/>
            <a:ext cx="9111570" cy="665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What is the distribution of the ADR for each hotel type? 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Flowchart: Punched Tape 6">
            <a:extLst>
              <a:ext uri="{FF2B5EF4-FFF2-40B4-BE49-F238E27FC236}">
                <a16:creationId xmlns:a16="http://schemas.microsoft.com/office/drawing/2014/main" id="{4878AF9D-D523-6D99-D95A-EB97B8A9466B}"/>
              </a:ext>
            </a:extLst>
          </p:cNvPr>
          <p:cNvSpPr/>
          <p:nvPr/>
        </p:nvSpPr>
        <p:spPr>
          <a:xfrm>
            <a:off x="10487892" y="5867497"/>
            <a:ext cx="1655618" cy="977705"/>
          </a:xfrm>
          <a:prstGeom prst="flowChartPunchedTap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Hotel Type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116DF5-43B7-7E3D-7E91-CB5013BFBD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0"/>
          <a:stretch/>
        </p:blipFill>
        <p:spPr>
          <a:xfrm>
            <a:off x="2322367" y="1288458"/>
            <a:ext cx="7547265" cy="49441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F2F084-E345-EB8D-4377-5913ADAC2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381" y="1416319"/>
            <a:ext cx="5597236" cy="481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7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04BB0-DB84-4BBE-9370-8BA7BC2C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6357DA-28E9-40D3-918C-4D14E8263D8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2FD21F-B30E-9C84-E2D7-643CF9B19F3E}"/>
              </a:ext>
            </a:extLst>
          </p:cNvPr>
          <p:cNvSpPr txBox="1"/>
          <p:nvPr/>
        </p:nvSpPr>
        <p:spPr>
          <a:xfrm>
            <a:off x="2129307" y="391369"/>
            <a:ext cx="8622866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Which hotel type is mostly booked and then occupied?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Flowchart: Punched Tape 1">
            <a:extLst>
              <a:ext uri="{FF2B5EF4-FFF2-40B4-BE49-F238E27FC236}">
                <a16:creationId xmlns:a16="http://schemas.microsoft.com/office/drawing/2014/main" id="{357F9CFF-C843-B994-17F6-256E1E5812A9}"/>
              </a:ext>
            </a:extLst>
          </p:cNvPr>
          <p:cNvSpPr/>
          <p:nvPr/>
        </p:nvSpPr>
        <p:spPr>
          <a:xfrm>
            <a:off x="10487892" y="5867497"/>
            <a:ext cx="1655618" cy="977705"/>
          </a:xfrm>
          <a:prstGeom prst="flowChartPunchedTap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Hotel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B104DF-E928-516B-48EC-45BC4E7CF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6"/>
          <a:stretch/>
        </p:blipFill>
        <p:spPr>
          <a:xfrm>
            <a:off x="2878667" y="1359130"/>
            <a:ext cx="6439799" cy="49972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AF62C4-662D-1FF2-E11B-877FD7D30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336" y="2257128"/>
            <a:ext cx="8259328" cy="232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4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F2185-3C0A-49BD-B0D2-30D7AAFD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6357DA-28E9-40D3-918C-4D14E8263D8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628855-34B3-A82B-15BA-8DE6D17F8473}"/>
              </a:ext>
            </a:extLst>
          </p:cNvPr>
          <p:cNvSpPr txBox="1"/>
          <p:nvPr/>
        </p:nvSpPr>
        <p:spPr>
          <a:xfrm>
            <a:off x="1801574" y="465494"/>
            <a:ext cx="8588851" cy="665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8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months are the hotels mostly occupied?</a:t>
            </a:r>
            <a:endParaRPr lang="en-US" sz="2800" dirty="0">
              <a:effectLst/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Flowchart: Punched Tape 4">
            <a:extLst>
              <a:ext uri="{FF2B5EF4-FFF2-40B4-BE49-F238E27FC236}">
                <a16:creationId xmlns:a16="http://schemas.microsoft.com/office/drawing/2014/main" id="{B24DC060-7217-C9D0-24BF-73FCF062F57F}"/>
              </a:ext>
            </a:extLst>
          </p:cNvPr>
          <p:cNvSpPr/>
          <p:nvPr/>
        </p:nvSpPr>
        <p:spPr>
          <a:xfrm>
            <a:off x="10224229" y="5949373"/>
            <a:ext cx="1856935" cy="886265"/>
          </a:xfrm>
          <a:prstGeom prst="flowChartPunchedTap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Campaign Timeline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541B75-1769-5D09-3D7C-CAF185FC1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574" y="1488396"/>
            <a:ext cx="8326098" cy="4867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CBEE73-C058-46CF-6C5C-4A30F3357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151" y="2709762"/>
            <a:ext cx="8935697" cy="190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0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04BB0-DB84-4BBE-9370-8BA7BC2C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6357DA-28E9-40D3-918C-4D14E8263D8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4E7D7E-98A5-BEEC-CE76-3A3B22DAF77F}"/>
              </a:ext>
            </a:extLst>
          </p:cNvPr>
          <p:cNvSpPr txBox="1"/>
          <p:nvPr/>
        </p:nvSpPr>
        <p:spPr>
          <a:xfrm>
            <a:off x="2309313" y="501650"/>
            <a:ext cx="757337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Where do most of the guests come from?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Flowchart: Punched Tape 1">
            <a:extLst>
              <a:ext uri="{FF2B5EF4-FFF2-40B4-BE49-F238E27FC236}">
                <a16:creationId xmlns:a16="http://schemas.microsoft.com/office/drawing/2014/main" id="{A47FA78E-E940-4C7F-831A-6F0BB3729159}"/>
              </a:ext>
            </a:extLst>
          </p:cNvPr>
          <p:cNvSpPr/>
          <p:nvPr/>
        </p:nvSpPr>
        <p:spPr>
          <a:xfrm>
            <a:off x="10335065" y="5971735"/>
            <a:ext cx="1856935" cy="886265"/>
          </a:xfrm>
          <a:prstGeom prst="flowChartPunchedTap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Target Audience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145253-A0B7-C6B6-3FA7-E45C09E803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48"/>
          <a:stretch/>
        </p:blipFill>
        <p:spPr>
          <a:xfrm>
            <a:off x="2012785" y="1434905"/>
            <a:ext cx="8166425" cy="49799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A0D580-3249-4061-53BD-3F3BB6558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778" y="2497180"/>
            <a:ext cx="7744906" cy="211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E3C375"/>
      </a:dk2>
      <a:lt2>
        <a:srgbClr val="E7E6E6"/>
      </a:lt2>
      <a:accent1>
        <a:srgbClr val="485441"/>
      </a:accent1>
      <a:accent2>
        <a:srgbClr val="EBFFE4"/>
      </a:accent2>
      <a:accent3>
        <a:srgbClr val="AAC59E"/>
      </a:accent3>
      <a:accent4>
        <a:srgbClr val="7C4B79"/>
      </a:accent4>
      <a:accent5>
        <a:srgbClr val="C59EC3"/>
      </a:accent5>
      <a:accent6>
        <a:srgbClr val="302030"/>
      </a:accent6>
      <a:hlink>
        <a:srgbClr val="0563C1"/>
      </a:hlink>
      <a:folHlink>
        <a:srgbClr val="954F72"/>
      </a:folHlink>
    </a:clrScheme>
    <a:fontScheme name="Custom 74">
      <a:majorFont>
        <a:latin typeface="Avenir Next LT Pro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taurant Pitch Deck_TM16411246_Win32_JC_v4.potx" id="{579F7F05-5F3A-44F6-BAD8-A9CB3AB382EA}" vid="{1F780C43-0257-417B-AF27-9B769DABFA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6BC72-0158-4AB8-9F35-F365C88D29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CF18AE-D61A-46A3-9130-AB96E808872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509A09C-A249-4D30-8888-26F183AD87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{4B0472AA-EC71-419F-98E7-2C54CC8229CA}tf16411246_win32</Template>
  <TotalTime>2974</TotalTime>
  <Words>303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Avenir Next LT Pro</vt:lpstr>
      <vt:lpstr>Calibri</vt:lpstr>
      <vt:lpstr>Calisto MT</vt:lpstr>
      <vt:lpstr>Courier New</vt:lpstr>
      <vt:lpstr>Kunstler Script</vt:lpstr>
      <vt:lpstr>Wingdings</vt:lpstr>
      <vt:lpstr>Office Theme</vt:lpstr>
      <vt:lpstr>HOTEl BOOKINGS ANALYSIS</vt:lpstr>
      <vt:lpstr>Presentation Outline</vt:lpstr>
      <vt:lpstr>PowerPoint Presentation</vt:lpstr>
      <vt:lpstr>PREPROCESSING.PY</vt:lpstr>
      <vt:lpstr>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Hassanat Oluwatobi Awodipe</dc:creator>
  <cp:lastModifiedBy>Hassanat Oluwatobi Awodipe</cp:lastModifiedBy>
  <cp:revision>27</cp:revision>
  <dcterms:created xsi:type="dcterms:W3CDTF">2023-02-17T16:07:46Z</dcterms:created>
  <dcterms:modified xsi:type="dcterms:W3CDTF">2023-02-24T15:19:04Z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