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867A4-1BC6-45E0-98F7-B66D94C782B5}" v="6" dt="2024-09-22T16:43:07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C8EC55F4-8B11-88CF-FAF8-862EF473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1" r="770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British Airways Customer Review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 Data-Driven Analysis of Skytrax Reviews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 and Visualizations: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words">
            <a:extLst>
              <a:ext uri="{FF2B5EF4-FFF2-40B4-BE49-F238E27FC236}">
                <a16:creationId xmlns:a16="http://schemas.microsoft.com/office/drawing/2014/main" id="{7919CAB8-347A-7027-FDB4-1538EA94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1736845"/>
            <a:ext cx="6221895" cy="3390932"/>
          </a:xfrm>
          <a:prstGeom prst="rect">
            <a:avLst/>
          </a:prstGeom>
          <a:noFill/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Sentiment Analysis: Most customer reviews were Positive (64%), with a significant portion being Negative (36%).</a:t>
            </a:r>
          </a:p>
          <a:p>
            <a:r>
              <a:rPr lang="en-US" sz="1400" dirty="0"/>
              <a:t>Common Topics: Frequent mentions of crew, seats, service, flight experience, and delays.</a:t>
            </a:r>
          </a:p>
          <a:p>
            <a:r>
              <a:rPr lang="en-US" sz="1400" dirty="0"/>
              <a:t>Topic 1: Customers often highlight their experience with the crew, food, service, and business class.</a:t>
            </a:r>
          </a:p>
          <a:p>
            <a:r>
              <a:rPr lang="en-US" sz="1400" dirty="0"/>
              <a:t>Topic 2: Luggage issues, customer service problems, and flight delays were common in negative reviews.</a:t>
            </a:r>
          </a:p>
          <a:p>
            <a:r>
              <a:rPr lang="en-US" sz="1400" dirty="0"/>
              <a:t>Word Cloud: Visualizing the most common words from reviews.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Review Insights</vt:lpstr>
      <vt:lpstr>Key Insights and Visualizations: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hassan islam</cp:lastModifiedBy>
  <cp:revision>2</cp:revision>
  <dcterms:created xsi:type="dcterms:W3CDTF">2022-12-06T11:13:27Z</dcterms:created>
  <dcterms:modified xsi:type="dcterms:W3CDTF">2024-09-22T16:45:34Z</dcterms:modified>
</cp:coreProperties>
</file>