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D867A4-1BC6-45E0-98F7-B66D94C782B5}" v="16" dt="2024-09-22T17:40:42.0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22/09/2024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lane on tarmac">
            <a:extLst>
              <a:ext uri="{FF2B5EF4-FFF2-40B4-BE49-F238E27FC236}">
                <a16:creationId xmlns:a16="http://schemas.microsoft.com/office/drawing/2014/main" id="{C8EC55F4-8B11-88CF-FAF8-862EF47322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921" r="7705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/>
              <a:t>Customer Booking Prediction Model for 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Predictive Model Insights and Performance Evaluation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Key Insights and Results: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37034" y="2198362"/>
            <a:ext cx="4958966" cy="3917773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 sz="1400" b="1" dirty="0"/>
              <a:t>Key Insights:</a:t>
            </a:r>
          </a:p>
          <a:p>
            <a:pPr lvl="1"/>
            <a:r>
              <a:rPr lang="en-US" sz="1400" dirty="0"/>
              <a:t>Accuracy: The Random Forest model achieved an accuracy of 85.06% on the test dataset.</a:t>
            </a:r>
          </a:p>
          <a:p>
            <a:pPr lvl="1"/>
            <a:r>
              <a:rPr lang="en-US" sz="1400" dirty="0"/>
              <a:t>Imbalance Issue: The model performs well for predicting "No Booking" (Precision: 0.87, Recall: 0.97), but struggles with predicting "Booking Completed" (Precision: 0.49, Recall: 0.16).</a:t>
            </a:r>
          </a:p>
          <a:p>
            <a:pPr lvl="1"/>
            <a:r>
              <a:rPr lang="en-US" sz="1400" dirty="0"/>
              <a:t>Confusion Matrix: The confusion matrix reveals a high number of false negatives, where customers who completed bookings were predicted as not completing them.</a:t>
            </a:r>
          </a:p>
          <a:p>
            <a:pPr marL="228600" lvl="1"/>
            <a:endParaRPr lang="en-US" sz="1400" dirty="0"/>
          </a:p>
          <a:p>
            <a:pPr marL="228600" lvl="1"/>
            <a:r>
              <a:rPr lang="en-US" sz="1400" b="1" dirty="0"/>
              <a:t>Results:</a:t>
            </a:r>
          </a:p>
          <a:p>
            <a:pPr marL="457200" lvl="1"/>
            <a:r>
              <a:rPr lang="en-US" sz="1400" b="1" dirty="0"/>
              <a:t>Next Steps: </a:t>
            </a:r>
            <a:r>
              <a:rPr lang="en-US" sz="1400" dirty="0"/>
              <a:t>To improve the prediction of completed bookings, we should consider handling class imbalance with oversampling or under sampling techniques and tuning the model further.</a:t>
            </a:r>
          </a:p>
        </p:txBody>
      </p:sp>
      <p:pic>
        <p:nvPicPr>
          <p:cNvPr id="9" name="Picture 8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822C606F-657B-584A-C08D-01ECF8AB00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753" y="2184914"/>
            <a:ext cx="4665733" cy="3755915"/>
          </a:xfrm>
          <a:prstGeom prst="rect">
            <a:avLst/>
          </a:prstGeom>
        </p:spPr>
      </p:pic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134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Customer Booking Prediction Model for British Airways</vt:lpstr>
      <vt:lpstr>Key Insights and Results: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hassan islam</cp:lastModifiedBy>
  <cp:revision>2</cp:revision>
  <dcterms:created xsi:type="dcterms:W3CDTF">2022-12-06T11:13:27Z</dcterms:created>
  <dcterms:modified xsi:type="dcterms:W3CDTF">2024-09-22T17:45:14Z</dcterms:modified>
</cp:coreProperties>
</file>