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963488"/>
    <a:srgbClr val="883C84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012B3-84CC-4E3A-A954-9AADA6440730}" v="4" dt="2024-12-02T17:45:21.207"/>
    <p1510:client id="{F08C4501-A311-4B0B-B079-5F2AA300F892}" v="5" dt="2024-12-02T17:23:13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5033" autoAdjust="0"/>
  </p:normalViewPr>
  <p:slideViewPr>
    <p:cSldViewPr>
      <p:cViewPr varScale="1">
        <p:scale>
          <a:sx n="53" d="100"/>
          <a:sy n="53" d="100"/>
        </p:scale>
        <p:origin x="29" y="-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islam" userId="c562874e122fe5f7" providerId="LiveId" clId="{823012B3-84CC-4E3A-A954-9AADA6440730}"/>
    <pc:docChg chg="undo custSel modSld">
      <pc:chgData name="hassan islam" userId="c562874e122fe5f7" providerId="LiveId" clId="{823012B3-84CC-4E3A-A954-9AADA6440730}" dt="2024-12-02T17:46:12.850" v="46" actId="1076"/>
      <pc:docMkLst>
        <pc:docMk/>
      </pc:docMkLst>
      <pc:sldChg chg="delSp modSp mod">
        <pc:chgData name="hassan islam" userId="c562874e122fe5f7" providerId="LiveId" clId="{823012B3-84CC-4E3A-A954-9AADA6440730}" dt="2024-12-02T17:40:09.385" v="2" actId="478"/>
        <pc:sldMkLst>
          <pc:docMk/>
          <pc:sldMk cId="0" sldId="262"/>
        </pc:sldMkLst>
        <pc:spChg chg="del mod">
          <ac:chgData name="hassan islam" userId="c562874e122fe5f7" providerId="LiveId" clId="{823012B3-84CC-4E3A-A954-9AADA6440730}" dt="2024-12-02T17:40:09.385" v="2" actId="478"/>
          <ac:spMkLst>
            <pc:docMk/>
            <pc:sldMk cId="0" sldId="262"/>
            <ac:spMk id="18" creationId="{0744BCB0-0162-23D2-20EC-A7542D4064BF}"/>
          </ac:spMkLst>
        </pc:spChg>
      </pc:sldChg>
      <pc:sldChg chg="delSp modSp mod">
        <pc:chgData name="hassan islam" userId="c562874e122fe5f7" providerId="LiveId" clId="{823012B3-84CC-4E3A-A954-9AADA6440730}" dt="2024-12-02T17:46:12.850" v="46" actId="1076"/>
        <pc:sldMkLst>
          <pc:docMk/>
          <pc:sldMk cId="0" sldId="263"/>
        </pc:sldMkLst>
        <pc:picChg chg="del">
          <ac:chgData name="hassan islam" userId="c562874e122fe5f7" providerId="LiveId" clId="{823012B3-84CC-4E3A-A954-9AADA6440730}" dt="2024-12-02T17:40:20.718" v="4" actId="478"/>
          <ac:picMkLst>
            <pc:docMk/>
            <pc:sldMk cId="0" sldId="263"/>
            <ac:picMk id="28" creationId="{23B89975-A657-A11F-9CE3-0656846B55F4}"/>
          </ac:picMkLst>
        </pc:picChg>
        <pc:picChg chg="mod ord modCrop">
          <ac:chgData name="hassan islam" userId="c562874e122fe5f7" providerId="LiveId" clId="{823012B3-84CC-4E3A-A954-9AADA6440730}" dt="2024-12-02T17:46:12.850" v="46" actId="1076"/>
          <ac:picMkLst>
            <pc:docMk/>
            <pc:sldMk cId="0" sldId="263"/>
            <ac:picMk id="30" creationId="{A6468B83-EB9F-513C-2DFC-22BC19292FC6}"/>
          </ac:picMkLst>
        </pc:picChg>
      </pc:sldChg>
      <pc:sldChg chg="modSp mod">
        <pc:chgData name="hassan islam" userId="c562874e122fe5f7" providerId="LiveId" clId="{823012B3-84CC-4E3A-A954-9AADA6440730}" dt="2024-12-02T17:41:29.214" v="12" actId="1076"/>
        <pc:sldMkLst>
          <pc:docMk/>
          <pc:sldMk cId="0" sldId="265"/>
        </pc:sldMkLst>
        <pc:spChg chg="mod">
          <ac:chgData name="hassan islam" userId="c562874e122fe5f7" providerId="LiveId" clId="{823012B3-84CC-4E3A-A954-9AADA6440730}" dt="2024-12-02T17:41:22.006" v="10" actId="1076"/>
          <ac:spMkLst>
            <pc:docMk/>
            <pc:sldMk cId="0" sldId="265"/>
            <ac:spMk id="6" creationId="{00000000-0000-0000-0000-000000000000}"/>
          </ac:spMkLst>
        </pc:spChg>
        <pc:picChg chg="mod">
          <ac:chgData name="hassan islam" userId="c562874e122fe5f7" providerId="LiveId" clId="{823012B3-84CC-4E3A-A954-9AADA6440730}" dt="2024-12-02T17:41:25.053" v="11" actId="1076"/>
          <ac:picMkLst>
            <pc:docMk/>
            <pc:sldMk cId="0" sldId="265"/>
            <ac:picMk id="3" creationId="{00000000-0000-0000-0000-000000000000}"/>
          </ac:picMkLst>
        </pc:picChg>
        <pc:picChg chg="mod">
          <ac:chgData name="hassan islam" userId="c562874e122fe5f7" providerId="LiveId" clId="{823012B3-84CC-4E3A-A954-9AADA6440730}" dt="2024-12-02T17:41:29.214" v="12" actId="1076"/>
          <ac:picMkLst>
            <pc:docMk/>
            <pc:sldMk cId="0" sldId="265"/>
            <ac:picMk id="5" creationId="{00000000-0000-0000-0000-000000000000}"/>
          </ac:picMkLst>
        </pc:picChg>
      </pc:sldChg>
    </pc:docChg>
  </pc:docChgLst>
  <pc:docChgLst>
    <pc:chgData name="Vaidehi Modi" userId="9ed946691d9bb69c" providerId="LiveId" clId="{F08C4501-A311-4B0B-B079-5F2AA300F892}"/>
    <pc:docChg chg="modSld">
      <pc:chgData name="Vaidehi Modi" userId="9ed946691d9bb69c" providerId="LiveId" clId="{F08C4501-A311-4B0B-B079-5F2AA300F892}" dt="2024-12-02T17:23:13.457" v="28"/>
      <pc:docMkLst>
        <pc:docMk/>
      </pc:docMkLst>
      <pc:sldChg chg="modSp mod">
        <pc:chgData name="Vaidehi Modi" userId="9ed946691d9bb69c" providerId="LiveId" clId="{F08C4501-A311-4B0B-B079-5F2AA300F892}" dt="2024-12-02T17:21:56.902" v="11" actId="404"/>
        <pc:sldMkLst>
          <pc:docMk/>
          <pc:sldMk cId="0" sldId="259"/>
        </pc:sldMkLst>
        <pc:spChg chg="mod">
          <ac:chgData name="Vaidehi Modi" userId="9ed946691d9bb69c" providerId="LiveId" clId="{F08C4501-A311-4B0B-B079-5F2AA300F892}" dt="2024-12-02T17:21:42.057" v="6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Vaidehi Modi" userId="9ed946691d9bb69c" providerId="LiveId" clId="{F08C4501-A311-4B0B-B079-5F2AA300F892}" dt="2024-12-02T17:21:56.902" v="11" actId="404"/>
          <ac:spMkLst>
            <pc:docMk/>
            <pc:sldMk cId="0" sldId="259"/>
            <ac:spMk id="22" creationId="{6C730CD6-1018-593B-FE86-346503312901}"/>
          </ac:spMkLst>
        </pc:spChg>
      </pc:sldChg>
      <pc:sldChg chg="modSp mod">
        <pc:chgData name="Vaidehi Modi" userId="9ed946691d9bb69c" providerId="LiveId" clId="{F08C4501-A311-4B0B-B079-5F2AA300F892}" dt="2024-12-02T17:22:22.777" v="14" actId="1076"/>
        <pc:sldMkLst>
          <pc:docMk/>
          <pc:sldMk cId="0" sldId="260"/>
        </pc:sldMkLst>
        <pc:spChg chg="mod">
          <ac:chgData name="Vaidehi Modi" userId="9ed946691d9bb69c" providerId="LiveId" clId="{F08C4501-A311-4B0B-B079-5F2AA300F892}" dt="2024-12-02T17:22:22.777" v="14" actId="1076"/>
          <ac:spMkLst>
            <pc:docMk/>
            <pc:sldMk cId="0" sldId="260"/>
            <ac:spMk id="31" creationId="{00000000-0000-0000-0000-000000000000}"/>
          </ac:spMkLst>
        </pc:spChg>
      </pc:sldChg>
      <pc:sldChg chg="modSp mod">
        <pc:chgData name="Vaidehi Modi" userId="9ed946691d9bb69c" providerId="LiveId" clId="{F08C4501-A311-4B0B-B079-5F2AA300F892}" dt="2024-12-02T17:23:01.785" v="27" actId="1076"/>
        <pc:sldMkLst>
          <pc:docMk/>
          <pc:sldMk cId="0" sldId="261"/>
        </pc:sldMkLst>
        <pc:spChg chg="mod">
          <ac:chgData name="Vaidehi Modi" userId="9ed946691d9bb69c" providerId="LiveId" clId="{F08C4501-A311-4B0B-B079-5F2AA300F892}" dt="2024-12-02T17:23:01.785" v="27" actId="1076"/>
          <ac:spMkLst>
            <pc:docMk/>
            <pc:sldMk cId="0" sldId="261"/>
            <ac:spMk id="33" creationId="{00000000-0000-0000-0000-000000000000}"/>
          </ac:spMkLst>
        </pc:spChg>
        <pc:spChg chg="mod">
          <ac:chgData name="Vaidehi Modi" userId="9ed946691d9bb69c" providerId="LiveId" clId="{F08C4501-A311-4B0B-B079-5F2AA300F892}" dt="2024-12-02T17:22:30.167" v="16" actId="113"/>
          <ac:spMkLst>
            <pc:docMk/>
            <pc:sldMk cId="0" sldId="261"/>
            <ac:spMk id="39" creationId="{756BA33C-2125-ED6D-B901-62DB5424AC61}"/>
          </ac:spMkLst>
        </pc:spChg>
        <pc:spChg chg="mod">
          <ac:chgData name="Vaidehi Modi" userId="9ed946691d9bb69c" providerId="LiveId" clId="{F08C4501-A311-4B0B-B079-5F2AA300F892}" dt="2024-12-02T17:22:34.590" v="18" actId="113"/>
          <ac:spMkLst>
            <pc:docMk/>
            <pc:sldMk cId="0" sldId="261"/>
            <ac:spMk id="40" creationId="{4B63CAB1-7533-4A81-E179-552E2080D253}"/>
          </ac:spMkLst>
        </pc:spChg>
        <pc:spChg chg="mod">
          <ac:chgData name="Vaidehi Modi" userId="9ed946691d9bb69c" providerId="LiveId" clId="{F08C4501-A311-4B0B-B079-5F2AA300F892}" dt="2024-12-02T17:22:38.777" v="20" actId="113"/>
          <ac:spMkLst>
            <pc:docMk/>
            <pc:sldMk cId="0" sldId="261"/>
            <ac:spMk id="41" creationId="{A9B2D454-923B-18EB-3F55-08C846538D90}"/>
          </ac:spMkLst>
        </pc:spChg>
        <pc:spChg chg="mod">
          <ac:chgData name="Vaidehi Modi" userId="9ed946691d9bb69c" providerId="LiveId" clId="{F08C4501-A311-4B0B-B079-5F2AA300F892}" dt="2024-12-02T17:22:45.450" v="22" actId="113"/>
          <ac:spMkLst>
            <pc:docMk/>
            <pc:sldMk cId="0" sldId="261"/>
            <ac:spMk id="42" creationId="{CC89637F-C44F-099F-EFED-D3D90222DC0F}"/>
          </ac:spMkLst>
        </pc:spChg>
        <pc:spChg chg="mod">
          <ac:chgData name="Vaidehi Modi" userId="9ed946691d9bb69c" providerId="LiveId" clId="{F08C4501-A311-4B0B-B079-5F2AA300F892}" dt="2024-12-02T17:22:50.734" v="24" actId="114"/>
          <ac:spMkLst>
            <pc:docMk/>
            <pc:sldMk cId="0" sldId="261"/>
            <ac:spMk id="43" creationId="{409496A9-7922-CC2C-1074-0344E8E687F7}"/>
          </ac:spMkLst>
        </pc:spChg>
      </pc:sldChg>
      <pc:sldChg chg="modSp">
        <pc:chgData name="Vaidehi Modi" userId="9ed946691d9bb69c" providerId="LiveId" clId="{F08C4501-A311-4B0B-B079-5F2AA300F892}" dt="2024-12-02T17:23:13.457" v="28"/>
        <pc:sldMkLst>
          <pc:docMk/>
          <pc:sldMk cId="0" sldId="266"/>
        </pc:sldMkLst>
        <pc:spChg chg="mod">
          <ac:chgData name="Vaidehi Modi" userId="9ed946691d9bb69c" providerId="LiveId" clId="{F08C4501-A311-4B0B-B079-5F2AA300F892}" dt="2024-12-02T17:23:13.457" v="28"/>
          <ac:spMkLst>
            <pc:docMk/>
            <pc:sldMk cId="0" sldId="26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  <a:solidFill>
            <a:srgbClr val="963488"/>
          </a:solidFill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  <a:grpFill/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65713" y="2629707"/>
            <a:ext cx="6587687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b="1" i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 of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24271" y="2250643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1006929" y="1484738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771499" y="1484738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i="1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6BCB66C-6EF6-AF0E-B70A-2D151ABBA7E8}"/>
              </a:ext>
            </a:extLst>
          </p:cNvPr>
          <p:cNvSpPr txBox="1"/>
          <p:nvPr/>
        </p:nvSpPr>
        <p:spPr>
          <a:xfrm>
            <a:off x="11277600" y="1580430"/>
            <a:ext cx="6781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ANALYSIS</a:t>
            </a:r>
            <a:endParaRPr lang="en-IN" sz="3200" b="1" dirty="0"/>
          </a:p>
          <a:p>
            <a:endParaRPr lang="en-IN" dirty="0"/>
          </a:p>
          <a:p>
            <a:r>
              <a:rPr lang="en-IN" sz="2000" b="1" dirty="0"/>
              <a:t>Animals and science are the two most popular categories of content, showing that people enjoy “real life” and “factual” content the most.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INSIGHT</a:t>
            </a:r>
          </a:p>
          <a:p>
            <a:endParaRPr lang="en-IN" dirty="0"/>
          </a:p>
          <a:p>
            <a:r>
              <a:rPr lang="en-IN" sz="2000" b="1" dirty="0"/>
              <a:t>Food is a common theme with the top 5 categories with “Healthy Eating” ranking the highest. This may give an indication to the audience within your user base. You could use this insight to create a campaign and work with healthy eating brands to boost user engagement.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NEXT STEPS</a:t>
            </a:r>
          </a:p>
          <a:p>
            <a:endParaRPr lang="en-IN" dirty="0"/>
          </a:p>
          <a:p>
            <a:r>
              <a:rPr lang="en-IN" sz="2000" b="1" dirty="0"/>
              <a:t>This ad-hoc analysis is insightful, but it’s time to take this analysis into large scale production for the real-time understanding of your business. We can show you 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9297" y="800100"/>
            <a:ext cx="11000325" cy="5855209"/>
            <a:chOff x="0" y="0"/>
            <a:chExt cx="11573030" cy="416460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87564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AGENDA: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8439" y="1155314"/>
              <a:ext cx="11564591" cy="30092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800" b="1" i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800" b="1" i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800" b="1" i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800" b="1" i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800" b="1" i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800" b="1" i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800" b="1" i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800" b="1" i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800" b="1" i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800" b="1" i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4800" b="1" i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4800" b="1" i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200" b="1" i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8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6A7D9-DBD3-5D05-7761-9AAA1BD43A7D}"/>
              </a:ext>
            </a:extLst>
          </p:cNvPr>
          <p:cNvSpPr txBox="1"/>
          <p:nvPr/>
        </p:nvSpPr>
        <p:spPr>
          <a:xfrm>
            <a:off x="8719949" y="2324100"/>
            <a:ext cx="756922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Social Buzz is a fast-growing technology company and requires adaptation to the global scale.</a:t>
            </a:r>
          </a:p>
          <a:p>
            <a:endParaRPr lang="en-US" sz="2800" dirty="0"/>
          </a:p>
          <a:p>
            <a:r>
              <a:rPr lang="en-US" sz="3000" dirty="0"/>
              <a:t>Accenture is focused on these tasks for next three months: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/>
              <a:t>Audit of Social Buzz Big Data practice.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/>
              <a:t>Recommendation for successful IPO.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/>
              <a:t>Analysis to find Social Buzz top 5 most popular categories of content.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253799" y="2250154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30CD6-1018-593B-FE86-346503312901}"/>
              </a:ext>
            </a:extLst>
          </p:cNvPr>
          <p:cNvSpPr txBox="1"/>
          <p:nvPr/>
        </p:nvSpPr>
        <p:spPr>
          <a:xfrm>
            <a:off x="2107520" y="5370562"/>
            <a:ext cx="77106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MAJOR PROBLEM IS: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Perform Data Analysis and find top 5 most popular categories of Social Buzz.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381119" y="3355868"/>
            <a:ext cx="619105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i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3487400" y="223063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BA33C-2125-ED6D-B901-62DB5424AC61}"/>
              </a:ext>
            </a:extLst>
          </p:cNvPr>
          <p:cNvSpPr txBox="1"/>
          <p:nvPr/>
        </p:nvSpPr>
        <p:spPr>
          <a:xfrm>
            <a:off x="4005807" y="1406861"/>
            <a:ext cx="541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3CAB1-7533-4A81-E179-552E2080D253}"/>
              </a:ext>
            </a:extLst>
          </p:cNvPr>
          <p:cNvSpPr txBox="1"/>
          <p:nvPr/>
        </p:nvSpPr>
        <p:spPr>
          <a:xfrm>
            <a:off x="5764133" y="3096613"/>
            <a:ext cx="332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B2D454-923B-18EB-3F55-08C846538D90}"/>
              </a:ext>
            </a:extLst>
          </p:cNvPr>
          <p:cNvSpPr txBox="1"/>
          <p:nvPr/>
        </p:nvSpPr>
        <p:spPr>
          <a:xfrm>
            <a:off x="7515522" y="4634734"/>
            <a:ext cx="369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89637F-C44F-099F-EFED-D3D90222DC0F}"/>
              </a:ext>
            </a:extLst>
          </p:cNvPr>
          <p:cNvSpPr txBox="1"/>
          <p:nvPr/>
        </p:nvSpPr>
        <p:spPr>
          <a:xfrm>
            <a:off x="9491837" y="623167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9496A9-7922-CC2C-1074-0344E8E687F7}"/>
              </a:ext>
            </a:extLst>
          </p:cNvPr>
          <p:cNvSpPr txBox="1"/>
          <p:nvPr/>
        </p:nvSpPr>
        <p:spPr>
          <a:xfrm>
            <a:off x="11270252" y="7980675"/>
            <a:ext cx="352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Share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950" y="65614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82FA05-C3B8-0DBA-6373-9D9970772619}"/>
              </a:ext>
            </a:extLst>
          </p:cNvPr>
          <p:cNvSpPr txBox="1"/>
          <p:nvPr/>
        </p:nvSpPr>
        <p:spPr>
          <a:xfrm>
            <a:off x="2244679" y="3870824"/>
            <a:ext cx="2737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rgbClr val="A100FF"/>
                </a:solidFill>
              </a:rPr>
              <a:t>16</a:t>
            </a:r>
          </a:p>
          <a:p>
            <a:endParaRPr lang="en-IN" sz="1000" dirty="0"/>
          </a:p>
          <a:p>
            <a:pPr algn="ctr"/>
            <a:r>
              <a:rPr lang="en-IN" sz="2800" b="1" dirty="0"/>
              <a:t>UNIQUE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E9DB9-64B3-508C-663D-9B626EDE0031}"/>
              </a:ext>
            </a:extLst>
          </p:cNvPr>
          <p:cNvSpPr txBox="1"/>
          <p:nvPr/>
        </p:nvSpPr>
        <p:spPr>
          <a:xfrm>
            <a:off x="6629854" y="3849733"/>
            <a:ext cx="4419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rgbClr val="A100FF"/>
                </a:solidFill>
              </a:rPr>
              <a:t>1897</a:t>
            </a:r>
          </a:p>
          <a:p>
            <a:pPr algn="ctr"/>
            <a:endParaRPr lang="en-IN" sz="1000" dirty="0"/>
          </a:p>
          <a:p>
            <a:pPr algn="ctr"/>
            <a:r>
              <a:rPr lang="en-IN" sz="2800" b="1" dirty="0"/>
              <a:t>REACTION TO THE MOST POPULAR CATEGORIES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329927-831F-405A-35F9-65CCC237CB9F}"/>
              </a:ext>
            </a:extLst>
          </p:cNvPr>
          <p:cNvSpPr txBox="1"/>
          <p:nvPr/>
        </p:nvSpPr>
        <p:spPr>
          <a:xfrm>
            <a:off x="12093328" y="3918499"/>
            <a:ext cx="45931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rgbClr val="A100FF"/>
                </a:solidFill>
              </a:rPr>
              <a:t>JANUARY</a:t>
            </a:r>
          </a:p>
          <a:p>
            <a:pPr algn="ctr"/>
            <a:endParaRPr lang="en-IN" sz="1000" b="1" dirty="0">
              <a:solidFill>
                <a:srgbClr val="A100FF"/>
              </a:solidFill>
            </a:endParaRPr>
          </a:p>
          <a:p>
            <a:pPr algn="ctr"/>
            <a:r>
              <a:rPr lang="en-IN" sz="2800" b="1" dirty="0"/>
              <a:t>MONTH WITH THE HIGHEST NUMBER OF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6468B83-EB9F-513C-2DFC-22BC19292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5" t="11000" r="21871" b="5946"/>
          <a:stretch/>
        </p:blipFill>
        <p:spPr>
          <a:xfrm>
            <a:off x="6477000" y="1995161"/>
            <a:ext cx="7349262" cy="6825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CD11037-84F1-E499-93C9-D44B1B097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67" y="1054181"/>
            <a:ext cx="13686546" cy="82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275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hassan islam</cp:lastModifiedBy>
  <cp:revision>12</cp:revision>
  <dcterms:created xsi:type="dcterms:W3CDTF">2006-08-16T00:00:00Z</dcterms:created>
  <dcterms:modified xsi:type="dcterms:W3CDTF">2024-12-02T17:46:19Z</dcterms:modified>
  <dc:identifier>DAEhDyfaYKE</dc:identifier>
</cp:coreProperties>
</file>