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cnet.com/tech/gaming/microsoft-expands-gaming-and-xbox-further-buying-activision-blizzard-for-68-7-billion/" TargetMode="External"/><Relationship Id="rId13" Type="http://schemas.openxmlformats.org/officeDocument/2006/relationships/hyperlink" Target="https://www.cnet.com/tech/computing/facebook-goes-meta-what-is-the-metaverse-and-why-is-big-tech-obsessed/" TargetMode="External"/><Relationship Id="rId3" Type="http://schemas.openxmlformats.org/officeDocument/2006/relationships/hyperlink" Target="https://www.cnet.com/tech/computing/qualcomm-is-building-a-bridge-between-phones-and-smart-glasses-heres-how-it-will-work/" TargetMode="External"/><Relationship Id="rId7" Type="http://schemas.openxmlformats.org/officeDocument/2006/relationships/hyperlink" Target="https://www.cnet.com/tech/computing/microsoft-mesh-will-teleport-you-in-ar-and-vr-to-play-with-others-across-lots-of-devices/" TargetMode="External"/><Relationship Id="rId12" Type="http://schemas.openxmlformats.org/officeDocument/2006/relationships/hyperlink" Target="https://www.cnet.com/tech/gaming/" TargetMode="External"/><Relationship Id="rId2" Type="http://schemas.openxmlformats.org/officeDocument/2006/relationships/hyperlink" Target="https://www.cnet.com/tags/microsoft/" TargetMode="External"/><Relationship Id="rId1" Type="http://schemas.openxmlformats.org/officeDocument/2006/relationships/slideLayout" Target="../slideLayouts/slideLayout2.xml"/><Relationship Id="rId6" Type="http://schemas.openxmlformats.org/officeDocument/2006/relationships/hyperlink" Target="https://www.cnet.com/apple/" TargetMode="External"/><Relationship Id="rId11" Type="http://schemas.openxmlformats.org/officeDocument/2006/relationships/hyperlink" Target="https://www.cnet.com/tech/gaming/rec-rooms-big-plans-for-the-metaverse-so-much-more-than-a-game/" TargetMode="External"/><Relationship Id="rId5" Type="http://schemas.openxmlformats.org/officeDocument/2006/relationships/hyperlink" Target="https://www.cnet.com/tags/htc/" TargetMode="External"/><Relationship Id="rId10" Type="http://schemas.openxmlformats.org/officeDocument/2006/relationships/hyperlink" Target="https://www.cnet.com/tech/gaming/features/mark-zuckerberg-on-facebook-vr-future-new-sensors-on-quest-pro-fitness-and-a-metaverse-for-work/" TargetMode="External"/><Relationship Id="rId4" Type="http://schemas.openxmlformats.org/officeDocument/2006/relationships/hyperlink" Target="https://www.cnet.com/tags/nvidia/" TargetMode="External"/><Relationship Id="rId9" Type="http://schemas.openxmlformats.org/officeDocument/2006/relationships/hyperlink" Target="https://www.cnet.com/tech/services-and-software/facebook-renames-itself-meta-amid-controversy/"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cnet.com/tech/computing/features/the-metaverse-isnt-a-destination-its-a-metaph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net.com/personal-finance/people-are-paying-millions-for-land-in-the-metaverse-heres-why/" TargetMode="External"/><Relationship Id="rId2" Type="http://schemas.openxmlformats.org/officeDocument/2006/relationships/hyperlink" Target="https://www.cnet.com/tech/computing/how-the-game-industry-is-charging-into-the-metaverse/" TargetMode="External"/><Relationship Id="rId1" Type="http://schemas.openxmlformats.org/officeDocument/2006/relationships/slideLayout" Target="../slideLayouts/slideLayout2.xml"/><Relationship Id="rId4" Type="http://schemas.openxmlformats.org/officeDocument/2006/relationships/hyperlink" Target="https://www.cnet.com/tech/computing/features/shopping-in-the-metaverse-could-be-more-fun-than-you-thin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net.com/tags/son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574" y="2762249"/>
            <a:ext cx="8033881" cy="1344529"/>
          </a:xfrm>
        </p:spPr>
        <p:txBody>
          <a:bodyPr/>
          <a:lstStyle/>
          <a:p>
            <a:r>
              <a:rPr lang="en-US" sz="4800" b="1" dirty="0"/>
              <a:t>What Is the </a:t>
            </a:r>
            <a:r>
              <a:rPr lang="en-US" sz="4800" b="1" dirty="0" err="1"/>
              <a:t>Metaverse</a:t>
            </a:r>
            <a:r>
              <a:rPr lang="en-US" sz="4800" b="1" dirty="0"/>
              <a:t>, Exactly?</a:t>
            </a:r>
          </a:p>
        </p:txBody>
      </p:sp>
      <p:sp>
        <p:nvSpPr>
          <p:cNvPr id="3" name="Subtitle 2"/>
          <p:cNvSpPr>
            <a:spLocks noGrp="1"/>
          </p:cNvSpPr>
          <p:nvPr>
            <p:ph type="subTitle" idx="1"/>
          </p:nvPr>
        </p:nvSpPr>
        <p:spPr/>
        <p:txBody>
          <a:bodyPr/>
          <a:lstStyle/>
          <a:p>
            <a:r>
              <a:rPr lang="en-US" dirty="0" smtClean="0"/>
              <a:t>By Hassan </a:t>
            </a:r>
            <a:r>
              <a:rPr lang="en-US" dirty="0" err="1" smtClean="0"/>
              <a:t>ahmed</a:t>
            </a:r>
            <a:endParaRPr lang="en-US" dirty="0"/>
          </a:p>
        </p:txBody>
      </p:sp>
    </p:spTree>
    <p:extLst>
      <p:ext uri="{BB962C8B-B14F-4D97-AF65-F5344CB8AC3E}">
        <p14:creationId xmlns:p14="http://schemas.microsoft.com/office/powerpoint/2010/main" val="34071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Companies on </a:t>
            </a:r>
            <a:r>
              <a:rPr lang="en-US" dirty="0" err="1" smtClean="0"/>
              <a:t>Metaverse</a:t>
            </a:r>
            <a:endParaRPr lang="en-US" dirty="0"/>
          </a:p>
        </p:txBody>
      </p:sp>
      <p:sp>
        <p:nvSpPr>
          <p:cNvPr id="3" name="Content Placeholder 2"/>
          <p:cNvSpPr>
            <a:spLocks noGrp="1"/>
          </p:cNvSpPr>
          <p:nvPr>
            <p:ph idx="1"/>
          </p:nvPr>
        </p:nvSpPr>
        <p:spPr/>
        <p:txBody>
          <a:bodyPr/>
          <a:lstStyle/>
          <a:p>
            <a:r>
              <a:rPr lang="en-US" dirty="0"/>
              <a:t>Facebook, Microsoft and a host of other companies are jockeying to </a:t>
            </a:r>
            <a:r>
              <a:rPr lang="en-US" dirty="0" smtClean="0"/>
              <a:t>define </a:t>
            </a:r>
            <a:r>
              <a:rPr lang="en-US" dirty="0"/>
              <a:t>the next iteration of the internet</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476500" y="3306278"/>
            <a:ext cx="5572125" cy="3132618"/>
          </a:xfrm>
          <a:prstGeom prst="rect">
            <a:avLst/>
          </a:prstGeom>
        </p:spPr>
      </p:pic>
    </p:spTree>
    <p:extLst>
      <p:ext uri="{BB962C8B-B14F-4D97-AF65-F5344CB8AC3E}">
        <p14:creationId xmlns:p14="http://schemas.microsoft.com/office/powerpoint/2010/main" val="123882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Flow in </a:t>
            </a:r>
            <a:r>
              <a:rPr lang="en-US" dirty="0" err="1" smtClean="0"/>
              <a:t>Metaverse</a:t>
            </a:r>
            <a:endParaRPr lang="en-US" dirty="0"/>
          </a:p>
        </p:txBody>
      </p:sp>
      <p:sp>
        <p:nvSpPr>
          <p:cNvPr id="3" name="Content Placeholder 2"/>
          <p:cNvSpPr>
            <a:spLocks noGrp="1"/>
          </p:cNvSpPr>
          <p:nvPr>
            <p:ph idx="1"/>
          </p:nvPr>
        </p:nvSpPr>
        <p:spPr/>
        <p:txBody>
          <a:bodyPr>
            <a:normAutofit lnSpcReduction="10000"/>
          </a:bodyPr>
          <a:lstStyle/>
          <a:p>
            <a:r>
              <a:rPr lang="en-US" dirty="0"/>
              <a:t>What's for sure is that if there's money to be made, big companies will be involved. In addition to </a:t>
            </a:r>
            <a:r>
              <a:rPr lang="en-US" dirty="0">
                <a:hlinkClick r:id="rId2"/>
              </a:rPr>
              <a:t>Microsoft</a:t>
            </a:r>
            <a:r>
              <a:rPr lang="en-US" dirty="0"/>
              <a:t> and Meta, </a:t>
            </a:r>
            <a:r>
              <a:rPr lang="en-US" dirty="0">
                <a:hlinkClick r:id="rId3"/>
              </a:rPr>
              <a:t>Qualcomm</a:t>
            </a:r>
            <a:r>
              <a:rPr lang="en-US" dirty="0"/>
              <a:t>, </a:t>
            </a:r>
            <a:r>
              <a:rPr lang="en-US" dirty="0" err="1">
                <a:hlinkClick r:id="rId4"/>
              </a:rPr>
              <a:t>Nvidia</a:t>
            </a:r>
            <a:r>
              <a:rPr lang="en-US" dirty="0"/>
              <a:t>, Valve, Epic, </a:t>
            </a:r>
            <a:r>
              <a:rPr lang="en-US" dirty="0">
                <a:hlinkClick r:id="rId5"/>
              </a:rPr>
              <a:t>HTC</a:t>
            </a:r>
            <a:r>
              <a:rPr lang="en-US" dirty="0"/>
              <a:t> and </a:t>
            </a:r>
            <a:r>
              <a:rPr lang="en-US" dirty="0">
                <a:hlinkClick r:id="rId6"/>
              </a:rPr>
              <a:t>Apple</a:t>
            </a:r>
            <a:r>
              <a:rPr lang="en-US" dirty="0"/>
              <a:t> are all dreaming up new ways of connecting online. So you'll be hearing more about </a:t>
            </a:r>
            <a:r>
              <a:rPr lang="en-US" dirty="0" smtClean="0"/>
              <a:t>the </a:t>
            </a:r>
            <a:r>
              <a:rPr lang="en-US" dirty="0" err="1"/>
              <a:t>metaverse</a:t>
            </a:r>
            <a:r>
              <a:rPr lang="en-US" dirty="0"/>
              <a:t> in the years </a:t>
            </a:r>
            <a:r>
              <a:rPr lang="en-US" dirty="0" smtClean="0"/>
              <a:t>ahead</a:t>
            </a:r>
          </a:p>
          <a:p>
            <a:r>
              <a:rPr lang="en-US" dirty="0">
                <a:hlinkClick r:id="rId7"/>
              </a:rPr>
              <a:t>Microsoft</a:t>
            </a:r>
            <a:r>
              <a:rPr lang="en-US" dirty="0"/>
              <a:t>'s planned acquisition of </a:t>
            </a:r>
            <a:r>
              <a:rPr lang="en-US" dirty="0" err="1"/>
              <a:t>ActivisionBlizzard</a:t>
            </a:r>
            <a:r>
              <a:rPr lang="en-US" dirty="0"/>
              <a:t> for </a:t>
            </a:r>
            <a:r>
              <a:rPr lang="en-US" dirty="0">
                <a:hlinkClick r:id="rId8"/>
              </a:rPr>
              <a:t>$69 billion</a:t>
            </a:r>
            <a:r>
              <a:rPr lang="en-US" dirty="0"/>
              <a:t>, was explained as part of an expansion into </a:t>
            </a:r>
            <a:r>
              <a:rPr lang="en-US" dirty="0" err="1"/>
              <a:t>metaverse</a:t>
            </a:r>
            <a:r>
              <a:rPr lang="en-US" dirty="0"/>
              <a:t>. Last year, </a:t>
            </a:r>
            <a:r>
              <a:rPr lang="en-US" dirty="0">
                <a:hlinkClick r:id="rId9"/>
              </a:rPr>
              <a:t>Facebook rebranded itself as Meta</a:t>
            </a:r>
            <a:r>
              <a:rPr lang="en-US" dirty="0"/>
              <a:t>, a nod to the social network's ambition to be </a:t>
            </a:r>
            <a:r>
              <a:rPr lang="en-US" dirty="0">
                <a:hlinkClick r:id="rId10"/>
              </a:rPr>
              <a:t>a prime mover</a:t>
            </a:r>
            <a:r>
              <a:rPr lang="en-US" dirty="0"/>
              <a:t> in the new world. </a:t>
            </a:r>
            <a:r>
              <a:rPr lang="en-US" dirty="0">
                <a:hlinkClick r:id="rId11"/>
              </a:rPr>
              <a:t>Rec Room</a:t>
            </a:r>
            <a:r>
              <a:rPr lang="en-US" dirty="0"/>
              <a:t> and world-building </a:t>
            </a:r>
            <a:r>
              <a:rPr lang="en-US" dirty="0">
                <a:hlinkClick r:id="rId12"/>
              </a:rPr>
              <a:t>games</a:t>
            </a:r>
            <a:r>
              <a:rPr lang="en-US" dirty="0"/>
              <a:t>, like </a:t>
            </a:r>
            <a:r>
              <a:rPr lang="en-US" dirty="0" err="1"/>
              <a:t>Roblox</a:t>
            </a:r>
            <a:r>
              <a:rPr lang="en-US" dirty="0"/>
              <a:t> and </a:t>
            </a:r>
            <a:r>
              <a:rPr lang="en-US" dirty="0" err="1"/>
              <a:t>Minecraft</a:t>
            </a:r>
            <a:r>
              <a:rPr lang="en-US" dirty="0"/>
              <a:t>, all get rolled into discussions of what the </a:t>
            </a:r>
            <a:r>
              <a:rPr lang="en-US" dirty="0" err="1">
                <a:hlinkClick r:id="rId13"/>
              </a:rPr>
              <a:t>metaverse</a:t>
            </a:r>
            <a:r>
              <a:rPr lang="en-US" dirty="0"/>
              <a:t> is or will be</a:t>
            </a:r>
            <a:endParaRPr lang="en-US" dirty="0"/>
          </a:p>
        </p:txBody>
      </p:sp>
    </p:spTree>
    <p:extLst>
      <p:ext uri="{BB962C8B-B14F-4D97-AF65-F5344CB8AC3E}">
        <p14:creationId xmlns:p14="http://schemas.microsoft.com/office/powerpoint/2010/main" val="243364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a:t>
            </a:r>
            <a:r>
              <a:rPr lang="en-US" b="1" dirty="0" err="1"/>
              <a:t>metaverse</a:t>
            </a:r>
            <a:r>
              <a:rPr lang="en-US" b="1" dirty="0"/>
              <a:t>?</a:t>
            </a:r>
          </a:p>
        </p:txBody>
      </p:sp>
      <p:sp>
        <p:nvSpPr>
          <p:cNvPr id="3" name="Content Placeholder 2"/>
          <p:cNvSpPr>
            <a:spLocks noGrp="1"/>
          </p:cNvSpPr>
          <p:nvPr>
            <p:ph idx="1"/>
          </p:nvPr>
        </p:nvSpPr>
        <p:spPr/>
        <p:txBody>
          <a:bodyPr/>
          <a:lstStyle/>
          <a:p>
            <a:r>
              <a:rPr lang="en-US" dirty="0"/>
              <a:t>You've probably heard the hype: the </a:t>
            </a:r>
            <a:r>
              <a:rPr lang="en-US" dirty="0" err="1"/>
              <a:t>metaverse</a:t>
            </a:r>
            <a:r>
              <a:rPr lang="en-US" dirty="0"/>
              <a:t> is going to change the way you live. </a:t>
            </a:r>
          </a:p>
          <a:p>
            <a:r>
              <a:rPr lang="en-US" dirty="0"/>
              <a:t>A vision for the next step in the internet's evolution, the </a:t>
            </a:r>
            <a:r>
              <a:rPr lang="en-US" dirty="0" err="1"/>
              <a:t>metaverse</a:t>
            </a:r>
            <a:r>
              <a:rPr lang="en-US" dirty="0"/>
              <a:t> refers to digital worlds in which people will gather to work, play and hang out. Some of those online spaces will be immersive 3D experiences and require fancy goggles to enjoy. Others will play out on a computer screen. The term's </a:t>
            </a:r>
            <a:r>
              <a:rPr lang="en-US" dirty="0">
                <a:hlinkClick r:id="rId2"/>
              </a:rPr>
              <a:t>been in flux</a:t>
            </a:r>
            <a:r>
              <a:rPr lang="en-US" dirty="0"/>
              <a:t>, and might still keep evolving and renaming itself</a:t>
            </a:r>
          </a:p>
          <a:p>
            <a:endParaRPr lang="en-US" dirty="0"/>
          </a:p>
        </p:txBody>
      </p:sp>
    </p:spTree>
    <p:extLst>
      <p:ext uri="{BB962C8B-B14F-4D97-AF65-F5344CB8AC3E}">
        <p14:creationId xmlns:p14="http://schemas.microsoft.com/office/powerpoint/2010/main" val="330865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Tech hype cycles come and go. The </a:t>
            </a:r>
            <a:r>
              <a:rPr lang="en-US" dirty="0" err="1"/>
              <a:t>metaverse</a:t>
            </a:r>
            <a:r>
              <a:rPr lang="en-US" dirty="0"/>
              <a:t> could fizzle before it's even realized. As of yet, however, interest continues to grow. Across </a:t>
            </a:r>
            <a:r>
              <a:rPr lang="en-US" dirty="0">
                <a:hlinkClick r:id="rId2"/>
              </a:rPr>
              <a:t>gaming</a:t>
            </a:r>
            <a:r>
              <a:rPr lang="en-US" dirty="0"/>
              <a:t>, </a:t>
            </a:r>
            <a:r>
              <a:rPr lang="en-US" dirty="0">
                <a:hlinkClick r:id="rId3"/>
              </a:rPr>
              <a:t>NFTs</a:t>
            </a:r>
            <a:r>
              <a:rPr lang="en-US" dirty="0"/>
              <a:t> and </a:t>
            </a:r>
            <a:r>
              <a:rPr lang="en-US" dirty="0">
                <a:hlinkClick r:id="rId4"/>
              </a:rPr>
              <a:t>shopping</a:t>
            </a:r>
            <a:r>
              <a:rPr lang="en-US" dirty="0"/>
              <a:t>, it's become a repeated </a:t>
            </a:r>
            <a:r>
              <a:rPr lang="en-US" dirty="0" smtClean="0"/>
              <a:t>buzzword</a:t>
            </a:r>
          </a:p>
          <a:p>
            <a:r>
              <a:rPr lang="en-US" dirty="0"/>
              <a:t>Our best guess – and it's just a guess – is that the </a:t>
            </a:r>
            <a:r>
              <a:rPr lang="en-US" dirty="0" err="1"/>
              <a:t>metaverse</a:t>
            </a:r>
            <a:r>
              <a:rPr lang="en-US" dirty="0"/>
              <a:t> will start as a slate of competing platforms, each laying claim to being </a:t>
            </a:r>
            <a:r>
              <a:rPr lang="en-US" i="1" dirty="0"/>
              <a:t>the</a:t>
            </a:r>
            <a:r>
              <a:rPr lang="en-US" dirty="0"/>
              <a:t> </a:t>
            </a:r>
            <a:r>
              <a:rPr lang="en-US" dirty="0" err="1"/>
              <a:t>metaverse</a:t>
            </a:r>
            <a:r>
              <a:rPr lang="en-US" dirty="0"/>
              <a:t>.</a:t>
            </a:r>
            <a:endParaRPr lang="en-US" dirty="0"/>
          </a:p>
        </p:txBody>
      </p:sp>
    </p:spTree>
    <p:extLst>
      <p:ext uri="{BB962C8B-B14F-4D97-AF65-F5344CB8AC3E}">
        <p14:creationId xmlns:p14="http://schemas.microsoft.com/office/powerpoint/2010/main" val="387185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Will there be one </a:t>
            </a:r>
            <a:r>
              <a:rPr lang="en-US" b="1" dirty="0" err="1"/>
              <a:t>metaverse</a:t>
            </a:r>
            <a:r>
              <a:rPr lang="en-US" b="1" dirty="0"/>
              <a:t>? Or many </a:t>
            </a:r>
            <a:r>
              <a:rPr lang="en-US" b="1" dirty="0" err="1"/>
              <a:t>metaverses</a:t>
            </a:r>
            <a:r>
              <a:rPr lang="en-US" b="1" dirty="0"/>
              <a:t>?</a:t>
            </a:r>
            <a:br>
              <a:rPr lang="en-US" b="1" dirty="0"/>
            </a:br>
            <a:endParaRPr lang="en-US" dirty="0"/>
          </a:p>
        </p:txBody>
      </p:sp>
      <p:sp>
        <p:nvSpPr>
          <p:cNvPr id="3" name="Content Placeholder 2"/>
          <p:cNvSpPr>
            <a:spLocks noGrp="1"/>
          </p:cNvSpPr>
          <p:nvPr>
            <p:ph idx="1"/>
          </p:nvPr>
        </p:nvSpPr>
        <p:spPr>
          <a:xfrm>
            <a:off x="680322" y="2336873"/>
            <a:ext cx="7330204" cy="4092502"/>
          </a:xfrm>
        </p:spPr>
        <p:txBody>
          <a:bodyPr>
            <a:normAutofit lnSpcReduction="10000"/>
          </a:bodyPr>
          <a:lstStyle/>
          <a:p>
            <a:r>
              <a:rPr lang="en-US" dirty="0"/>
              <a:t>That remains to be seen. No standards for the </a:t>
            </a:r>
            <a:r>
              <a:rPr lang="en-US" dirty="0" err="1"/>
              <a:t>metaverse</a:t>
            </a:r>
            <a:r>
              <a:rPr lang="en-US" dirty="0"/>
              <a:t> exist and lots of companies are clamoring to lay the groundwork others will follow. Facebook, Microsoft, </a:t>
            </a:r>
            <a:r>
              <a:rPr lang="en-US" dirty="0">
                <a:hlinkClick r:id="rId2"/>
              </a:rPr>
              <a:t>Sony</a:t>
            </a:r>
            <a:r>
              <a:rPr lang="en-US" dirty="0"/>
              <a:t>, Epic Games and a bunch of smaller companies are all working on projects with the hopes of grabbing first-mover advantage. It's unclear whether one company's VR headset will be compatible with another company's expansive multiplayer world or cloud-based graphics. Most companies promise a </a:t>
            </a:r>
            <a:r>
              <a:rPr lang="en-US" dirty="0" err="1"/>
              <a:t>metaverse</a:t>
            </a:r>
            <a:r>
              <a:rPr lang="en-US" dirty="0"/>
              <a:t> that allows other companies in. But that requires them to agree on how they work together</a:t>
            </a:r>
            <a:endParaRPr lang="en-US" dirty="0"/>
          </a:p>
        </p:txBody>
      </p:sp>
      <p:pic>
        <p:nvPicPr>
          <p:cNvPr id="5" name="Picture 4"/>
          <p:cNvPicPr>
            <a:picLocks noChangeAspect="1"/>
          </p:cNvPicPr>
          <p:nvPr/>
        </p:nvPicPr>
        <p:blipFill>
          <a:blip r:embed="rId3"/>
          <a:stretch>
            <a:fillRect/>
          </a:stretch>
        </p:blipFill>
        <p:spPr>
          <a:xfrm>
            <a:off x="8505825" y="2457450"/>
            <a:ext cx="3220037" cy="3695700"/>
          </a:xfrm>
          <a:prstGeom prst="rect">
            <a:avLst/>
          </a:prstGeom>
        </p:spPr>
      </p:pic>
    </p:spTree>
    <p:extLst>
      <p:ext uri="{BB962C8B-B14F-4D97-AF65-F5344CB8AC3E}">
        <p14:creationId xmlns:p14="http://schemas.microsoft.com/office/powerpoint/2010/main" val="174128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will it be like in the </a:t>
            </a:r>
            <a:r>
              <a:rPr lang="en-US" b="1" dirty="0" err="1"/>
              <a:t>metaverse</a:t>
            </a:r>
            <a:r>
              <a:rPr lang="en-US" b="1" dirty="0"/>
              <a:t>?</a:t>
            </a:r>
            <a:br>
              <a:rPr lang="en-US" b="1" dirty="0"/>
            </a:br>
            <a:endParaRPr lang="en-US" dirty="0"/>
          </a:p>
        </p:txBody>
      </p:sp>
      <p:sp>
        <p:nvSpPr>
          <p:cNvPr id="3" name="Content Placeholder 2"/>
          <p:cNvSpPr>
            <a:spLocks noGrp="1"/>
          </p:cNvSpPr>
          <p:nvPr>
            <p:ph idx="1"/>
          </p:nvPr>
        </p:nvSpPr>
        <p:spPr>
          <a:xfrm>
            <a:off x="680321" y="2336873"/>
            <a:ext cx="9613861" cy="1835077"/>
          </a:xfrm>
        </p:spPr>
        <p:txBody>
          <a:bodyPr>
            <a:normAutofit fontScale="92500" lnSpcReduction="10000"/>
          </a:bodyPr>
          <a:lstStyle/>
          <a:p>
            <a:r>
              <a:rPr lang="en-US" dirty="0"/>
              <a:t>The idea behind the deluxe </a:t>
            </a:r>
            <a:r>
              <a:rPr lang="en-US" dirty="0" err="1"/>
              <a:t>Metaverse</a:t>
            </a:r>
            <a:r>
              <a:rPr lang="en-US" dirty="0"/>
              <a:t> – the one that requires a headset – is an immersive, 360-degree digital world. You'll have your own avatar, which you'll be able to design, and you'll own digital assets, the titles of which will likely be recorded on a </a:t>
            </a:r>
            <a:r>
              <a:rPr lang="en-US" dirty="0" err="1"/>
              <a:t>blockchain</a:t>
            </a:r>
            <a:r>
              <a:rPr lang="en-US" dirty="0"/>
              <a:t>. Some think you'll buy plots of digital land and build online houses, in which you can entertain your friends (or at least their avatars).</a:t>
            </a:r>
            <a:endParaRPr lang="en-US" dirty="0"/>
          </a:p>
        </p:txBody>
      </p:sp>
      <p:pic>
        <p:nvPicPr>
          <p:cNvPr id="4" name="Picture 3"/>
          <p:cNvPicPr>
            <a:picLocks noChangeAspect="1"/>
          </p:cNvPicPr>
          <p:nvPr/>
        </p:nvPicPr>
        <p:blipFill>
          <a:blip r:embed="rId2"/>
          <a:stretch>
            <a:fillRect/>
          </a:stretch>
        </p:blipFill>
        <p:spPr>
          <a:xfrm>
            <a:off x="2447926" y="4171950"/>
            <a:ext cx="6248400" cy="2505076"/>
          </a:xfrm>
          <a:prstGeom prst="rect">
            <a:avLst/>
          </a:prstGeom>
        </p:spPr>
      </p:pic>
    </p:spTree>
    <p:extLst>
      <p:ext uri="{BB962C8B-B14F-4D97-AF65-F5344CB8AC3E}">
        <p14:creationId xmlns:p14="http://schemas.microsoft.com/office/powerpoint/2010/main" val="208361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026" y="2457449"/>
            <a:ext cx="8033881" cy="1344529"/>
          </a:xfrm>
        </p:spPr>
        <p:txBody>
          <a:bodyPr/>
          <a:lstStyle/>
          <a:p>
            <a:r>
              <a:rPr lang="en-US" sz="4800" b="1" dirty="0" smtClean="0"/>
              <a:t>THANKYOU!</a:t>
            </a:r>
            <a:endParaRPr lang="en-US" sz="4800"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364311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21</TotalTime>
  <Words>241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What Is the Metaverse, Exactly?</vt:lpstr>
      <vt:lpstr>Tech Companies on Metaverse</vt:lpstr>
      <vt:lpstr>Money Flow in Metaverse</vt:lpstr>
      <vt:lpstr>What is the metaverse?</vt:lpstr>
      <vt:lpstr>Conclusion</vt:lpstr>
      <vt:lpstr>Will there be one metaverse? Or many metaverses? </vt:lpstr>
      <vt:lpstr>What will it be like in the metaverse?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Metaverse, Exactly?</dc:title>
  <dc:creator>Microsoft account</dc:creator>
  <cp:lastModifiedBy>Microsoft account</cp:lastModifiedBy>
  <cp:revision>3</cp:revision>
  <dcterms:created xsi:type="dcterms:W3CDTF">2022-10-04T09:13:24Z</dcterms:created>
  <dcterms:modified xsi:type="dcterms:W3CDTF">2022-10-04T09:35:08Z</dcterms:modified>
</cp:coreProperties>
</file>