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26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544E0-EF6F-42D8-9B84-D59E1C464598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AB70A-A05E-4474-B329-85C7D2AC8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3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tried to keep my user stories quite simple and condensed them, to not overcomplicate what I had 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chose to do these over 5 sprints. In a real world environment, I know that a sprint can take weeks as opposed to days.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Child issues (tasks) were created for each user story, which was what I needed to do to help keep me on track.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did deviate somewhat with respect to using the Kanban board, as I was strongly focused on getting the application to work correctly. For future reference, I would stick to using agile practices and Jira to effectively plan my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Another function I had forgot to add to my user stories, were to be able to calculate the value of an order. In the future I should ensure that the project specification is correctly reflected in Jira.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B70A-A05E-4474-B329-85C7D2AC80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overview of how the project went: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Managed to create CRUD functions for orders and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Manged to create my database in SQL and have a connection to Eclipse.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did not manage to get 60% test coverage, due to time constraints and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B70A-A05E-4474-B329-85C7D2AC80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35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initially started with a basic ERD to help me map out my SQL database and ultimately reflect these parameters in my working code.</a:t>
            </a:r>
          </a:p>
          <a:p>
            <a:r>
              <a:rPr lang="en-GB" dirty="0"/>
              <a:t>However I had not paid great attention to this at the beginning, as my parameters had changed.</a:t>
            </a:r>
          </a:p>
          <a:p>
            <a:r>
              <a:rPr lang="en-GB" dirty="0"/>
              <a:t>In the end I had to create a new ERD based on the parameters in SQL, as opposed to doing it the other way round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B70A-A05E-4474-B329-85C7D2AC80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2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had used git as a SCM and bash to upload all code to the remote repository, using the feature branch model</a:t>
            </a:r>
          </a:p>
          <a:p>
            <a:r>
              <a:rPr lang="en-GB" dirty="0"/>
              <a:t>I initially had uploaded any changes at the beginning, however as the project went on I had not committed any changes that were made as per best practise</a:t>
            </a:r>
          </a:p>
          <a:p>
            <a:r>
              <a:rPr lang="en-GB" dirty="0"/>
              <a:t>For future reference, I would commit any changes made to the code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B70A-A05E-4474-B329-85C7D2AC80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5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B70A-A05E-4474-B329-85C7D2AC80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24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was able to achieve a total test coverage of 55.1% as opposed to my aim of 60-80%</a:t>
            </a:r>
          </a:p>
          <a:p>
            <a:r>
              <a:rPr lang="en-GB" dirty="0"/>
              <a:t>These were mainly due to time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AB70A-A05E-4474-B329-85C7D2AC80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75C3-81B0-48EA-BD22-8199C6D8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515FB-92C9-4579-97BA-357482B1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58B0-7031-452B-B17B-81627A77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7F6E-A6E7-47B6-BF58-83A77D75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DA99-DF08-4A08-8BBE-3BDCE0C4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E2E-6AE0-45DB-86E4-686E0E90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097B8-7B6A-4BFC-AE65-9B7B12624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C55F-4405-4927-9AF0-0F2E126A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5CE4-8F7D-4FC3-83E4-8B16BF0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80C1-E309-4BCF-B585-C275DAE7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34C16-31D5-47AF-933B-A56CA973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578E-4183-4F9D-A024-380AEB87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CD59-5EA9-4C60-88AC-02A6CEE1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1EE7-B8A4-47E2-A998-FA8B8CC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6D3F-A6A5-4247-B71B-C95C89CB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47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B118-8DD1-43A9-9750-B9D9FBD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342C-8CEF-40F4-AD44-5893D0FD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333B4-7A03-4C69-8E04-6C48867E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D6F9-A48B-4A20-BF79-C9F03FA0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B015-0216-4FDE-A0F0-083A82EF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A044-338C-4B12-B22F-85B7C803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D9E6-D907-4FA6-B755-634B2EDF5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49FE-189B-4C26-BFD9-C1674F8E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E6F4-D3FC-4CC7-A4CE-032416A4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4F5-7692-436D-9CE6-77C3C55F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9116-5B20-4E0E-B5A9-8F0914C8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158D-A950-4C59-B6BA-F491FC3D3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D6B8C-E8A5-4ABF-9951-7C9AC7C45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FC4A-20BA-43DE-B833-707A35C7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7C21-AC3D-4AED-B019-F5978F33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DEB8C-8406-4ED3-A3D0-B9D0C108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64B5-24D6-453B-94DA-20D7AB84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49D1-4AE8-49BA-908F-DDC48630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5B98-8059-4AC3-AF90-F6554C2B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B85A1-7559-45F0-800C-4E27ACB40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9F9CE-4D78-4570-B23D-083E177D2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62D18-1E68-42C4-A9D3-4731C397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696E-719F-492F-A944-9F1D53B6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9A841-A1E1-4D2C-8172-7F499D40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6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6A20-8FD6-4830-BCEA-76598CF8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28777-83CF-4DB4-A075-9CDBD6BC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940AA-C336-4746-92B5-46D3178D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103-E25B-40D4-B7B2-64A29722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5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EF60A-2868-46F8-8EFB-18CBB085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2A17E-83E9-4D91-A671-3859288F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CA754-2086-41A6-A70E-8C7BA2EC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61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A0FB-D120-4064-837F-BE5746F8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5A6B-4CD0-4AE9-8B9C-16B64B27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123A2-E219-43C9-93B3-7F0D8391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F03E-590B-4FCB-836E-2F4CE027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18EA2-7D23-48D0-A29A-B44DE14C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9D044-2F4C-494C-9EBC-C9DB190E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5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8760-79D2-4423-BC6C-AA5B4BDB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0914B-88DC-4F93-A26C-870D87B46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E929-E8F5-4838-8B11-1411EA4E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3619-9DCE-4E52-A94A-0E8FAC70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7F2B-F70F-48B3-B6C2-601DE8F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81B7-B2B9-4F4A-B96E-BD44BF23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06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6BBC7-80DA-4D65-A5CC-FABA643F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36FC-96B7-4A34-9B23-CD503D12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D6F0D-4CA0-4C82-96E3-00C9010FB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855B-A96D-488E-9171-A5410CC6F65F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D3A7-5E11-4BA5-AD93-4C4D453A1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74BA-2B11-481D-8EE4-1EB0525BB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112E-FCE3-4A94-9D9A-2439D6A06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09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5E5D-460D-460B-BC2D-AF089F03F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5400"/>
              <a:t>IMS Project - Hassan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BBBD2F5A-020A-430C-8640-DFFF8D99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54" r="563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805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D42659C-9FF9-4A95-B3B4-175BA825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40880" cy="6921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3B2EB-04C4-4B31-BABD-49A61944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1698401"/>
            <a:ext cx="4467849" cy="176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F8D22C-39CA-4C18-99AD-A2969992A594}"/>
              </a:ext>
            </a:extLst>
          </p:cNvPr>
          <p:cNvSpPr txBox="1"/>
          <p:nvPr/>
        </p:nvSpPr>
        <p:spPr>
          <a:xfrm>
            <a:off x="7447280" y="833120"/>
            <a:ext cx="406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71738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29D8-3FAA-4B11-A86F-C3D4C6C9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813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89135-DB4D-457E-8D6F-798A532B6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23702"/>
            <a:ext cx="6871099" cy="4534925"/>
          </a:xfrm>
        </p:spPr>
      </p:pic>
    </p:spTree>
    <p:extLst>
      <p:ext uri="{BB962C8B-B14F-4D97-AF65-F5344CB8AC3E}">
        <p14:creationId xmlns:p14="http://schemas.microsoft.com/office/powerpoint/2010/main" val="229658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4F1-D537-4083-97DD-E88E3C1F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0C6A-0401-4E0F-AAE7-DFF45260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Overall I felt the project went quite well, I managed to get a basic IMS running that achieved the specification</a:t>
            </a:r>
          </a:p>
          <a:p>
            <a:r>
              <a:rPr lang="en-GB" sz="2000" dirty="0"/>
              <a:t>I definitely enjoyed this project and learnt a huge amount with regards to Java and database interaction</a:t>
            </a:r>
          </a:p>
          <a:p>
            <a:r>
              <a:rPr lang="en-GB" sz="2000" dirty="0"/>
              <a:t>I also enjoyed going over my Git knowledge that we had learnt in the first week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Where I can definitely improve:</a:t>
            </a:r>
          </a:p>
          <a:p>
            <a:r>
              <a:rPr lang="en-GB" sz="2000" dirty="0"/>
              <a:t>Be more organised and take advantage of support tools such as Jira and the use of ERD’s / risk assessments.</a:t>
            </a:r>
          </a:p>
          <a:p>
            <a:r>
              <a:rPr lang="en-GB" sz="2000" dirty="0"/>
              <a:t>Be wary of time and try not to create the perfect code, but create something that is easy for the end user to use.</a:t>
            </a:r>
          </a:p>
          <a:p>
            <a:r>
              <a:rPr lang="en-GB" sz="2000" dirty="0"/>
              <a:t>Increase my overall knowledge of Java, as this was a struggle to learn at a basic level.</a:t>
            </a:r>
          </a:p>
        </p:txBody>
      </p:sp>
    </p:spTree>
    <p:extLst>
      <p:ext uri="{BB962C8B-B14F-4D97-AF65-F5344CB8AC3E}">
        <p14:creationId xmlns:p14="http://schemas.microsoft.com/office/powerpoint/2010/main" val="298682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D174-DC11-4409-9CDB-FEA14C2B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dirty="0"/>
              <a:t>Introduction</a:t>
            </a:r>
          </a:p>
        </p:txBody>
      </p:sp>
      <p:pic>
        <p:nvPicPr>
          <p:cNvPr id="5" name="Picture 4" descr="Aqua and green fractal background like floral petal">
            <a:extLst>
              <a:ext uri="{FF2B5EF4-FFF2-40B4-BE49-F238E27FC236}">
                <a16:creationId xmlns:a16="http://schemas.microsoft.com/office/drawing/2014/main" id="{310A1817-206A-47F4-AA27-7D987C420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2"/>
          <a:stretch/>
        </p:blipFill>
        <p:spPr>
          <a:xfrm>
            <a:off x="20" y="431"/>
            <a:ext cx="8115276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99B64D0-5F00-4B0E-AA5D-9D25D5872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99033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Hassan Mahmood – First project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I was tasked with creating a inventory management system.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Took a structured approach with best practices in mind </a:t>
            </a:r>
            <a:r>
              <a:rPr lang="en-US" sz="1300" dirty="0" err="1"/>
              <a:t>i.e</a:t>
            </a:r>
            <a:r>
              <a:rPr lang="en-US" sz="1300" dirty="0"/>
              <a:t> Agile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The project required using the following systems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Kanban board on Jira, to plan my approach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Java using the Eclipse IDE to create a functional </a:t>
            </a:r>
            <a:r>
              <a:rPr lang="en-US" sz="1300" dirty="0" err="1"/>
              <a:t>programme</a:t>
            </a:r>
            <a:r>
              <a:rPr lang="en-US" sz="1300" dirty="0"/>
              <a:t> using the command line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Git as a version control system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MySQL as a database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300" dirty="0"/>
              <a:t>Junit for testing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4F3D-21C1-4DFF-B5C5-5E57175F7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75" y="0"/>
            <a:ext cx="9144000" cy="1176220"/>
          </a:xfrm>
        </p:spPr>
        <p:txBody>
          <a:bodyPr>
            <a:normAutofit/>
          </a:bodyPr>
          <a:lstStyle/>
          <a:p>
            <a:r>
              <a:rPr lang="en-GB" sz="4800" dirty="0"/>
              <a:t>Kanban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1762-175C-47DE-ADDD-D16FAC350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993C-8F5C-4120-8513-16BCFC51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7" y="1176220"/>
            <a:ext cx="10713845" cy="51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6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B208-A92A-4FB3-BDCF-B447DC245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294"/>
            <a:ext cx="9144000" cy="764442"/>
          </a:xfrm>
        </p:spPr>
        <p:txBody>
          <a:bodyPr>
            <a:normAutofit fontScale="90000"/>
          </a:bodyPr>
          <a:lstStyle/>
          <a:p>
            <a:r>
              <a:rPr lang="en-GB" dirty="0"/>
              <a:t>Sprints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4632D-7026-4D4D-88B3-4032A3EF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736"/>
            <a:ext cx="12192000" cy="3506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053F2-E4C0-4322-8DFC-504157FA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14523"/>
            <a:ext cx="173842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F5A7-8618-4D2F-852E-A0AC8CB72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-827881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The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52657-5915-45A3-9603-69ABB1139997}"/>
              </a:ext>
            </a:extLst>
          </p:cNvPr>
          <p:cNvSpPr txBox="1"/>
          <p:nvPr/>
        </p:nvSpPr>
        <p:spPr>
          <a:xfrm>
            <a:off x="345440" y="1219200"/>
            <a:ext cx="11846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Will show some basic functionalities of the application being able to run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Some points to improve on from a user perspective: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Display all items available as part of order creation, as opposed to having to read the item list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 the user to add/delete multiple items by specifying the actual amount they wish to add/delete, as opposed to constantly deleting one by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 for the quantity of the items available to change, dependent upon how many are already in an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points to improve on from a developers perspective: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Gain a better understanding of switch cases as opposed to using multiple ‘else if’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the database look more presentable and show all items in an order in one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04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8554-840A-4363-BF7D-7402096F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ERD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05C4E3-2400-428A-8368-B952628FD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161" y="1554716"/>
            <a:ext cx="6881677" cy="49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E5C8-C6E6-4A38-9948-87D5E4C7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Git/</a:t>
            </a:r>
            <a:r>
              <a:rPr lang="en-GB" dirty="0" err="1"/>
              <a:t>Gitbash</a:t>
            </a:r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AE6043-893D-441A-A476-C91F0633E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892"/>
            <a:ext cx="9946640" cy="53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69D8E3-042E-4EC4-84FF-45D6CB6EA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0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75DE63F-1BD4-4036-984C-5C5C8A55C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88776" cy="6858000"/>
          </a:xfrm>
        </p:spPr>
      </p:pic>
    </p:spTree>
    <p:extLst>
      <p:ext uri="{BB962C8B-B14F-4D97-AF65-F5344CB8AC3E}">
        <p14:creationId xmlns:p14="http://schemas.microsoft.com/office/powerpoint/2010/main" val="226286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732</Words>
  <Application>Microsoft Office PowerPoint</Application>
  <PresentationFormat>Widescreen</PresentationFormat>
  <Paragraphs>62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IMS Project - Hassan</vt:lpstr>
      <vt:lpstr>Introduction</vt:lpstr>
      <vt:lpstr>Kanban Board</vt:lpstr>
      <vt:lpstr>Sprints</vt:lpstr>
      <vt:lpstr>The application</vt:lpstr>
      <vt:lpstr>The ERD</vt:lpstr>
      <vt:lpstr>Git/Gitbash</vt:lpstr>
      <vt:lpstr>PowerPoint Presentation</vt:lpstr>
      <vt:lpstr>PowerPoint Presentation</vt:lpstr>
      <vt:lpstr>PowerPoint Presentation</vt:lpstr>
      <vt:lpstr>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- Hassan</dc:title>
  <dc:creator>Hassan Mahmood</dc:creator>
  <cp:lastModifiedBy>Hassan Mahmood</cp:lastModifiedBy>
  <cp:revision>1</cp:revision>
  <dcterms:created xsi:type="dcterms:W3CDTF">2022-02-21T10:15:47Z</dcterms:created>
  <dcterms:modified xsi:type="dcterms:W3CDTF">2022-02-21T15:33:37Z</dcterms:modified>
</cp:coreProperties>
</file>