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9412082-203E-51B3-5154-5FC2F31217E7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4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95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90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1490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698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425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634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014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8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4DC7C50-DACC-502C-D14E-8CA0C888E921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14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08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5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1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69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33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35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782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 1: Web Scraping &amp; Data Analysis.	</a:t>
            </a:r>
          </a:p>
          <a:p>
            <a:r>
              <a:rPr lang="en-GB" dirty="0"/>
              <a:t>Name : Hafiz Hassan Mustafa.		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Reviews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9074B72-912E-D814-6AD8-E7DBEBE96A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098176"/>
            <a:ext cx="4657798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Positive 1792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Negative 1320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Neutral 339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i="1" u="sng" dirty="0">
                <a:solidFill>
                  <a:schemeClr val="bg1"/>
                </a:solidFill>
                <a:latin typeface="Arial" panose="020B0604020202020204" pitchFamily="34" charset="0"/>
              </a:rPr>
              <a:t>Word Analysis:</a:t>
            </a:r>
            <a:endParaRPr kumimoji="0" lang="en-US" altLang="en-US" sz="2000" b="1" i="1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9C619-3B19-DF6B-3F91-04DCB825A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043" y="2231414"/>
            <a:ext cx="5851957" cy="3873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57DB19-EF28-9DFC-C0DE-B46DBB44F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47" y="3718190"/>
            <a:ext cx="5914515" cy="302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</TotalTime>
  <Words>31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Courier New</vt:lpstr>
      <vt:lpstr>Trebuchet MS</vt:lpstr>
      <vt:lpstr>Berlin</vt:lpstr>
      <vt:lpstr>BRITISH AIRWAYS</vt:lpstr>
      <vt:lpstr>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Hasan Mustafa</cp:lastModifiedBy>
  <cp:revision>3</cp:revision>
  <dcterms:created xsi:type="dcterms:W3CDTF">2022-12-06T11:13:27Z</dcterms:created>
  <dcterms:modified xsi:type="dcterms:W3CDTF">2023-01-07T15:04:40Z</dcterms:modified>
</cp:coreProperties>
</file>