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Growing Importance of Cybersecurity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Protecting the Digital World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Cybersecurity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Cybersecurity protects systems, networks, and data from digital attacks aimed at accessing, altering, or destroying sensitive information.</a:t>
            </a:r>
          </a:p>
          <a:p>
            <a:r>
              <a:t>• Cybercrime costs projected to reach $10.5 trillion annually by 2025.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Cybersecurity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Phishing Attacks</a:t>
            </a:r>
          </a:p>
          <a:p>
            <a:r>
              <a:t>• Ransomware</a:t>
            </a:r>
          </a:p>
          <a:p>
            <a:r>
              <a:t>• Weak Passwords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Essential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 Strong, Unique Passwords</a:t>
            </a:r>
          </a:p>
          <a:p>
            <a:r>
              <a:t>2. Enable Multi-Factor Authentication (MFA)</a:t>
            </a:r>
          </a:p>
          <a:p>
            <a:r>
              <a:t>3. Keep Software Updated</a:t>
            </a:r>
          </a:p>
          <a:p>
            <a:r>
              <a:t>4. Regularly Backup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Advancements in AI and Machine Learning are making cybersecurity tools more sophisticated, but attackers are also leveraging these technologies.</a:t>
            </a:r>
          </a:p>
          <a:p>
            <a:r>
              <a:t>Continuous learning and vigilance are essential.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cybersecurity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