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69" r:id="rId3"/>
    <p:sldId id="268" r:id="rId4"/>
    <p:sldId id="267" r:id="rId5"/>
    <p:sldId id="270" r:id="rId6"/>
    <p:sldId id="272" r:id="rId7"/>
    <p:sldId id="271" r:id="rId8"/>
    <p:sldId id="274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2" r:id="rId1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" userDrawn="1">
          <p15:clr>
            <a:srgbClr val="A4A3A4"/>
          </p15:clr>
        </p15:guide>
        <p15:guide id="2" orient="horz" pos="4106" userDrawn="1">
          <p15:clr>
            <a:srgbClr val="A4A3A4"/>
          </p15:clr>
        </p15:guide>
        <p15:guide id="3" orient="horz" pos="2394" userDrawn="1">
          <p15:clr>
            <a:srgbClr val="A4A3A4"/>
          </p15:clr>
        </p15:guide>
        <p15:guide id="4" orient="horz" pos="901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  <p15:guide id="6" orient="horz" pos="3009" userDrawn="1">
          <p15:clr>
            <a:srgbClr val="A4A3A4"/>
          </p15:clr>
        </p15:guide>
        <p15:guide id="7" pos="269" userDrawn="1">
          <p15:clr>
            <a:srgbClr val="A4A3A4"/>
          </p15:clr>
        </p15:guide>
        <p15:guide id="8" pos="3920" userDrawn="1">
          <p15:clr>
            <a:srgbClr val="A4A3A4"/>
          </p15:clr>
        </p15:guide>
        <p15:guide id="9" pos="473" userDrawn="1">
          <p15:clr>
            <a:srgbClr val="A4A3A4"/>
          </p15:clr>
        </p15:guide>
        <p15:guide id="10" pos="1157" userDrawn="1">
          <p15:clr>
            <a:srgbClr val="A4A3A4"/>
          </p15:clr>
        </p15:guide>
        <p15:guide id="11" pos="2761" userDrawn="1">
          <p15:clr>
            <a:srgbClr val="A4A3A4"/>
          </p15:clr>
        </p15:guide>
        <p15:guide id="12" pos="1539" userDrawn="1">
          <p15:clr>
            <a:srgbClr val="A4A3A4"/>
          </p15:clr>
        </p15:guide>
        <p15:guide id="13" pos="401" userDrawn="1">
          <p15:clr>
            <a:srgbClr val="A4A3A4"/>
          </p15:clr>
        </p15:guide>
        <p15:guide id="14" pos="17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 dahir" initials="hd" lastIdx="1" clrIdx="0">
    <p:extLst>
      <p:ext uri="{19B8F6BF-5375-455C-9EA6-DF929625EA0E}">
        <p15:presenceInfo xmlns:p15="http://schemas.microsoft.com/office/powerpoint/2012/main" userId="9dca511c8d6694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E6FF"/>
    <a:srgbClr val="B3DEF5"/>
    <a:srgbClr val="B3E5FE"/>
    <a:srgbClr val="111166"/>
    <a:srgbClr val="BEEAFF"/>
    <a:srgbClr val="B4E5FF"/>
    <a:srgbClr val="C8DFFF"/>
    <a:srgbClr val="B4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913EB-9F23-4146-92FD-A85CFD140464}" v="448" dt="2019-10-30T14:35:18.338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>
      <p:cViewPr varScale="1">
        <p:scale>
          <a:sx n="85" d="100"/>
          <a:sy n="85" d="100"/>
        </p:scale>
        <p:origin x="1378" y="72"/>
      </p:cViewPr>
      <p:guideLst>
        <p:guide orient="horz" pos="235"/>
        <p:guide orient="horz" pos="4106"/>
        <p:guide orient="horz" pos="2394"/>
        <p:guide orient="horz" pos="901"/>
        <p:guide orient="horz" pos="1620"/>
        <p:guide orient="horz" pos="3009"/>
        <p:guide pos="269"/>
        <p:guide pos="3920"/>
        <p:guide pos="473"/>
        <p:guide pos="1157"/>
        <p:guide pos="2761"/>
        <p:guide pos="1539"/>
        <p:guide pos="401"/>
        <p:guide pos="17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4910F-D4FE-4A10-B4B1-4415BE3760A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NL"/>
        </a:p>
      </dgm:t>
    </dgm:pt>
    <dgm:pt modelId="{98599261-1D4E-420F-BB10-B20C3503ED15}">
      <dgm:prSet phldrT="[Text]"/>
      <dgm:spPr/>
      <dgm:t>
        <a:bodyPr/>
        <a:lstStyle/>
        <a:p>
          <a:r>
            <a:rPr lang="en-GB" dirty="0"/>
            <a:t>Categories</a:t>
          </a:r>
          <a:endParaRPr lang="en-NL" dirty="0"/>
        </a:p>
      </dgm:t>
    </dgm:pt>
    <dgm:pt modelId="{FA63CD97-313A-46CB-AE33-C2245DA4FA42}" type="parTrans" cxnId="{F4F11B27-773A-41E9-AB9C-D9864146C21C}">
      <dgm:prSet/>
      <dgm:spPr/>
      <dgm:t>
        <a:bodyPr/>
        <a:lstStyle/>
        <a:p>
          <a:endParaRPr lang="en-NL"/>
        </a:p>
      </dgm:t>
    </dgm:pt>
    <dgm:pt modelId="{2052B33C-1CF5-40F6-8BBC-AF8136AC478D}" type="sibTrans" cxnId="{F4F11B27-773A-41E9-AB9C-D9864146C21C}">
      <dgm:prSet/>
      <dgm:spPr/>
      <dgm:t>
        <a:bodyPr/>
        <a:lstStyle/>
        <a:p>
          <a:endParaRPr lang="en-NL"/>
        </a:p>
      </dgm:t>
    </dgm:pt>
    <dgm:pt modelId="{9B78DB88-0AEA-4922-A8E0-9C3FD6278BDD}">
      <dgm:prSet phldrT="[Text]" phldr="1"/>
      <dgm:spPr/>
      <dgm:t>
        <a:bodyPr/>
        <a:lstStyle/>
        <a:p>
          <a:endParaRPr lang="en-NL"/>
        </a:p>
      </dgm:t>
    </dgm:pt>
    <dgm:pt modelId="{FA55A5A6-2D88-43D0-81A2-C46B4477F2AC}" type="parTrans" cxnId="{5B31B310-3789-4CB7-B4C0-876D9EC69978}">
      <dgm:prSet/>
      <dgm:spPr/>
      <dgm:t>
        <a:bodyPr/>
        <a:lstStyle/>
        <a:p>
          <a:endParaRPr lang="en-NL"/>
        </a:p>
      </dgm:t>
    </dgm:pt>
    <dgm:pt modelId="{78C0DAF1-CA6B-42BC-9C9F-389E4CE6A90F}" type="sibTrans" cxnId="{5B31B310-3789-4CB7-B4C0-876D9EC69978}">
      <dgm:prSet/>
      <dgm:spPr/>
      <dgm:t>
        <a:bodyPr/>
        <a:lstStyle/>
        <a:p>
          <a:endParaRPr lang="en-NL"/>
        </a:p>
      </dgm:t>
    </dgm:pt>
    <dgm:pt modelId="{8F3B10D1-7CD7-41CE-83E4-3B6CDBC57C79}">
      <dgm:prSet phldrT="[Text]"/>
      <dgm:spPr/>
      <dgm:t>
        <a:bodyPr/>
        <a:lstStyle/>
        <a:p>
          <a:r>
            <a:rPr lang="en-GB" dirty="0"/>
            <a:t>patients</a:t>
          </a:r>
          <a:endParaRPr lang="en-NL" dirty="0"/>
        </a:p>
      </dgm:t>
    </dgm:pt>
    <dgm:pt modelId="{F41EADB4-406A-4F43-9E81-9A5873FFDAEF}" type="parTrans" cxnId="{93D716A5-0C6F-478A-987A-6A69524F3F3F}">
      <dgm:prSet/>
      <dgm:spPr/>
      <dgm:t>
        <a:bodyPr/>
        <a:lstStyle/>
        <a:p>
          <a:endParaRPr lang="en-NL"/>
        </a:p>
      </dgm:t>
    </dgm:pt>
    <dgm:pt modelId="{244EB46A-9FC4-43AB-A3E3-101C130CA755}" type="sibTrans" cxnId="{93D716A5-0C6F-478A-987A-6A69524F3F3F}">
      <dgm:prSet/>
      <dgm:spPr/>
      <dgm:t>
        <a:bodyPr/>
        <a:lstStyle/>
        <a:p>
          <a:endParaRPr lang="en-NL"/>
        </a:p>
      </dgm:t>
    </dgm:pt>
    <dgm:pt modelId="{64B68F84-11D2-493D-A46A-9F474F74CBDF}">
      <dgm:prSet phldrT="[Text]" phldr="1"/>
      <dgm:spPr/>
      <dgm:t>
        <a:bodyPr/>
        <a:lstStyle/>
        <a:p>
          <a:endParaRPr lang="en-NL"/>
        </a:p>
      </dgm:t>
    </dgm:pt>
    <dgm:pt modelId="{A1A13E56-E0C2-4144-98DD-870143FCE92A}" type="parTrans" cxnId="{59FC6CFF-F957-4CFE-968A-55658A771B26}">
      <dgm:prSet/>
      <dgm:spPr/>
      <dgm:t>
        <a:bodyPr/>
        <a:lstStyle/>
        <a:p>
          <a:endParaRPr lang="en-NL"/>
        </a:p>
      </dgm:t>
    </dgm:pt>
    <dgm:pt modelId="{C79533E7-3C4F-4617-9DAC-E16A7A8F1DBE}" type="sibTrans" cxnId="{59FC6CFF-F957-4CFE-968A-55658A771B26}">
      <dgm:prSet/>
      <dgm:spPr/>
      <dgm:t>
        <a:bodyPr/>
        <a:lstStyle/>
        <a:p>
          <a:endParaRPr lang="en-NL"/>
        </a:p>
      </dgm:t>
    </dgm:pt>
    <dgm:pt modelId="{4AAE8D3F-6332-4EC5-9E18-9A6782B6F69A}">
      <dgm:prSet phldrT="[Text]"/>
      <dgm:spPr/>
      <dgm:t>
        <a:bodyPr/>
        <a:lstStyle/>
        <a:p>
          <a:r>
            <a:rPr lang="en-GB" dirty="0"/>
            <a:t>patient</a:t>
          </a:r>
          <a:endParaRPr lang="en-NL" dirty="0"/>
        </a:p>
      </dgm:t>
    </dgm:pt>
    <dgm:pt modelId="{310C3254-3D8C-4F53-8FA6-10AD08B0DCFF}" type="parTrans" cxnId="{649FBDD1-575D-47AD-AF2A-021708C50919}">
      <dgm:prSet/>
      <dgm:spPr/>
      <dgm:t>
        <a:bodyPr/>
        <a:lstStyle/>
        <a:p>
          <a:endParaRPr lang="en-NL"/>
        </a:p>
      </dgm:t>
    </dgm:pt>
    <dgm:pt modelId="{6E7D63AE-A571-4C6A-A752-E9CD35D6E9DC}" type="sibTrans" cxnId="{649FBDD1-575D-47AD-AF2A-021708C50919}">
      <dgm:prSet/>
      <dgm:spPr/>
      <dgm:t>
        <a:bodyPr/>
        <a:lstStyle/>
        <a:p>
          <a:endParaRPr lang="en-NL"/>
        </a:p>
      </dgm:t>
    </dgm:pt>
    <dgm:pt modelId="{1FA72638-9DF5-4A10-9FE2-3CB2547C1D61}">
      <dgm:prSet phldrT="[Text]" phldr="1"/>
      <dgm:spPr/>
      <dgm:t>
        <a:bodyPr/>
        <a:lstStyle/>
        <a:p>
          <a:endParaRPr lang="en-NL"/>
        </a:p>
      </dgm:t>
    </dgm:pt>
    <dgm:pt modelId="{3DAA00EA-BAA0-4B49-8F6C-42C519B76F14}" type="parTrans" cxnId="{5A01AD25-0284-4281-9AA2-3F14F54798AB}">
      <dgm:prSet/>
      <dgm:spPr/>
      <dgm:t>
        <a:bodyPr/>
        <a:lstStyle/>
        <a:p>
          <a:endParaRPr lang="en-NL"/>
        </a:p>
      </dgm:t>
    </dgm:pt>
    <dgm:pt modelId="{6FF1C6AE-3EB5-46AD-AA46-0576335D7EFD}" type="sibTrans" cxnId="{5A01AD25-0284-4281-9AA2-3F14F54798AB}">
      <dgm:prSet/>
      <dgm:spPr/>
      <dgm:t>
        <a:bodyPr/>
        <a:lstStyle/>
        <a:p>
          <a:endParaRPr lang="en-NL"/>
        </a:p>
      </dgm:t>
    </dgm:pt>
    <dgm:pt modelId="{9DE8A9CA-1170-4F4A-9C52-F0AFE0A04805}">
      <dgm:prSet/>
      <dgm:spPr/>
      <dgm:t>
        <a:bodyPr/>
        <a:lstStyle/>
        <a:p>
          <a:r>
            <a:rPr lang="en-GB" dirty="0" err="1"/>
            <a:t>Patient_data</a:t>
          </a:r>
          <a:endParaRPr lang="en-NL" dirty="0"/>
        </a:p>
      </dgm:t>
    </dgm:pt>
    <dgm:pt modelId="{F6CEFF7C-92A4-4003-987C-8A66787539E9}" type="parTrans" cxnId="{AC3A1719-E9E5-4441-A06D-8B54C20DB0A2}">
      <dgm:prSet/>
      <dgm:spPr/>
      <dgm:t>
        <a:bodyPr/>
        <a:lstStyle/>
        <a:p>
          <a:endParaRPr lang="en-NL"/>
        </a:p>
      </dgm:t>
    </dgm:pt>
    <dgm:pt modelId="{FE850A00-D1A9-4E39-B512-35B2DE79BC65}" type="sibTrans" cxnId="{AC3A1719-E9E5-4441-A06D-8B54C20DB0A2}">
      <dgm:prSet/>
      <dgm:spPr/>
      <dgm:t>
        <a:bodyPr/>
        <a:lstStyle/>
        <a:p>
          <a:endParaRPr lang="en-NL"/>
        </a:p>
      </dgm:t>
    </dgm:pt>
    <dgm:pt modelId="{B3F20F15-3A7B-4E05-8A33-91D298CDCF8F}" type="pres">
      <dgm:prSet presAssocID="{2B94910F-D4FE-4A10-B4B1-4415BE3760AC}" presName="rootnode" presStyleCnt="0">
        <dgm:presLayoutVars>
          <dgm:chMax/>
          <dgm:chPref/>
          <dgm:dir/>
          <dgm:animLvl val="lvl"/>
        </dgm:presLayoutVars>
      </dgm:prSet>
      <dgm:spPr/>
    </dgm:pt>
    <dgm:pt modelId="{0FB14E54-6CFD-4B02-87A4-31C0C36BEBAD}" type="pres">
      <dgm:prSet presAssocID="{98599261-1D4E-420F-BB10-B20C3503ED15}" presName="composite" presStyleCnt="0"/>
      <dgm:spPr/>
    </dgm:pt>
    <dgm:pt modelId="{22932A71-C8C7-4610-9517-5B64A3DD7BFA}" type="pres">
      <dgm:prSet presAssocID="{98599261-1D4E-420F-BB10-B20C3503ED15}" presName="bentUpArrow1" presStyleLbl="alignImgPlace1" presStyleIdx="0" presStyleCnt="3"/>
      <dgm:spPr/>
    </dgm:pt>
    <dgm:pt modelId="{E5F8564D-8AB1-4847-934B-0671EE316CD4}" type="pres">
      <dgm:prSet presAssocID="{98599261-1D4E-420F-BB10-B20C3503ED1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9D8A10BC-6BCC-4C80-AEB3-6F5F4B9E84BA}" type="pres">
      <dgm:prSet presAssocID="{98599261-1D4E-420F-BB10-B20C3503ED1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F765199-E9D5-48BB-89B6-F53A18DDB542}" type="pres">
      <dgm:prSet presAssocID="{2052B33C-1CF5-40F6-8BBC-AF8136AC478D}" presName="sibTrans" presStyleCnt="0"/>
      <dgm:spPr/>
    </dgm:pt>
    <dgm:pt modelId="{B1ECAAD9-8EFF-4410-A8AC-53399482FFEF}" type="pres">
      <dgm:prSet presAssocID="{8F3B10D1-7CD7-41CE-83E4-3B6CDBC57C79}" presName="composite" presStyleCnt="0"/>
      <dgm:spPr/>
    </dgm:pt>
    <dgm:pt modelId="{13BB88B4-65A6-422A-BE2A-F10445EDFBE4}" type="pres">
      <dgm:prSet presAssocID="{8F3B10D1-7CD7-41CE-83E4-3B6CDBC57C79}" presName="bentUpArrow1" presStyleLbl="alignImgPlace1" presStyleIdx="1" presStyleCnt="3"/>
      <dgm:spPr/>
    </dgm:pt>
    <dgm:pt modelId="{E747A0CC-121E-4A8E-968A-51795586C56A}" type="pres">
      <dgm:prSet presAssocID="{8F3B10D1-7CD7-41CE-83E4-3B6CDBC57C7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D6AE9A95-5CB4-403C-B182-0DFD96B6BFAB}" type="pres">
      <dgm:prSet presAssocID="{8F3B10D1-7CD7-41CE-83E4-3B6CDBC57C7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92995EB-D7FF-4B63-9993-B089FA607B09}" type="pres">
      <dgm:prSet presAssocID="{244EB46A-9FC4-43AB-A3E3-101C130CA755}" presName="sibTrans" presStyleCnt="0"/>
      <dgm:spPr/>
    </dgm:pt>
    <dgm:pt modelId="{E3076611-69F8-4E89-9925-06DEBD7B0D11}" type="pres">
      <dgm:prSet presAssocID="{4AAE8D3F-6332-4EC5-9E18-9A6782B6F69A}" presName="composite" presStyleCnt="0"/>
      <dgm:spPr/>
    </dgm:pt>
    <dgm:pt modelId="{4030A204-4BC1-4DD5-9D3F-8BFF72B13C0F}" type="pres">
      <dgm:prSet presAssocID="{4AAE8D3F-6332-4EC5-9E18-9A6782B6F69A}" presName="bentUpArrow1" presStyleLbl="alignImgPlace1" presStyleIdx="2" presStyleCnt="3"/>
      <dgm:spPr/>
    </dgm:pt>
    <dgm:pt modelId="{29F84B0F-4AC7-47E5-B7B7-F8E60AECB21F}" type="pres">
      <dgm:prSet presAssocID="{4AAE8D3F-6332-4EC5-9E18-9A6782B6F6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FC86566-5F8D-48E2-939B-9C9154D1DFA7}" type="pres">
      <dgm:prSet presAssocID="{4AAE8D3F-6332-4EC5-9E18-9A6782B6F69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B17A7FA-2F19-495D-B39E-946790ED360C}" type="pres">
      <dgm:prSet presAssocID="{6E7D63AE-A571-4C6A-A752-E9CD35D6E9DC}" presName="sibTrans" presStyleCnt="0"/>
      <dgm:spPr/>
    </dgm:pt>
    <dgm:pt modelId="{023F6BA0-ECA2-4BD9-9318-E101FA74FCD3}" type="pres">
      <dgm:prSet presAssocID="{9DE8A9CA-1170-4F4A-9C52-F0AFE0A04805}" presName="composite" presStyleCnt="0"/>
      <dgm:spPr/>
    </dgm:pt>
    <dgm:pt modelId="{3C669E15-0BBD-42B4-8868-D2C8A2CD2467}" type="pres">
      <dgm:prSet presAssocID="{9DE8A9CA-1170-4F4A-9C52-F0AFE0A0480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55B1BF0B-9158-4C03-8F50-07C18419E001}" type="presOf" srcId="{64B68F84-11D2-493D-A46A-9F474F74CBDF}" destId="{D6AE9A95-5CB4-403C-B182-0DFD96B6BFAB}" srcOrd="0" destOrd="0" presId="urn:microsoft.com/office/officeart/2005/8/layout/StepDownProcess"/>
    <dgm:cxn modelId="{5B31B310-3789-4CB7-B4C0-876D9EC69978}" srcId="{98599261-1D4E-420F-BB10-B20C3503ED15}" destId="{9B78DB88-0AEA-4922-A8E0-9C3FD6278BDD}" srcOrd="0" destOrd="0" parTransId="{FA55A5A6-2D88-43D0-81A2-C46B4477F2AC}" sibTransId="{78C0DAF1-CA6B-42BC-9C9F-389E4CE6A90F}"/>
    <dgm:cxn modelId="{AC3A1719-E9E5-4441-A06D-8B54C20DB0A2}" srcId="{2B94910F-D4FE-4A10-B4B1-4415BE3760AC}" destId="{9DE8A9CA-1170-4F4A-9C52-F0AFE0A04805}" srcOrd="3" destOrd="0" parTransId="{F6CEFF7C-92A4-4003-987C-8A66787539E9}" sibTransId="{FE850A00-D1A9-4E39-B512-35B2DE79BC65}"/>
    <dgm:cxn modelId="{EAB5591C-CCC7-4F7C-9DD7-707679E63AD4}" type="presOf" srcId="{9DE8A9CA-1170-4F4A-9C52-F0AFE0A04805}" destId="{3C669E15-0BBD-42B4-8868-D2C8A2CD2467}" srcOrd="0" destOrd="0" presId="urn:microsoft.com/office/officeart/2005/8/layout/StepDownProcess"/>
    <dgm:cxn modelId="{5A01AD25-0284-4281-9AA2-3F14F54798AB}" srcId="{4AAE8D3F-6332-4EC5-9E18-9A6782B6F69A}" destId="{1FA72638-9DF5-4A10-9FE2-3CB2547C1D61}" srcOrd="0" destOrd="0" parTransId="{3DAA00EA-BAA0-4B49-8F6C-42C519B76F14}" sibTransId="{6FF1C6AE-3EB5-46AD-AA46-0576335D7EFD}"/>
    <dgm:cxn modelId="{F4F11B27-773A-41E9-AB9C-D9864146C21C}" srcId="{2B94910F-D4FE-4A10-B4B1-4415BE3760AC}" destId="{98599261-1D4E-420F-BB10-B20C3503ED15}" srcOrd="0" destOrd="0" parTransId="{FA63CD97-313A-46CB-AE33-C2245DA4FA42}" sibTransId="{2052B33C-1CF5-40F6-8BBC-AF8136AC478D}"/>
    <dgm:cxn modelId="{DEFD309E-C27B-402F-9D13-94C10DFC04C0}" type="presOf" srcId="{4AAE8D3F-6332-4EC5-9E18-9A6782B6F69A}" destId="{29F84B0F-4AC7-47E5-B7B7-F8E60AECB21F}" srcOrd="0" destOrd="0" presId="urn:microsoft.com/office/officeart/2005/8/layout/StepDownProcess"/>
    <dgm:cxn modelId="{93D716A5-0C6F-478A-987A-6A69524F3F3F}" srcId="{2B94910F-D4FE-4A10-B4B1-4415BE3760AC}" destId="{8F3B10D1-7CD7-41CE-83E4-3B6CDBC57C79}" srcOrd="1" destOrd="0" parTransId="{F41EADB4-406A-4F43-9E81-9A5873FFDAEF}" sibTransId="{244EB46A-9FC4-43AB-A3E3-101C130CA755}"/>
    <dgm:cxn modelId="{E905A7B5-D500-43EA-AA63-81DD902D1051}" type="presOf" srcId="{8F3B10D1-7CD7-41CE-83E4-3B6CDBC57C79}" destId="{E747A0CC-121E-4A8E-968A-51795586C56A}" srcOrd="0" destOrd="0" presId="urn:microsoft.com/office/officeart/2005/8/layout/StepDownProcess"/>
    <dgm:cxn modelId="{451448B7-1C3B-4474-861F-AC13F366892C}" type="presOf" srcId="{9B78DB88-0AEA-4922-A8E0-9C3FD6278BDD}" destId="{9D8A10BC-6BCC-4C80-AEB3-6F5F4B9E84BA}" srcOrd="0" destOrd="0" presId="urn:microsoft.com/office/officeart/2005/8/layout/StepDownProcess"/>
    <dgm:cxn modelId="{649FBDD1-575D-47AD-AF2A-021708C50919}" srcId="{2B94910F-D4FE-4A10-B4B1-4415BE3760AC}" destId="{4AAE8D3F-6332-4EC5-9E18-9A6782B6F69A}" srcOrd="2" destOrd="0" parTransId="{310C3254-3D8C-4F53-8FA6-10AD08B0DCFF}" sibTransId="{6E7D63AE-A571-4C6A-A752-E9CD35D6E9DC}"/>
    <dgm:cxn modelId="{4B1687E4-E934-45D7-AA57-450EA34C97FA}" type="presOf" srcId="{1FA72638-9DF5-4A10-9FE2-3CB2547C1D61}" destId="{1FC86566-5F8D-48E2-939B-9C9154D1DFA7}" srcOrd="0" destOrd="0" presId="urn:microsoft.com/office/officeart/2005/8/layout/StepDownProcess"/>
    <dgm:cxn modelId="{1EC75BEB-AB69-49DA-9538-C503E1737B11}" type="presOf" srcId="{2B94910F-D4FE-4A10-B4B1-4415BE3760AC}" destId="{B3F20F15-3A7B-4E05-8A33-91D298CDCF8F}" srcOrd="0" destOrd="0" presId="urn:microsoft.com/office/officeart/2005/8/layout/StepDownProcess"/>
    <dgm:cxn modelId="{4DB979F5-9812-496B-8609-A0C19C87FB1F}" type="presOf" srcId="{98599261-1D4E-420F-BB10-B20C3503ED15}" destId="{E5F8564D-8AB1-4847-934B-0671EE316CD4}" srcOrd="0" destOrd="0" presId="urn:microsoft.com/office/officeart/2005/8/layout/StepDownProcess"/>
    <dgm:cxn modelId="{59FC6CFF-F957-4CFE-968A-55658A771B26}" srcId="{8F3B10D1-7CD7-41CE-83E4-3B6CDBC57C79}" destId="{64B68F84-11D2-493D-A46A-9F474F74CBDF}" srcOrd="0" destOrd="0" parTransId="{A1A13E56-E0C2-4144-98DD-870143FCE92A}" sibTransId="{C79533E7-3C4F-4617-9DAC-E16A7A8F1DBE}"/>
    <dgm:cxn modelId="{2069DA59-14D3-4572-8DB4-2C333FDCAEA2}" type="presParOf" srcId="{B3F20F15-3A7B-4E05-8A33-91D298CDCF8F}" destId="{0FB14E54-6CFD-4B02-87A4-31C0C36BEBAD}" srcOrd="0" destOrd="0" presId="urn:microsoft.com/office/officeart/2005/8/layout/StepDownProcess"/>
    <dgm:cxn modelId="{E9CB69A6-8D10-465B-9736-9BC1F2C802E1}" type="presParOf" srcId="{0FB14E54-6CFD-4B02-87A4-31C0C36BEBAD}" destId="{22932A71-C8C7-4610-9517-5B64A3DD7BFA}" srcOrd="0" destOrd="0" presId="urn:microsoft.com/office/officeart/2005/8/layout/StepDownProcess"/>
    <dgm:cxn modelId="{5D8E2A26-359E-4799-B97E-AF16E99AC0DF}" type="presParOf" srcId="{0FB14E54-6CFD-4B02-87A4-31C0C36BEBAD}" destId="{E5F8564D-8AB1-4847-934B-0671EE316CD4}" srcOrd="1" destOrd="0" presId="urn:microsoft.com/office/officeart/2005/8/layout/StepDownProcess"/>
    <dgm:cxn modelId="{CC4BCEB0-F41A-40D1-A175-CA2404571029}" type="presParOf" srcId="{0FB14E54-6CFD-4B02-87A4-31C0C36BEBAD}" destId="{9D8A10BC-6BCC-4C80-AEB3-6F5F4B9E84BA}" srcOrd="2" destOrd="0" presId="urn:microsoft.com/office/officeart/2005/8/layout/StepDownProcess"/>
    <dgm:cxn modelId="{65A8B42F-13BC-48E5-8F8E-00763ABD3353}" type="presParOf" srcId="{B3F20F15-3A7B-4E05-8A33-91D298CDCF8F}" destId="{2F765199-E9D5-48BB-89B6-F53A18DDB542}" srcOrd="1" destOrd="0" presId="urn:microsoft.com/office/officeart/2005/8/layout/StepDownProcess"/>
    <dgm:cxn modelId="{1CE352BE-2748-4B88-AC7C-BDAC4F5A44DD}" type="presParOf" srcId="{B3F20F15-3A7B-4E05-8A33-91D298CDCF8F}" destId="{B1ECAAD9-8EFF-4410-A8AC-53399482FFEF}" srcOrd="2" destOrd="0" presId="urn:microsoft.com/office/officeart/2005/8/layout/StepDownProcess"/>
    <dgm:cxn modelId="{C23AFA61-6662-4763-B29C-046AB1AECD83}" type="presParOf" srcId="{B1ECAAD9-8EFF-4410-A8AC-53399482FFEF}" destId="{13BB88B4-65A6-422A-BE2A-F10445EDFBE4}" srcOrd="0" destOrd="0" presId="urn:microsoft.com/office/officeart/2005/8/layout/StepDownProcess"/>
    <dgm:cxn modelId="{67E467A1-5D3A-4943-AAF5-D5B128B09197}" type="presParOf" srcId="{B1ECAAD9-8EFF-4410-A8AC-53399482FFEF}" destId="{E747A0CC-121E-4A8E-968A-51795586C56A}" srcOrd="1" destOrd="0" presId="urn:microsoft.com/office/officeart/2005/8/layout/StepDownProcess"/>
    <dgm:cxn modelId="{F8588CF7-970C-4AF2-A4EE-51F1507067F8}" type="presParOf" srcId="{B1ECAAD9-8EFF-4410-A8AC-53399482FFEF}" destId="{D6AE9A95-5CB4-403C-B182-0DFD96B6BFAB}" srcOrd="2" destOrd="0" presId="urn:microsoft.com/office/officeart/2005/8/layout/StepDownProcess"/>
    <dgm:cxn modelId="{3ED9A0DE-5697-46E5-85D7-2772B34E78BE}" type="presParOf" srcId="{B3F20F15-3A7B-4E05-8A33-91D298CDCF8F}" destId="{992995EB-D7FF-4B63-9993-B089FA607B09}" srcOrd="3" destOrd="0" presId="urn:microsoft.com/office/officeart/2005/8/layout/StepDownProcess"/>
    <dgm:cxn modelId="{6A5A597C-1861-4D56-A8E5-5A35712FE81C}" type="presParOf" srcId="{B3F20F15-3A7B-4E05-8A33-91D298CDCF8F}" destId="{E3076611-69F8-4E89-9925-06DEBD7B0D11}" srcOrd="4" destOrd="0" presId="urn:microsoft.com/office/officeart/2005/8/layout/StepDownProcess"/>
    <dgm:cxn modelId="{BCD93BD2-5C48-480D-8102-CE2B9D7B04BF}" type="presParOf" srcId="{E3076611-69F8-4E89-9925-06DEBD7B0D11}" destId="{4030A204-4BC1-4DD5-9D3F-8BFF72B13C0F}" srcOrd="0" destOrd="0" presId="urn:microsoft.com/office/officeart/2005/8/layout/StepDownProcess"/>
    <dgm:cxn modelId="{135FED06-B83C-420A-997D-B490EAC2F7C2}" type="presParOf" srcId="{E3076611-69F8-4E89-9925-06DEBD7B0D11}" destId="{29F84B0F-4AC7-47E5-B7B7-F8E60AECB21F}" srcOrd="1" destOrd="0" presId="urn:microsoft.com/office/officeart/2005/8/layout/StepDownProcess"/>
    <dgm:cxn modelId="{EA710781-1B90-4E26-868D-D808BF8CE58C}" type="presParOf" srcId="{E3076611-69F8-4E89-9925-06DEBD7B0D11}" destId="{1FC86566-5F8D-48E2-939B-9C9154D1DFA7}" srcOrd="2" destOrd="0" presId="urn:microsoft.com/office/officeart/2005/8/layout/StepDownProcess"/>
    <dgm:cxn modelId="{0837A283-92EE-4391-A831-EC6181D85A98}" type="presParOf" srcId="{B3F20F15-3A7B-4E05-8A33-91D298CDCF8F}" destId="{1B17A7FA-2F19-495D-B39E-946790ED360C}" srcOrd="5" destOrd="0" presId="urn:microsoft.com/office/officeart/2005/8/layout/StepDownProcess"/>
    <dgm:cxn modelId="{5A519A0B-5722-44D4-A6D8-78EA578AC519}" type="presParOf" srcId="{B3F20F15-3A7B-4E05-8A33-91D298CDCF8F}" destId="{023F6BA0-ECA2-4BD9-9318-E101FA74FCD3}" srcOrd="6" destOrd="0" presId="urn:microsoft.com/office/officeart/2005/8/layout/StepDownProcess"/>
    <dgm:cxn modelId="{564D45FF-4F77-41D4-8D5B-EB696B26EF2F}" type="presParOf" srcId="{023F6BA0-ECA2-4BD9-9318-E101FA74FCD3}" destId="{3C669E15-0BBD-42B4-8868-D2C8A2CD246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94910F-D4FE-4A10-B4B1-4415BE3760A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NL"/>
        </a:p>
      </dgm:t>
    </dgm:pt>
    <dgm:pt modelId="{98599261-1D4E-420F-BB10-B20C3503ED15}">
      <dgm:prSet phldrT="[Text]"/>
      <dgm:spPr/>
      <dgm:t>
        <a:bodyPr/>
        <a:lstStyle/>
        <a:p>
          <a:r>
            <a:rPr lang="en-GB" dirty="0"/>
            <a:t>Combinations</a:t>
          </a:r>
          <a:endParaRPr lang="en-NL" dirty="0"/>
        </a:p>
      </dgm:t>
    </dgm:pt>
    <dgm:pt modelId="{FA63CD97-313A-46CB-AE33-C2245DA4FA42}" type="parTrans" cxnId="{F4F11B27-773A-41E9-AB9C-D9864146C21C}">
      <dgm:prSet/>
      <dgm:spPr/>
      <dgm:t>
        <a:bodyPr/>
        <a:lstStyle/>
        <a:p>
          <a:endParaRPr lang="en-NL"/>
        </a:p>
      </dgm:t>
    </dgm:pt>
    <dgm:pt modelId="{2052B33C-1CF5-40F6-8BBC-AF8136AC478D}" type="sibTrans" cxnId="{F4F11B27-773A-41E9-AB9C-D9864146C21C}">
      <dgm:prSet/>
      <dgm:spPr/>
      <dgm:t>
        <a:bodyPr/>
        <a:lstStyle/>
        <a:p>
          <a:endParaRPr lang="en-NL"/>
        </a:p>
      </dgm:t>
    </dgm:pt>
    <dgm:pt modelId="{9B78DB88-0AEA-4922-A8E0-9C3FD6278BDD}">
      <dgm:prSet phldrT="[Text]" phldr="1"/>
      <dgm:spPr/>
      <dgm:t>
        <a:bodyPr/>
        <a:lstStyle/>
        <a:p>
          <a:endParaRPr lang="en-NL"/>
        </a:p>
      </dgm:t>
    </dgm:pt>
    <dgm:pt modelId="{FA55A5A6-2D88-43D0-81A2-C46B4477F2AC}" type="parTrans" cxnId="{5B31B310-3789-4CB7-B4C0-876D9EC69978}">
      <dgm:prSet/>
      <dgm:spPr/>
      <dgm:t>
        <a:bodyPr/>
        <a:lstStyle/>
        <a:p>
          <a:endParaRPr lang="en-NL"/>
        </a:p>
      </dgm:t>
    </dgm:pt>
    <dgm:pt modelId="{78C0DAF1-CA6B-42BC-9C9F-389E4CE6A90F}" type="sibTrans" cxnId="{5B31B310-3789-4CB7-B4C0-876D9EC69978}">
      <dgm:prSet/>
      <dgm:spPr/>
      <dgm:t>
        <a:bodyPr/>
        <a:lstStyle/>
        <a:p>
          <a:endParaRPr lang="en-NL"/>
        </a:p>
      </dgm:t>
    </dgm:pt>
    <dgm:pt modelId="{8F3B10D1-7CD7-41CE-83E4-3B6CDBC57C79}">
      <dgm:prSet phldrT="[Text]"/>
      <dgm:spPr/>
      <dgm:t>
        <a:bodyPr/>
        <a:lstStyle/>
        <a:p>
          <a:r>
            <a:rPr lang="en-GB" dirty="0"/>
            <a:t>Exercise combinations</a:t>
          </a:r>
          <a:endParaRPr lang="en-NL" dirty="0"/>
        </a:p>
      </dgm:t>
    </dgm:pt>
    <dgm:pt modelId="{F41EADB4-406A-4F43-9E81-9A5873FFDAEF}" type="parTrans" cxnId="{93D716A5-0C6F-478A-987A-6A69524F3F3F}">
      <dgm:prSet/>
      <dgm:spPr/>
      <dgm:t>
        <a:bodyPr/>
        <a:lstStyle/>
        <a:p>
          <a:endParaRPr lang="en-NL"/>
        </a:p>
      </dgm:t>
    </dgm:pt>
    <dgm:pt modelId="{244EB46A-9FC4-43AB-A3E3-101C130CA755}" type="sibTrans" cxnId="{93D716A5-0C6F-478A-987A-6A69524F3F3F}">
      <dgm:prSet/>
      <dgm:spPr/>
      <dgm:t>
        <a:bodyPr/>
        <a:lstStyle/>
        <a:p>
          <a:endParaRPr lang="en-NL"/>
        </a:p>
      </dgm:t>
    </dgm:pt>
    <dgm:pt modelId="{64B68F84-11D2-493D-A46A-9F474F74CBDF}">
      <dgm:prSet phldrT="[Text]" phldr="1"/>
      <dgm:spPr/>
      <dgm:t>
        <a:bodyPr/>
        <a:lstStyle/>
        <a:p>
          <a:endParaRPr lang="en-NL"/>
        </a:p>
      </dgm:t>
    </dgm:pt>
    <dgm:pt modelId="{A1A13E56-E0C2-4144-98DD-870143FCE92A}" type="parTrans" cxnId="{59FC6CFF-F957-4CFE-968A-55658A771B26}">
      <dgm:prSet/>
      <dgm:spPr/>
      <dgm:t>
        <a:bodyPr/>
        <a:lstStyle/>
        <a:p>
          <a:endParaRPr lang="en-NL"/>
        </a:p>
      </dgm:t>
    </dgm:pt>
    <dgm:pt modelId="{C79533E7-3C4F-4617-9DAC-E16A7A8F1DBE}" type="sibTrans" cxnId="{59FC6CFF-F957-4CFE-968A-55658A771B26}">
      <dgm:prSet/>
      <dgm:spPr/>
      <dgm:t>
        <a:bodyPr/>
        <a:lstStyle/>
        <a:p>
          <a:endParaRPr lang="en-NL"/>
        </a:p>
      </dgm:t>
    </dgm:pt>
    <dgm:pt modelId="{4AAE8D3F-6332-4EC5-9E18-9A6782B6F69A}">
      <dgm:prSet phldrT="[Text]"/>
      <dgm:spPr/>
      <dgm:t>
        <a:bodyPr/>
        <a:lstStyle/>
        <a:p>
          <a:r>
            <a:rPr lang="en-GB" dirty="0"/>
            <a:t>exercise</a:t>
          </a:r>
          <a:endParaRPr lang="en-NL" dirty="0"/>
        </a:p>
      </dgm:t>
    </dgm:pt>
    <dgm:pt modelId="{310C3254-3D8C-4F53-8FA6-10AD08B0DCFF}" type="parTrans" cxnId="{649FBDD1-575D-47AD-AF2A-021708C50919}">
      <dgm:prSet/>
      <dgm:spPr/>
      <dgm:t>
        <a:bodyPr/>
        <a:lstStyle/>
        <a:p>
          <a:endParaRPr lang="en-NL"/>
        </a:p>
      </dgm:t>
    </dgm:pt>
    <dgm:pt modelId="{6E7D63AE-A571-4C6A-A752-E9CD35D6E9DC}" type="sibTrans" cxnId="{649FBDD1-575D-47AD-AF2A-021708C50919}">
      <dgm:prSet/>
      <dgm:spPr/>
      <dgm:t>
        <a:bodyPr/>
        <a:lstStyle/>
        <a:p>
          <a:endParaRPr lang="en-NL"/>
        </a:p>
      </dgm:t>
    </dgm:pt>
    <dgm:pt modelId="{1FA72638-9DF5-4A10-9FE2-3CB2547C1D61}">
      <dgm:prSet phldrT="[Text]" phldr="1"/>
      <dgm:spPr/>
      <dgm:t>
        <a:bodyPr/>
        <a:lstStyle/>
        <a:p>
          <a:endParaRPr lang="en-NL"/>
        </a:p>
      </dgm:t>
    </dgm:pt>
    <dgm:pt modelId="{3DAA00EA-BAA0-4B49-8F6C-42C519B76F14}" type="parTrans" cxnId="{5A01AD25-0284-4281-9AA2-3F14F54798AB}">
      <dgm:prSet/>
      <dgm:spPr/>
      <dgm:t>
        <a:bodyPr/>
        <a:lstStyle/>
        <a:p>
          <a:endParaRPr lang="en-NL"/>
        </a:p>
      </dgm:t>
    </dgm:pt>
    <dgm:pt modelId="{6FF1C6AE-3EB5-46AD-AA46-0576335D7EFD}" type="sibTrans" cxnId="{5A01AD25-0284-4281-9AA2-3F14F54798AB}">
      <dgm:prSet/>
      <dgm:spPr/>
      <dgm:t>
        <a:bodyPr/>
        <a:lstStyle/>
        <a:p>
          <a:endParaRPr lang="en-NL"/>
        </a:p>
      </dgm:t>
    </dgm:pt>
    <dgm:pt modelId="{9DE8A9CA-1170-4F4A-9C52-F0AFE0A04805}">
      <dgm:prSet/>
      <dgm:spPr/>
      <dgm:t>
        <a:bodyPr/>
        <a:lstStyle/>
        <a:p>
          <a:r>
            <a:rPr lang="en-GB" dirty="0"/>
            <a:t>data</a:t>
          </a:r>
          <a:endParaRPr lang="en-NL" dirty="0"/>
        </a:p>
      </dgm:t>
    </dgm:pt>
    <dgm:pt modelId="{F6CEFF7C-92A4-4003-987C-8A66787539E9}" type="parTrans" cxnId="{AC3A1719-E9E5-4441-A06D-8B54C20DB0A2}">
      <dgm:prSet/>
      <dgm:spPr/>
      <dgm:t>
        <a:bodyPr/>
        <a:lstStyle/>
        <a:p>
          <a:endParaRPr lang="en-NL"/>
        </a:p>
      </dgm:t>
    </dgm:pt>
    <dgm:pt modelId="{FE850A00-D1A9-4E39-B512-35B2DE79BC65}" type="sibTrans" cxnId="{AC3A1719-E9E5-4441-A06D-8B54C20DB0A2}">
      <dgm:prSet/>
      <dgm:spPr/>
      <dgm:t>
        <a:bodyPr/>
        <a:lstStyle/>
        <a:p>
          <a:endParaRPr lang="en-NL"/>
        </a:p>
      </dgm:t>
    </dgm:pt>
    <dgm:pt modelId="{B3F20F15-3A7B-4E05-8A33-91D298CDCF8F}" type="pres">
      <dgm:prSet presAssocID="{2B94910F-D4FE-4A10-B4B1-4415BE3760AC}" presName="rootnode" presStyleCnt="0">
        <dgm:presLayoutVars>
          <dgm:chMax/>
          <dgm:chPref/>
          <dgm:dir/>
          <dgm:animLvl val="lvl"/>
        </dgm:presLayoutVars>
      </dgm:prSet>
      <dgm:spPr/>
    </dgm:pt>
    <dgm:pt modelId="{0FB14E54-6CFD-4B02-87A4-31C0C36BEBAD}" type="pres">
      <dgm:prSet presAssocID="{98599261-1D4E-420F-BB10-B20C3503ED15}" presName="composite" presStyleCnt="0"/>
      <dgm:spPr/>
    </dgm:pt>
    <dgm:pt modelId="{22932A71-C8C7-4610-9517-5B64A3DD7BFA}" type="pres">
      <dgm:prSet presAssocID="{98599261-1D4E-420F-BB10-B20C3503ED15}" presName="bentUpArrow1" presStyleLbl="alignImgPlace1" presStyleIdx="0" presStyleCnt="3"/>
      <dgm:spPr/>
    </dgm:pt>
    <dgm:pt modelId="{E5F8564D-8AB1-4847-934B-0671EE316CD4}" type="pres">
      <dgm:prSet presAssocID="{98599261-1D4E-420F-BB10-B20C3503ED1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9D8A10BC-6BCC-4C80-AEB3-6F5F4B9E84BA}" type="pres">
      <dgm:prSet presAssocID="{98599261-1D4E-420F-BB10-B20C3503ED1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F765199-E9D5-48BB-89B6-F53A18DDB542}" type="pres">
      <dgm:prSet presAssocID="{2052B33C-1CF5-40F6-8BBC-AF8136AC478D}" presName="sibTrans" presStyleCnt="0"/>
      <dgm:spPr/>
    </dgm:pt>
    <dgm:pt modelId="{B1ECAAD9-8EFF-4410-A8AC-53399482FFEF}" type="pres">
      <dgm:prSet presAssocID="{8F3B10D1-7CD7-41CE-83E4-3B6CDBC57C79}" presName="composite" presStyleCnt="0"/>
      <dgm:spPr/>
    </dgm:pt>
    <dgm:pt modelId="{13BB88B4-65A6-422A-BE2A-F10445EDFBE4}" type="pres">
      <dgm:prSet presAssocID="{8F3B10D1-7CD7-41CE-83E4-3B6CDBC57C79}" presName="bentUpArrow1" presStyleLbl="alignImgPlace1" presStyleIdx="1" presStyleCnt="3"/>
      <dgm:spPr/>
    </dgm:pt>
    <dgm:pt modelId="{E747A0CC-121E-4A8E-968A-51795586C56A}" type="pres">
      <dgm:prSet presAssocID="{8F3B10D1-7CD7-41CE-83E4-3B6CDBC57C7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D6AE9A95-5CB4-403C-B182-0DFD96B6BFAB}" type="pres">
      <dgm:prSet presAssocID="{8F3B10D1-7CD7-41CE-83E4-3B6CDBC57C7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92995EB-D7FF-4B63-9993-B089FA607B09}" type="pres">
      <dgm:prSet presAssocID="{244EB46A-9FC4-43AB-A3E3-101C130CA755}" presName="sibTrans" presStyleCnt="0"/>
      <dgm:spPr/>
    </dgm:pt>
    <dgm:pt modelId="{E3076611-69F8-4E89-9925-06DEBD7B0D11}" type="pres">
      <dgm:prSet presAssocID="{4AAE8D3F-6332-4EC5-9E18-9A6782B6F69A}" presName="composite" presStyleCnt="0"/>
      <dgm:spPr/>
    </dgm:pt>
    <dgm:pt modelId="{4030A204-4BC1-4DD5-9D3F-8BFF72B13C0F}" type="pres">
      <dgm:prSet presAssocID="{4AAE8D3F-6332-4EC5-9E18-9A6782B6F69A}" presName="bentUpArrow1" presStyleLbl="alignImgPlace1" presStyleIdx="2" presStyleCnt="3"/>
      <dgm:spPr/>
    </dgm:pt>
    <dgm:pt modelId="{29F84B0F-4AC7-47E5-B7B7-F8E60AECB21F}" type="pres">
      <dgm:prSet presAssocID="{4AAE8D3F-6332-4EC5-9E18-9A6782B6F6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FC86566-5F8D-48E2-939B-9C9154D1DFA7}" type="pres">
      <dgm:prSet presAssocID="{4AAE8D3F-6332-4EC5-9E18-9A6782B6F69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B17A7FA-2F19-495D-B39E-946790ED360C}" type="pres">
      <dgm:prSet presAssocID="{6E7D63AE-A571-4C6A-A752-E9CD35D6E9DC}" presName="sibTrans" presStyleCnt="0"/>
      <dgm:spPr/>
    </dgm:pt>
    <dgm:pt modelId="{023F6BA0-ECA2-4BD9-9318-E101FA74FCD3}" type="pres">
      <dgm:prSet presAssocID="{9DE8A9CA-1170-4F4A-9C52-F0AFE0A04805}" presName="composite" presStyleCnt="0"/>
      <dgm:spPr/>
    </dgm:pt>
    <dgm:pt modelId="{3C669E15-0BBD-42B4-8868-D2C8A2CD2467}" type="pres">
      <dgm:prSet presAssocID="{9DE8A9CA-1170-4F4A-9C52-F0AFE0A0480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55B1BF0B-9158-4C03-8F50-07C18419E001}" type="presOf" srcId="{64B68F84-11D2-493D-A46A-9F474F74CBDF}" destId="{D6AE9A95-5CB4-403C-B182-0DFD96B6BFAB}" srcOrd="0" destOrd="0" presId="urn:microsoft.com/office/officeart/2005/8/layout/StepDownProcess"/>
    <dgm:cxn modelId="{5B31B310-3789-4CB7-B4C0-876D9EC69978}" srcId="{98599261-1D4E-420F-BB10-B20C3503ED15}" destId="{9B78DB88-0AEA-4922-A8E0-9C3FD6278BDD}" srcOrd="0" destOrd="0" parTransId="{FA55A5A6-2D88-43D0-81A2-C46B4477F2AC}" sibTransId="{78C0DAF1-CA6B-42BC-9C9F-389E4CE6A90F}"/>
    <dgm:cxn modelId="{AC3A1719-E9E5-4441-A06D-8B54C20DB0A2}" srcId="{2B94910F-D4FE-4A10-B4B1-4415BE3760AC}" destId="{9DE8A9CA-1170-4F4A-9C52-F0AFE0A04805}" srcOrd="3" destOrd="0" parTransId="{F6CEFF7C-92A4-4003-987C-8A66787539E9}" sibTransId="{FE850A00-D1A9-4E39-B512-35B2DE79BC65}"/>
    <dgm:cxn modelId="{EAB5591C-CCC7-4F7C-9DD7-707679E63AD4}" type="presOf" srcId="{9DE8A9CA-1170-4F4A-9C52-F0AFE0A04805}" destId="{3C669E15-0BBD-42B4-8868-D2C8A2CD2467}" srcOrd="0" destOrd="0" presId="urn:microsoft.com/office/officeart/2005/8/layout/StepDownProcess"/>
    <dgm:cxn modelId="{5A01AD25-0284-4281-9AA2-3F14F54798AB}" srcId="{4AAE8D3F-6332-4EC5-9E18-9A6782B6F69A}" destId="{1FA72638-9DF5-4A10-9FE2-3CB2547C1D61}" srcOrd="0" destOrd="0" parTransId="{3DAA00EA-BAA0-4B49-8F6C-42C519B76F14}" sibTransId="{6FF1C6AE-3EB5-46AD-AA46-0576335D7EFD}"/>
    <dgm:cxn modelId="{F4F11B27-773A-41E9-AB9C-D9864146C21C}" srcId="{2B94910F-D4FE-4A10-B4B1-4415BE3760AC}" destId="{98599261-1D4E-420F-BB10-B20C3503ED15}" srcOrd="0" destOrd="0" parTransId="{FA63CD97-313A-46CB-AE33-C2245DA4FA42}" sibTransId="{2052B33C-1CF5-40F6-8BBC-AF8136AC478D}"/>
    <dgm:cxn modelId="{DEFD309E-C27B-402F-9D13-94C10DFC04C0}" type="presOf" srcId="{4AAE8D3F-6332-4EC5-9E18-9A6782B6F69A}" destId="{29F84B0F-4AC7-47E5-B7B7-F8E60AECB21F}" srcOrd="0" destOrd="0" presId="urn:microsoft.com/office/officeart/2005/8/layout/StepDownProcess"/>
    <dgm:cxn modelId="{93D716A5-0C6F-478A-987A-6A69524F3F3F}" srcId="{2B94910F-D4FE-4A10-B4B1-4415BE3760AC}" destId="{8F3B10D1-7CD7-41CE-83E4-3B6CDBC57C79}" srcOrd="1" destOrd="0" parTransId="{F41EADB4-406A-4F43-9E81-9A5873FFDAEF}" sibTransId="{244EB46A-9FC4-43AB-A3E3-101C130CA755}"/>
    <dgm:cxn modelId="{E905A7B5-D500-43EA-AA63-81DD902D1051}" type="presOf" srcId="{8F3B10D1-7CD7-41CE-83E4-3B6CDBC57C79}" destId="{E747A0CC-121E-4A8E-968A-51795586C56A}" srcOrd="0" destOrd="0" presId="urn:microsoft.com/office/officeart/2005/8/layout/StepDownProcess"/>
    <dgm:cxn modelId="{451448B7-1C3B-4474-861F-AC13F366892C}" type="presOf" srcId="{9B78DB88-0AEA-4922-A8E0-9C3FD6278BDD}" destId="{9D8A10BC-6BCC-4C80-AEB3-6F5F4B9E84BA}" srcOrd="0" destOrd="0" presId="urn:microsoft.com/office/officeart/2005/8/layout/StepDownProcess"/>
    <dgm:cxn modelId="{649FBDD1-575D-47AD-AF2A-021708C50919}" srcId="{2B94910F-D4FE-4A10-B4B1-4415BE3760AC}" destId="{4AAE8D3F-6332-4EC5-9E18-9A6782B6F69A}" srcOrd="2" destOrd="0" parTransId="{310C3254-3D8C-4F53-8FA6-10AD08B0DCFF}" sibTransId="{6E7D63AE-A571-4C6A-A752-E9CD35D6E9DC}"/>
    <dgm:cxn modelId="{4B1687E4-E934-45D7-AA57-450EA34C97FA}" type="presOf" srcId="{1FA72638-9DF5-4A10-9FE2-3CB2547C1D61}" destId="{1FC86566-5F8D-48E2-939B-9C9154D1DFA7}" srcOrd="0" destOrd="0" presId="urn:microsoft.com/office/officeart/2005/8/layout/StepDownProcess"/>
    <dgm:cxn modelId="{1EC75BEB-AB69-49DA-9538-C503E1737B11}" type="presOf" srcId="{2B94910F-D4FE-4A10-B4B1-4415BE3760AC}" destId="{B3F20F15-3A7B-4E05-8A33-91D298CDCF8F}" srcOrd="0" destOrd="0" presId="urn:microsoft.com/office/officeart/2005/8/layout/StepDownProcess"/>
    <dgm:cxn modelId="{4DB979F5-9812-496B-8609-A0C19C87FB1F}" type="presOf" srcId="{98599261-1D4E-420F-BB10-B20C3503ED15}" destId="{E5F8564D-8AB1-4847-934B-0671EE316CD4}" srcOrd="0" destOrd="0" presId="urn:microsoft.com/office/officeart/2005/8/layout/StepDownProcess"/>
    <dgm:cxn modelId="{59FC6CFF-F957-4CFE-968A-55658A771B26}" srcId="{8F3B10D1-7CD7-41CE-83E4-3B6CDBC57C79}" destId="{64B68F84-11D2-493D-A46A-9F474F74CBDF}" srcOrd="0" destOrd="0" parTransId="{A1A13E56-E0C2-4144-98DD-870143FCE92A}" sibTransId="{C79533E7-3C4F-4617-9DAC-E16A7A8F1DBE}"/>
    <dgm:cxn modelId="{2069DA59-14D3-4572-8DB4-2C333FDCAEA2}" type="presParOf" srcId="{B3F20F15-3A7B-4E05-8A33-91D298CDCF8F}" destId="{0FB14E54-6CFD-4B02-87A4-31C0C36BEBAD}" srcOrd="0" destOrd="0" presId="urn:microsoft.com/office/officeart/2005/8/layout/StepDownProcess"/>
    <dgm:cxn modelId="{E9CB69A6-8D10-465B-9736-9BC1F2C802E1}" type="presParOf" srcId="{0FB14E54-6CFD-4B02-87A4-31C0C36BEBAD}" destId="{22932A71-C8C7-4610-9517-5B64A3DD7BFA}" srcOrd="0" destOrd="0" presId="urn:microsoft.com/office/officeart/2005/8/layout/StepDownProcess"/>
    <dgm:cxn modelId="{5D8E2A26-359E-4799-B97E-AF16E99AC0DF}" type="presParOf" srcId="{0FB14E54-6CFD-4B02-87A4-31C0C36BEBAD}" destId="{E5F8564D-8AB1-4847-934B-0671EE316CD4}" srcOrd="1" destOrd="0" presId="urn:microsoft.com/office/officeart/2005/8/layout/StepDownProcess"/>
    <dgm:cxn modelId="{CC4BCEB0-F41A-40D1-A175-CA2404571029}" type="presParOf" srcId="{0FB14E54-6CFD-4B02-87A4-31C0C36BEBAD}" destId="{9D8A10BC-6BCC-4C80-AEB3-6F5F4B9E84BA}" srcOrd="2" destOrd="0" presId="urn:microsoft.com/office/officeart/2005/8/layout/StepDownProcess"/>
    <dgm:cxn modelId="{65A8B42F-13BC-48E5-8F8E-00763ABD3353}" type="presParOf" srcId="{B3F20F15-3A7B-4E05-8A33-91D298CDCF8F}" destId="{2F765199-E9D5-48BB-89B6-F53A18DDB542}" srcOrd="1" destOrd="0" presId="urn:microsoft.com/office/officeart/2005/8/layout/StepDownProcess"/>
    <dgm:cxn modelId="{1CE352BE-2748-4B88-AC7C-BDAC4F5A44DD}" type="presParOf" srcId="{B3F20F15-3A7B-4E05-8A33-91D298CDCF8F}" destId="{B1ECAAD9-8EFF-4410-A8AC-53399482FFEF}" srcOrd="2" destOrd="0" presId="urn:microsoft.com/office/officeart/2005/8/layout/StepDownProcess"/>
    <dgm:cxn modelId="{C23AFA61-6662-4763-B29C-046AB1AECD83}" type="presParOf" srcId="{B1ECAAD9-8EFF-4410-A8AC-53399482FFEF}" destId="{13BB88B4-65A6-422A-BE2A-F10445EDFBE4}" srcOrd="0" destOrd="0" presId="urn:microsoft.com/office/officeart/2005/8/layout/StepDownProcess"/>
    <dgm:cxn modelId="{67E467A1-5D3A-4943-AAF5-D5B128B09197}" type="presParOf" srcId="{B1ECAAD9-8EFF-4410-A8AC-53399482FFEF}" destId="{E747A0CC-121E-4A8E-968A-51795586C56A}" srcOrd="1" destOrd="0" presId="urn:microsoft.com/office/officeart/2005/8/layout/StepDownProcess"/>
    <dgm:cxn modelId="{F8588CF7-970C-4AF2-A4EE-51F1507067F8}" type="presParOf" srcId="{B1ECAAD9-8EFF-4410-A8AC-53399482FFEF}" destId="{D6AE9A95-5CB4-403C-B182-0DFD96B6BFAB}" srcOrd="2" destOrd="0" presId="urn:microsoft.com/office/officeart/2005/8/layout/StepDownProcess"/>
    <dgm:cxn modelId="{3ED9A0DE-5697-46E5-85D7-2772B34E78BE}" type="presParOf" srcId="{B3F20F15-3A7B-4E05-8A33-91D298CDCF8F}" destId="{992995EB-D7FF-4B63-9993-B089FA607B09}" srcOrd="3" destOrd="0" presId="urn:microsoft.com/office/officeart/2005/8/layout/StepDownProcess"/>
    <dgm:cxn modelId="{6A5A597C-1861-4D56-A8E5-5A35712FE81C}" type="presParOf" srcId="{B3F20F15-3A7B-4E05-8A33-91D298CDCF8F}" destId="{E3076611-69F8-4E89-9925-06DEBD7B0D11}" srcOrd="4" destOrd="0" presId="urn:microsoft.com/office/officeart/2005/8/layout/StepDownProcess"/>
    <dgm:cxn modelId="{BCD93BD2-5C48-480D-8102-CE2B9D7B04BF}" type="presParOf" srcId="{E3076611-69F8-4E89-9925-06DEBD7B0D11}" destId="{4030A204-4BC1-4DD5-9D3F-8BFF72B13C0F}" srcOrd="0" destOrd="0" presId="urn:microsoft.com/office/officeart/2005/8/layout/StepDownProcess"/>
    <dgm:cxn modelId="{135FED06-B83C-420A-997D-B490EAC2F7C2}" type="presParOf" srcId="{E3076611-69F8-4E89-9925-06DEBD7B0D11}" destId="{29F84B0F-4AC7-47E5-B7B7-F8E60AECB21F}" srcOrd="1" destOrd="0" presId="urn:microsoft.com/office/officeart/2005/8/layout/StepDownProcess"/>
    <dgm:cxn modelId="{EA710781-1B90-4E26-868D-D808BF8CE58C}" type="presParOf" srcId="{E3076611-69F8-4E89-9925-06DEBD7B0D11}" destId="{1FC86566-5F8D-48E2-939B-9C9154D1DFA7}" srcOrd="2" destOrd="0" presId="urn:microsoft.com/office/officeart/2005/8/layout/StepDownProcess"/>
    <dgm:cxn modelId="{0837A283-92EE-4391-A831-EC6181D85A98}" type="presParOf" srcId="{B3F20F15-3A7B-4E05-8A33-91D298CDCF8F}" destId="{1B17A7FA-2F19-495D-B39E-946790ED360C}" srcOrd="5" destOrd="0" presId="urn:microsoft.com/office/officeart/2005/8/layout/StepDownProcess"/>
    <dgm:cxn modelId="{5A519A0B-5722-44D4-A6D8-78EA578AC519}" type="presParOf" srcId="{B3F20F15-3A7B-4E05-8A33-91D298CDCF8F}" destId="{023F6BA0-ECA2-4BD9-9318-E101FA74FCD3}" srcOrd="6" destOrd="0" presId="urn:microsoft.com/office/officeart/2005/8/layout/StepDownProcess"/>
    <dgm:cxn modelId="{564D45FF-4F77-41D4-8D5B-EB696B26EF2F}" type="presParOf" srcId="{023F6BA0-ECA2-4BD9-9318-E101FA74FCD3}" destId="{3C669E15-0BBD-42B4-8868-D2C8A2CD246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32A71-C8C7-4610-9517-5B64A3DD7BFA}">
      <dsp:nvSpPr>
        <dsp:cNvPr id="0" name=""/>
        <dsp:cNvSpPr/>
      </dsp:nvSpPr>
      <dsp:spPr>
        <a:xfrm rot="5400000">
          <a:off x="899708" y="828292"/>
          <a:ext cx="727420" cy="8281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8564D-8AB1-4847-934B-0671EE316CD4}">
      <dsp:nvSpPr>
        <dsp:cNvPr id="0" name=""/>
        <dsp:cNvSpPr/>
      </dsp:nvSpPr>
      <dsp:spPr>
        <a:xfrm>
          <a:off x="706986" y="21931"/>
          <a:ext cx="1224548" cy="857144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Categories</a:t>
          </a:r>
          <a:endParaRPr lang="en-NL" sz="1500" kern="1200" dirty="0"/>
        </a:p>
      </dsp:txBody>
      <dsp:txXfrm>
        <a:off x="748836" y="63781"/>
        <a:ext cx="1140848" cy="773444"/>
      </dsp:txXfrm>
    </dsp:sp>
    <dsp:sp modelId="{9D8A10BC-6BCC-4C80-AEB3-6F5F4B9E84BA}">
      <dsp:nvSpPr>
        <dsp:cNvPr id="0" name=""/>
        <dsp:cNvSpPr/>
      </dsp:nvSpPr>
      <dsp:spPr>
        <a:xfrm>
          <a:off x="1931534" y="103680"/>
          <a:ext cx="890619" cy="69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NL" sz="1200" kern="1200"/>
        </a:p>
      </dsp:txBody>
      <dsp:txXfrm>
        <a:off x="1931534" y="103680"/>
        <a:ext cx="890619" cy="692781"/>
      </dsp:txXfrm>
    </dsp:sp>
    <dsp:sp modelId="{13BB88B4-65A6-422A-BE2A-F10445EDFBE4}">
      <dsp:nvSpPr>
        <dsp:cNvPr id="0" name=""/>
        <dsp:cNvSpPr/>
      </dsp:nvSpPr>
      <dsp:spPr>
        <a:xfrm rot="5400000">
          <a:off x="1914989" y="1791148"/>
          <a:ext cx="727420" cy="8281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603"/>
            <a:satOff val="352"/>
            <a:lumOff val="-11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7A0CC-121E-4A8E-968A-51795586C56A}">
      <dsp:nvSpPr>
        <dsp:cNvPr id="0" name=""/>
        <dsp:cNvSpPr/>
      </dsp:nvSpPr>
      <dsp:spPr>
        <a:xfrm>
          <a:off x="1722266" y="984787"/>
          <a:ext cx="1224548" cy="857144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398089"/>
            <a:satOff val="-28819"/>
            <a:lumOff val="25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patients</a:t>
          </a:r>
          <a:endParaRPr lang="en-NL" sz="1500" kern="1200" dirty="0"/>
        </a:p>
      </dsp:txBody>
      <dsp:txXfrm>
        <a:off x="1764116" y="1026637"/>
        <a:ext cx="1140848" cy="773444"/>
      </dsp:txXfrm>
    </dsp:sp>
    <dsp:sp modelId="{D6AE9A95-5CB4-403C-B182-0DFD96B6BFAB}">
      <dsp:nvSpPr>
        <dsp:cNvPr id="0" name=""/>
        <dsp:cNvSpPr/>
      </dsp:nvSpPr>
      <dsp:spPr>
        <a:xfrm>
          <a:off x="2946815" y="1066535"/>
          <a:ext cx="890619" cy="69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NL" sz="1200" kern="1200"/>
        </a:p>
      </dsp:txBody>
      <dsp:txXfrm>
        <a:off x="2946815" y="1066535"/>
        <a:ext cx="890619" cy="692781"/>
      </dsp:txXfrm>
    </dsp:sp>
    <dsp:sp modelId="{4030A204-4BC1-4DD5-9D3F-8BFF72B13C0F}">
      <dsp:nvSpPr>
        <dsp:cNvPr id="0" name=""/>
        <dsp:cNvSpPr/>
      </dsp:nvSpPr>
      <dsp:spPr>
        <a:xfrm rot="5400000">
          <a:off x="2930270" y="2754003"/>
          <a:ext cx="727420" cy="8281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9207"/>
            <a:satOff val="704"/>
            <a:lumOff val="-22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84B0F-4AC7-47E5-B7B7-F8E60AECB21F}">
      <dsp:nvSpPr>
        <dsp:cNvPr id="0" name=""/>
        <dsp:cNvSpPr/>
      </dsp:nvSpPr>
      <dsp:spPr>
        <a:xfrm>
          <a:off x="2737547" y="1947643"/>
          <a:ext cx="1224548" cy="857144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796178"/>
            <a:satOff val="-57637"/>
            <a:lumOff val="512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patient</a:t>
          </a:r>
          <a:endParaRPr lang="en-NL" sz="1500" kern="1200" dirty="0"/>
        </a:p>
      </dsp:txBody>
      <dsp:txXfrm>
        <a:off x="2779397" y="1989493"/>
        <a:ext cx="1140848" cy="773444"/>
      </dsp:txXfrm>
    </dsp:sp>
    <dsp:sp modelId="{1FC86566-5F8D-48E2-939B-9C9154D1DFA7}">
      <dsp:nvSpPr>
        <dsp:cNvPr id="0" name=""/>
        <dsp:cNvSpPr/>
      </dsp:nvSpPr>
      <dsp:spPr>
        <a:xfrm>
          <a:off x="3962096" y="2029391"/>
          <a:ext cx="890619" cy="69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NL" sz="1200" kern="1200"/>
        </a:p>
      </dsp:txBody>
      <dsp:txXfrm>
        <a:off x="3962096" y="2029391"/>
        <a:ext cx="890619" cy="692781"/>
      </dsp:txXfrm>
    </dsp:sp>
    <dsp:sp modelId="{3C669E15-0BBD-42B4-8868-D2C8A2CD2467}">
      <dsp:nvSpPr>
        <dsp:cNvPr id="0" name=""/>
        <dsp:cNvSpPr/>
      </dsp:nvSpPr>
      <dsp:spPr>
        <a:xfrm>
          <a:off x="3752828" y="2910498"/>
          <a:ext cx="1224548" cy="857144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398089"/>
            <a:satOff val="-28819"/>
            <a:lumOff val="25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Patient_data</a:t>
          </a:r>
          <a:endParaRPr lang="en-NL" sz="1500" kern="1200" dirty="0"/>
        </a:p>
      </dsp:txBody>
      <dsp:txXfrm>
        <a:off x="3794678" y="2952348"/>
        <a:ext cx="1140848" cy="773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32A71-C8C7-4610-9517-5B64A3DD7BFA}">
      <dsp:nvSpPr>
        <dsp:cNvPr id="0" name=""/>
        <dsp:cNvSpPr/>
      </dsp:nvSpPr>
      <dsp:spPr>
        <a:xfrm rot="5400000">
          <a:off x="1165153" y="651215"/>
          <a:ext cx="571909" cy="6510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8564D-8AB1-4847-934B-0671EE316CD4}">
      <dsp:nvSpPr>
        <dsp:cNvPr id="0" name=""/>
        <dsp:cNvSpPr/>
      </dsp:nvSpPr>
      <dsp:spPr>
        <a:xfrm>
          <a:off x="1013631" y="17243"/>
          <a:ext cx="962758" cy="673899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Combinations</a:t>
          </a:r>
          <a:endParaRPr lang="en-NL" sz="1100" kern="1200" dirty="0"/>
        </a:p>
      </dsp:txBody>
      <dsp:txXfrm>
        <a:off x="1046534" y="50146"/>
        <a:ext cx="896952" cy="608093"/>
      </dsp:txXfrm>
    </dsp:sp>
    <dsp:sp modelId="{9D8A10BC-6BCC-4C80-AEB3-6F5F4B9E84BA}">
      <dsp:nvSpPr>
        <dsp:cNvPr id="0" name=""/>
        <dsp:cNvSpPr/>
      </dsp:nvSpPr>
      <dsp:spPr>
        <a:xfrm>
          <a:off x="1976390" y="81514"/>
          <a:ext cx="700218" cy="54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NL" sz="900" kern="1200"/>
        </a:p>
      </dsp:txBody>
      <dsp:txXfrm>
        <a:off x="1976390" y="81514"/>
        <a:ext cx="700218" cy="544675"/>
      </dsp:txXfrm>
    </dsp:sp>
    <dsp:sp modelId="{13BB88B4-65A6-422A-BE2A-F10445EDFBE4}">
      <dsp:nvSpPr>
        <dsp:cNvPr id="0" name=""/>
        <dsp:cNvSpPr/>
      </dsp:nvSpPr>
      <dsp:spPr>
        <a:xfrm rot="5400000">
          <a:off x="1963382" y="1408227"/>
          <a:ext cx="571909" cy="6510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603"/>
            <a:satOff val="352"/>
            <a:lumOff val="-11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7A0CC-121E-4A8E-968A-51795586C56A}">
      <dsp:nvSpPr>
        <dsp:cNvPr id="0" name=""/>
        <dsp:cNvSpPr/>
      </dsp:nvSpPr>
      <dsp:spPr>
        <a:xfrm>
          <a:off x="1811860" y="774254"/>
          <a:ext cx="962758" cy="673899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398089"/>
            <a:satOff val="-28819"/>
            <a:lumOff val="25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Exercise combinations</a:t>
          </a:r>
          <a:endParaRPr lang="en-NL" sz="1100" kern="1200" dirty="0"/>
        </a:p>
      </dsp:txBody>
      <dsp:txXfrm>
        <a:off x="1844763" y="807157"/>
        <a:ext cx="896952" cy="608093"/>
      </dsp:txXfrm>
    </dsp:sp>
    <dsp:sp modelId="{D6AE9A95-5CB4-403C-B182-0DFD96B6BFAB}">
      <dsp:nvSpPr>
        <dsp:cNvPr id="0" name=""/>
        <dsp:cNvSpPr/>
      </dsp:nvSpPr>
      <dsp:spPr>
        <a:xfrm>
          <a:off x="2774619" y="838526"/>
          <a:ext cx="700218" cy="54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NL" sz="900" kern="1200"/>
        </a:p>
      </dsp:txBody>
      <dsp:txXfrm>
        <a:off x="2774619" y="838526"/>
        <a:ext cx="700218" cy="544675"/>
      </dsp:txXfrm>
    </dsp:sp>
    <dsp:sp modelId="{4030A204-4BC1-4DD5-9D3F-8BFF72B13C0F}">
      <dsp:nvSpPr>
        <dsp:cNvPr id="0" name=""/>
        <dsp:cNvSpPr/>
      </dsp:nvSpPr>
      <dsp:spPr>
        <a:xfrm rot="5400000">
          <a:off x="2761611" y="2165239"/>
          <a:ext cx="571909" cy="6510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9207"/>
            <a:satOff val="704"/>
            <a:lumOff val="-22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84B0F-4AC7-47E5-B7B7-F8E60AECB21F}">
      <dsp:nvSpPr>
        <dsp:cNvPr id="0" name=""/>
        <dsp:cNvSpPr/>
      </dsp:nvSpPr>
      <dsp:spPr>
        <a:xfrm>
          <a:off x="2610089" y="1531266"/>
          <a:ext cx="962758" cy="673899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796178"/>
            <a:satOff val="-57637"/>
            <a:lumOff val="512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exercise</a:t>
          </a:r>
          <a:endParaRPr lang="en-NL" sz="1100" kern="1200" dirty="0"/>
        </a:p>
      </dsp:txBody>
      <dsp:txXfrm>
        <a:off x="2642992" y="1564169"/>
        <a:ext cx="896952" cy="608093"/>
      </dsp:txXfrm>
    </dsp:sp>
    <dsp:sp modelId="{1FC86566-5F8D-48E2-939B-9C9154D1DFA7}">
      <dsp:nvSpPr>
        <dsp:cNvPr id="0" name=""/>
        <dsp:cNvSpPr/>
      </dsp:nvSpPr>
      <dsp:spPr>
        <a:xfrm>
          <a:off x="3572848" y="1595538"/>
          <a:ext cx="700218" cy="54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NL" sz="900" kern="1200"/>
        </a:p>
      </dsp:txBody>
      <dsp:txXfrm>
        <a:off x="3572848" y="1595538"/>
        <a:ext cx="700218" cy="544675"/>
      </dsp:txXfrm>
    </dsp:sp>
    <dsp:sp modelId="{3C669E15-0BBD-42B4-8868-D2C8A2CD2467}">
      <dsp:nvSpPr>
        <dsp:cNvPr id="0" name=""/>
        <dsp:cNvSpPr/>
      </dsp:nvSpPr>
      <dsp:spPr>
        <a:xfrm>
          <a:off x="3408318" y="2288278"/>
          <a:ext cx="962758" cy="673899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398089"/>
            <a:satOff val="-28819"/>
            <a:lumOff val="25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data</a:t>
          </a:r>
          <a:endParaRPr lang="en-NL" sz="1100" kern="1200" dirty="0"/>
        </a:p>
      </dsp:txBody>
      <dsp:txXfrm>
        <a:off x="3441221" y="2321181"/>
        <a:ext cx="896952" cy="608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969B603-58FD-4382-89EB-D8F51F7500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3875" y="166688"/>
            <a:ext cx="2492375" cy="6651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BBAD83C-B762-4EE9-99CC-C13C7A8DA7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166688"/>
            <a:ext cx="2492375" cy="6651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F027C3FC-741C-4689-972D-6E4A91B571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23875" y="9099550"/>
            <a:ext cx="2492375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1236F32-F01A-4098-998B-3B62140F99B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099550"/>
            <a:ext cx="2492375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935D8E-2DBB-4A2F-AF18-92535C4EFAEF}" type="slidenum">
              <a:rPr lang="en-GB" altLang="en-NL"/>
              <a:pPr>
                <a:defRPr/>
              </a:pPr>
              <a:t>‹nr.›</a:t>
            </a:fld>
            <a:endParaRPr lang="en-GB" altLang="en-NL" sz="1200">
              <a:latin typeface="Times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1B3F01D-F312-4748-93AC-07E5C8B192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3875" y="0"/>
            <a:ext cx="2492375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F5F5184-D3DC-4885-A47F-CFF3AD9485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492375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12A7A78-449F-416F-8199-10F17CA849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8DBF39B-8494-42C7-9163-99539393C60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63399AD-951F-4E66-956D-4C3B45D0B4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23875" y="9258300"/>
            <a:ext cx="2492375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1287F23-6258-481F-87C2-09EC83F13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258300"/>
            <a:ext cx="2492375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28751C-DFD2-45EE-8F3E-2DC0AE6A6700}" type="slidenum">
              <a:rPr lang="en-GB" altLang="en-NL"/>
              <a:pPr>
                <a:defRPr/>
              </a:pPr>
              <a:t>‹nr.›</a:t>
            </a:fld>
            <a:endParaRPr lang="en-GB" altLang="en-NL" sz="1200">
              <a:latin typeface="Times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Raphi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8751C-DFD2-45EE-8F3E-2DC0AE6A6700}" type="slidenum">
              <a:rPr lang="en-GB" altLang="en-NL" smtClean="0"/>
              <a:pPr>
                <a:defRPr/>
              </a:pPr>
              <a:t>1</a:t>
            </a:fld>
            <a:endParaRPr lang="en-GB" altLang="en-NL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6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Raphi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8751C-DFD2-45EE-8F3E-2DC0AE6A6700}" type="slidenum">
              <a:rPr lang="en-GB" altLang="en-NL" smtClean="0"/>
              <a:pPr>
                <a:defRPr/>
              </a:pPr>
              <a:t>3</a:t>
            </a:fld>
            <a:endParaRPr lang="en-GB" altLang="en-NL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Raphi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8751C-DFD2-45EE-8F3E-2DC0AE6A6700}" type="slidenum">
              <a:rPr lang="en-GB" altLang="en-NL" smtClean="0"/>
              <a:pPr>
                <a:defRPr/>
              </a:pPr>
              <a:t>4</a:t>
            </a:fld>
            <a:endParaRPr lang="en-GB" altLang="en-NL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3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8751C-DFD2-45EE-8F3E-2DC0AE6A6700}" type="slidenum">
              <a:rPr lang="en-GB" altLang="en-NL" smtClean="0"/>
              <a:pPr>
                <a:defRPr/>
              </a:pPr>
              <a:t>9</a:t>
            </a:fld>
            <a:endParaRPr lang="en-GB" altLang="en-NL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11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">
            <a:extLst>
              <a:ext uri="{FF2B5EF4-FFF2-40B4-BE49-F238E27FC236}">
                <a16:creationId xmlns:a16="http://schemas.microsoft.com/office/drawing/2014/main" id="{95366150-7422-4ADC-BB80-3CF7E0769C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4319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pic>
        <p:nvPicPr>
          <p:cNvPr id="9" name="Afbeelding 7" descr="logo lumc_Fedra_PPT_20 mm NL.pdf">
            <a:extLst>
              <a:ext uri="{FF2B5EF4-FFF2-40B4-BE49-F238E27FC236}">
                <a16:creationId xmlns:a16="http://schemas.microsoft.com/office/drawing/2014/main" id="{C38D54B2-9636-4B85-834B-0957274D2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5750"/>
            <a:ext cx="22939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Afbeelding 10" descr="logo UL_RGB.pdf">
            <a:extLst>
              <a:ext uri="{FF2B5EF4-FFF2-40B4-BE49-F238E27FC236}">
                <a16:creationId xmlns:a16="http://schemas.microsoft.com/office/drawing/2014/main" id="{9F595050-F76E-46F7-BF59-FD33574657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743575"/>
            <a:ext cx="495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hoek 2">
            <a:extLst>
              <a:ext uri="{FF2B5EF4-FFF2-40B4-BE49-F238E27FC236}">
                <a16:creationId xmlns:a16="http://schemas.microsoft.com/office/drawing/2014/main" id="{F7AA795D-4C6E-4EC4-8C85-9AEF893352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6175" y="1431925"/>
            <a:ext cx="7997825" cy="1150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2" name="Rechthoek 16">
            <a:extLst>
              <a:ext uri="{FF2B5EF4-FFF2-40B4-BE49-F238E27FC236}">
                <a16:creationId xmlns:a16="http://schemas.microsoft.com/office/drawing/2014/main" id="{0ED47328-4BEA-4CE7-96F6-389D304A96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87625"/>
            <a:ext cx="1146175" cy="1150938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04925" y="2780928"/>
            <a:ext cx="4527551" cy="347890"/>
          </a:xfr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2388" y="1431450"/>
            <a:ext cx="7821570" cy="1144588"/>
          </a:xfrm>
          <a:prstGeom prst="rect">
            <a:avLst/>
          </a:prstGeom>
          <a:noFill/>
          <a:ln>
            <a:noFill/>
          </a:ln>
          <a:effectLst/>
        </p:spPr>
        <p:txBody>
          <a:bodyPr tIns="108000" bIns="0" anchor="t"/>
          <a:lstStyle/>
          <a:p>
            <a:pPr lvl="0"/>
            <a:r>
              <a:rPr lang="nl-NL"/>
              <a:t>Titelstijl van model bewerken</a:t>
            </a:r>
            <a:endParaRPr lang="en-GB"/>
          </a:p>
        </p:txBody>
      </p:sp>
      <p:sp>
        <p:nvSpPr>
          <p:cNvPr id="24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304925" y="4433456"/>
            <a:ext cx="4530829" cy="41563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304925" y="4849092"/>
            <a:ext cx="4545117" cy="41563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1600"/>
            </a:lvl2pPr>
            <a:lvl3pPr marL="860425" indent="0">
              <a:buFontTx/>
              <a:buNone/>
              <a:defRPr/>
            </a:lvl3pPr>
            <a:lvl4pPr marL="1236662" indent="0">
              <a:buFontTx/>
              <a:buNone/>
              <a:defRPr/>
            </a:lvl4pPr>
            <a:lvl5pPr marL="171767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1304924" y="5264727"/>
            <a:ext cx="4527551" cy="41563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 sz="1800" b="0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5969102" y="2583652"/>
            <a:ext cx="2880000" cy="2880000"/>
          </a:xfrm>
        </p:spPr>
        <p:txBody>
          <a:bodyPr/>
          <a:lstStyle>
            <a:lvl1pPr marL="0" indent="0">
              <a:buNone/>
              <a:defRPr sz="800">
                <a:solidFill>
                  <a:schemeClr val="accent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Sleep de afbeelding naar de tijdelijke aanduiding of klik op het pictogram als u een afbeelding wilt toevoegen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56C0F07-D365-4909-AFAF-093DACDA8B18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6350000" y="6553200"/>
            <a:ext cx="25082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1A8D7-4A60-4364-84D4-EC2CE5512702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82CF9E4-4ED5-4B0B-91D0-71672EAEC542}"/>
              </a:ext>
            </a:extLst>
          </p:cNvPr>
          <p:cNvSpPr>
            <a:spLocks noGrp="1" noChangeArrowheads="1"/>
          </p:cNvSpPr>
          <p:nvPr>
            <p:ph type="ftr" sz="quarter" idx="16"/>
          </p:nvPr>
        </p:nvSpPr>
        <p:spPr>
          <a:xfrm>
            <a:off x="1304925" y="6553200"/>
            <a:ext cx="4708525" cy="3048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AD2A568-4E0E-4199-9FD4-C2A3D3C9F4D1}"/>
              </a:ext>
            </a:extLst>
          </p:cNvPr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396E4-56B0-4D2E-9412-1DB6B3B8A727}" type="slidenum">
              <a:rPr lang="en-GB" altLang="en-NL"/>
              <a:pPr>
                <a:defRPr/>
              </a:pPr>
              <a:t>‹nr.›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36198746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7" y="0"/>
            <a:ext cx="6524815" cy="854075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66737" y="1135064"/>
            <a:ext cx="3008313" cy="51186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3740150" y="1144588"/>
            <a:ext cx="5123557" cy="51133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360000">
              <a:defRPr/>
            </a:lvl3pPr>
            <a:lvl4pPr marL="720000">
              <a:defRPr/>
            </a:lvl4pPr>
            <a:lvl5pPr marL="1080000"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4F1AB1-7D66-44AE-A17F-D13477B085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5ED92-C55B-473C-BD2E-88223D4A4149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1573FB39-29DB-4C04-8523-66C3F7EC97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BF14F-D7BB-448D-9162-D1DA765C71CA}" type="slidenum">
              <a:rPr lang="en-GB" altLang="en-NL"/>
              <a:pPr>
                <a:defRPr/>
              </a:pPr>
              <a:t>‹nr.›</a:t>
            </a:fld>
            <a:endParaRPr lang="en-GB" altLang="en-NL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7A404C-92F1-421F-9779-40234BF70740}"/>
              </a:ext>
            </a:extLst>
          </p:cNvPr>
          <p:cNvSpPr>
            <a:spLocks noGrp="1" noChangeArrowheads="1"/>
          </p:cNvSpPr>
          <p:nvPr>
            <p:ph type="ftr" sz="quarter" idx="16"/>
          </p:nvPr>
        </p:nvSpPr>
        <p:spPr>
          <a:xfrm>
            <a:off x="1304925" y="6553200"/>
            <a:ext cx="4708525" cy="3048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0595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4059" y="0"/>
            <a:ext cx="6507303" cy="854075"/>
          </a:xfrm>
        </p:spPr>
        <p:txBody>
          <a:bodyPr/>
          <a:lstStyle>
            <a:lvl1pPr algn="l">
              <a:defRPr sz="2400" b="1"/>
            </a:lvl1pPr>
          </a:lstStyle>
          <a:p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66738" y="1144587"/>
            <a:ext cx="5040000" cy="511333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Sleep de afbeelding naar de tijdelijke aanduiding of 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849938" y="1144588"/>
            <a:ext cx="3003550" cy="128963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B0F8D0-F7D6-46CC-B93A-F92908B4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0A2B5-34BB-4045-8018-DB4FF4DAC816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8D595C52-0DBB-4AA8-AD4F-7E51C2B2A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A35BD1-9420-4274-AC6F-C5E83744DA8D}" type="slidenum">
              <a:rPr lang="en-GB" altLang="en-NL"/>
              <a:pPr>
                <a:defRPr/>
              </a:pPr>
              <a:t>‹nr.›</a:t>
            </a:fld>
            <a:endParaRPr lang="en-GB" altLang="en-NL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019E2A6-5459-43D4-B340-F2C0959FBC5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1304925" y="6553200"/>
            <a:ext cx="4708525" cy="3048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180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0">
            <a:extLst>
              <a:ext uri="{FF2B5EF4-FFF2-40B4-BE49-F238E27FC236}">
                <a16:creationId xmlns:a16="http://schemas.microsoft.com/office/drawing/2014/main" id="{49703E03-98BF-42E4-B8BB-E786FE1B26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8921750" cy="126841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pic>
        <p:nvPicPr>
          <p:cNvPr id="5" name="Afbeelding 11" descr="logo lumc_Fedra_PPT_20 mm NL.pdf">
            <a:extLst>
              <a:ext uri="{FF2B5EF4-FFF2-40B4-BE49-F238E27FC236}">
                <a16:creationId xmlns:a16="http://schemas.microsoft.com/office/drawing/2014/main" id="{49EA07CE-FCE5-4BCF-A5FF-5917C994D2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5750"/>
            <a:ext cx="22939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12">
            <a:extLst>
              <a:ext uri="{FF2B5EF4-FFF2-40B4-BE49-F238E27FC236}">
                <a16:creationId xmlns:a16="http://schemas.microsoft.com/office/drawing/2014/main" id="{C28793BB-087A-4200-BD51-0C0F9C5C17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87625"/>
            <a:ext cx="1146175" cy="1150938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sp>
        <p:nvSpPr>
          <p:cNvPr id="7" name="Rechthoek 18">
            <a:extLst>
              <a:ext uri="{FF2B5EF4-FFF2-40B4-BE49-F238E27FC236}">
                <a16:creationId xmlns:a16="http://schemas.microsoft.com/office/drawing/2014/main" id="{87B9EB39-3AC8-44C4-AE54-00E2445CDA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6175" y="1431925"/>
            <a:ext cx="7997825" cy="1155700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pic>
        <p:nvPicPr>
          <p:cNvPr id="8" name="Afbeelding 13" descr="logo UL_RGB.pdf">
            <a:extLst>
              <a:ext uri="{FF2B5EF4-FFF2-40B4-BE49-F238E27FC236}">
                <a16:creationId xmlns:a16="http://schemas.microsoft.com/office/drawing/2014/main" id="{E1BE7C8A-D481-4148-999C-CE605E0340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743575"/>
            <a:ext cx="495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23975" y="1431652"/>
            <a:ext cx="7524750" cy="1152000"/>
          </a:xfrm>
          <a:prstGeom prst="rect">
            <a:avLst/>
          </a:prstGeom>
          <a:noFill/>
          <a:ln>
            <a:noFill/>
          </a:ln>
          <a:effectLst/>
        </p:spPr>
        <p:txBody>
          <a:bodyPr spcCol="360000"/>
          <a:lstStyle>
            <a:lvl1pPr>
              <a:defRPr sz="2400" b="1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jdelijke aanduiding voor tekst 3"/>
          <p:cNvSpPr>
            <a:spLocks noGrp="1"/>
          </p:cNvSpPr>
          <p:nvPr>
            <p:ph type="body" sz="half" idx="10"/>
          </p:nvPr>
        </p:nvSpPr>
        <p:spPr>
          <a:xfrm>
            <a:off x="1323974" y="2839003"/>
            <a:ext cx="7524751" cy="341892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C3CEFE2-6B2A-48AF-AC96-934FEB68C92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6350000" y="6553200"/>
            <a:ext cx="25082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FBB65-0704-40F4-B7A1-9166CBAD1C9B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B173C25-F2AA-4EC2-82FF-12BC75571B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E0CEF0-AA48-497F-8CD4-540E41F3842B}" type="slidenum">
              <a:rPr lang="en-GB" altLang="en-NL"/>
              <a:pPr>
                <a:defRPr/>
              </a:pPr>
              <a:t>‹nr.›</a:t>
            </a:fld>
            <a:endParaRPr lang="en-GB" altLang="en-NL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B868AE0-B261-47C2-A66C-4F93708FFBFD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xfrm>
            <a:off x="1304925" y="6553200"/>
            <a:ext cx="4708525" cy="3048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757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5">
            <a:extLst>
              <a:ext uri="{FF2B5EF4-FFF2-40B4-BE49-F238E27FC236}">
                <a16:creationId xmlns:a16="http://schemas.microsoft.com/office/drawing/2014/main" id="{C7C74E90-B44E-4246-B875-F8D817F525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553200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854075"/>
          </a:xfrm>
        </p:spPr>
        <p:txBody>
          <a:bodyPr/>
          <a:lstStyle>
            <a:lvl1pPr>
              <a:defRPr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5969102" y="2583652"/>
            <a:ext cx="2880000" cy="2880000"/>
          </a:xfrm>
        </p:spPr>
        <p:txBody>
          <a:bodyPr/>
          <a:lstStyle>
            <a:lvl1pPr marL="0" indent="0">
              <a:buNone/>
              <a:defRPr sz="800">
                <a:solidFill>
                  <a:schemeClr val="accent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Sleep de afbeelding naar de tijdelijke aanduiding of klik op het pictogram als u een afbeelding wilt toevoegen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566738" y="2583652"/>
            <a:ext cx="5283200" cy="3674274"/>
          </a:xfrm>
        </p:spPr>
        <p:txBody>
          <a:bodyPr/>
          <a:lstStyle>
            <a:lvl1pPr>
              <a:lnSpc>
                <a:spcPct val="100000"/>
              </a:lnSpc>
              <a:defRPr sz="5400" b="1" i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datum 2">
            <a:extLst>
              <a:ext uri="{FF2B5EF4-FFF2-40B4-BE49-F238E27FC236}">
                <a16:creationId xmlns:a16="http://schemas.microsoft.com/office/drawing/2014/main" id="{DD7BAF56-8974-4D7C-8C64-522F3F45793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C190C-8AA7-4B03-8143-2CE5E70AC7AE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7" name="Tijdelijke aanduiding voor voettekst 3">
            <a:extLst>
              <a:ext uri="{FF2B5EF4-FFF2-40B4-BE49-F238E27FC236}">
                <a16:creationId xmlns:a16="http://schemas.microsoft.com/office/drawing/2014/main" id="{7D08CE47-D521-4A3B-9A27-F83342F84A0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  <p:sp>
        <p:nvSpPr>
          <p:cNvPr id="8" name="Tijdelijke aanduiding voor dianummer 4">
            <a:extLst>
              <a:ext uri="{FF2B5EF4-FFF2-40B4-BE49-F238E27FC236}">
                <a16:creationId xmlns:a16="http://schemas.microsoft.com/office/drawing/2014/main" id="{705ED2B3-2DC9-40E2-B861-BC11112DAA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DA111-8A3C-4A70-BBDC-84A717367C9B}" type="slidenum">
              <a:rPr lang="en-GB" altLang="en-NL"/>
              <a:pPr>
                <a:defRPr/>
              </a:pPr>
              <a:t>‹nr.›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3610961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854075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1144588"/>
            <a:ext cx="8291512" cy="5113338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562292-DC84-4517-8D8B-BBEDBB92D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350000" y="6553200"/>
            <a:ext cx="25082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F9807-E819-4E8C-85D3-B1D6CFAD46B4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05F40F-143D-4451-9712-CBFA867973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D485DC-BAF6-4DC1-82CB-193F72AA87D1}" type="slidenum">
              <a:rPr lang="en-GB" altLang="en-NL"/>
              <a:pPr>
                <a:defRPr/>
              </a:pPr>
              <a:t>‹nr.›</a:t>
            </a:fld>
            <a:endParaRPr lang="en-GB" alt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2B7DD-6E6D-48DE-9E7C-D9DA040D0B5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1304925" y="6553200"/>
            <a:ext cx="4708525" cy="3048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116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p 1 r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6">
            <a:extLst>
              <a:ext uri="{FF2B5EF4-FFF2-40B4-BE49-F238E27FC236}">
                <a16:creationId xmlns:a16="http://schemas.microsoft.com/office/drawing/2014/main" id="{DB46E79A-354D-4894-9956-7769B7C585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14350"/>
            <a:ext cx="9144000" cy="895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sp>
        <p:nvSpPr>
          <p:cNvPr id="5" name="Rechthoek 9">
            <a:extLst>
              <a:ext uri="{FF2B5EF4-FFF2-40B4-BE49-F238E27FC236}">
                <a16:creationId xmlns:a16="http://schemas.microsoft.com/office/drawing/2014/main" id="{D76803C8-8D30-41CF-9E81-E1092D2201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7800"/>
            <a:ext cx="9144000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760413"/>
            <a:ext cx="8291512" cy="5497513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50164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9621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der voett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5">
            <a:extLst>
              <a:ext uri="{FF2B5EF4-FFF2-40B4-BE49-F238E27FC236}">
                <a16:creationId xmlns:a16="http://schemas.microsoft.com/office/drawing/2014/main" id="{CC8762DC-BEC0-436C-B77A-26FECE1F42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7800"/>
            <a:ext cx="9144000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1144587"/>
            <a:ext cx="8291512" cy="5373687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1041866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854075"/>
          </a:xfrm>
        </p:spPr>
        <p:txBody>
          <a:bodyPr/>
          <a:lstStyle/>
          <a:p>
            <a:endParaRPr lang="nl-NL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6738" y="1144588"/>
            <a:ext cx="4003675" cy="51133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360000">
              <a:defRPr/>
            </a:lvl3pPr>
            <a:lvl4pPr marL="720000">
              <a:defRPr/>
            </a:lvl4pPr>
            <a:lvl5pPr marL="1080000"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60032" y="1144588"/>
            <a:ext cx="4003675" cy="51133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360000">
              <a:defRPr/>
            </a:lvl3pPr>
            <a:lvl4pPr marL="720000">
              <a:defRPr/>
            </a:lvl4pPr>
            <a:lvl5pPr marL="1080000"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FB4C25-9A75-499D-9683-CEA51C5DA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FAD75-C75A-4AB4-93F8-E87A20E8A32A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CF42264C-3108-43C9-A47D-4219A19576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CBF403-EC62-41D6-B4A1-A6D1CD742CED}" type="slidenum">
              <a:rPr lang="en-GB" altLang="en-NL"/>
              <a:pPr>
                <a:defRPr/>
              </a:pPr>
              <a:t>‹nr.›</a:t>
            </a:fld>
            <a:endParaRPr lang="en-GB" altLang="en-NL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49A1DED-7CCC-4DE9-AE78-22F402140DE5}"/>
              </a:ext>
            </a:extLst>
          </p:cNvPr>
          <p:cNvSpPr>
            <a:spLocks noGrp="1" noChangeArrowheads="1"/>
          </p:cNvSpPr>
          <p:nvPr>
            <p:ph type="ftr" sz="quarter" idx="16"/>
          </p:nvPr>
        </p:nvSpPr>
        <p:spPr>
          <a:xfrm>
            <a:off x="1304925" y="6553200"/>
            <a:ext cx="4708525" cy="3048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517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66738" y="1135063"/>
            <a:ext cx="4003675" cy="846453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737" y="2174875"/>
            <a:ext cx="4003676" cy="40830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52988" y="1135063"/>
            <a:ext cx="4004630" cy="846453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52988" y="2174875"/>
            <a:ext cx="4004630" cy="40830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7" y="0"/>
            <a:ext cx="6558531" cy="854075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88EA8B-B36D-4494-BC01-EF81C123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0CBA2-9022-4BA1-9BA7-CC5DDD07F6DF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8" name="Tijdelijke aanduiding voor dianummer 8">
            <a:extLst>
              <a:ext uri="{FF2B5EF4-FFF2-40B4-BE49-F238E27FC236}">
                <a16:creationId xmlns:a16="http://schemas.microsoft.com/office/drawing/2014/main" id="{EAC8EE02-DAAB-48D3-B4D8-DB2F096B0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A92F5C-5564-4525-815E-9F91F20759A0}" type="slidenum">
              <a:rPr lang="en-GB" altLang="en-NL"/>
              <a:pPr>
                <a:defRPr/>
              </a:pPr>
              <a:t>‹nr.›</a:t>
            </a:fld>
            <a:endParaRPr lang="en-GB" altLang="en-NL">
              <a:solidFill>
                <a:schemeClr val="bg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7FFE7DD-7512-47B4-A991-F0A28B27179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1304925" y="6553200"/>
            <a:ext cx="4708525" cy="3048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317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854075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1919DE-A96C-42AB-A0C4-0B5BB817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70B58-8E40-4FE5-BE8E-BF9F397C6632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id="{7635D36E-D897-448E-8706-A2B3A1A34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C9C97A-C6A8-4A0A-9DC1-DCF1DE5CA076}" type="slidenum">
              <a:rPr lang="en-GB" altLang="en-NL"/>
              <a:pPr>
                <a:defRPr/>
              </a:pPr>
              <a:t>‹nr.›</a:t>
            </a:fld>
            <a:endParaRPr lang="en-GB" altLang="en-NL">
              <a:solidFill>
                <a:schemeClr val="bg1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B2709BE-2F92-4ED6-A267-888FD964641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1304925" y="6553200"/>
            <a:ext cx="4708525" cy="3048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939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B0B6543-7691-42AB-BC89-AE0271E9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DEB5A-1C60-4F0E-8B82-8E92B848BE77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9BB370F5-A9D0-4481-93A7-91B86F8252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54DF6-F97D-499B-B1E6-9ADA72D74A06}" type="slidenum">
              <a:rPr lang="en-GB" altLang="en-NL"/>
              <a:pPr>
                <a:defRPr/>
              </a:pPr>
              <a:t>‹nr.›</a:t>
            </a:fld>
            <a:endParaRPr lang="en-GB" altLang="en-NL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D3B077-EEB2-4610-AEA0-68E816CB06A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1304925" y="6553200"/>
            <a:ext cx="4708525" cy="3048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372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6D29C167-D78B-4080-9417-F5E1A8C3A0C3}"/>
              </a:ext>
            </a:extLst>
          </p:cNvPr>
          <p:cNvSpPr/>
          <p:nvPr userDrawn="1"/>
        </p:nvSpPr>
        <p:spPr bwMode="auto">
          <a:xfrm>
            <a:off x="8002588" y="6553200"/>
            <a:ext cx="114141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nl-NL">
              <a:latin typeface="Times" charset="0"/>
              <a:ea typeface="ＭＳ Ｐゴシック" charset="0"/>
            </a:endParaRPr>
          </a:p>
        </p:txBody>
      </p:sp>
      <p:sp>
        <p:nvSpPr>
          <p:cNvPr id="1027" name="Rechthoek 10">
            <a:extLst>
              <a:ext uri="{FF2B5EF4-FFF2-40B4-BE49-F238E27FC236}">
                <a16:creationId xmlns:a16="http://schemas.microsoft.com/office/drawing/2014/main" id="{ED2D657E-4A8C-4C3A-A525-A596072328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6553200"/>
            <a:ext cx="6859588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sp>
        <p:nvSpPr>
          <p:cNvPr id="1028" name="Rechthoek 11">
            <a:extLst>
              <a:ext uri="{FF2B5EF4-FFF2-40B4-BE49-F238E27FC236}">
                <a16:creationId xmlns:a16="http://schemas.microsoft.com/office/drawing/2014/main" id="{03DD019C-3E32-40A3-9AE6-6BD89B5AB2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53200"/>
            <a:ext cx="1143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sp>
        <p:nvSpPr>
          <p:cNvPr id="1029" name="Rechthoek 12">
            <a:extLst>
              <a:ext uri="{FF2B5EF4-FFF2-40B4-BE49-F238E27FC236}">
                <a16:creationId xmlns:a16="http://schemas.microsoft.com/office/drawing/2014/main" id="{7D77738C-ADAE-4BD6-BC1B-8FF23622F1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61175" y="6553200"/>
            <a:ext cx="1141413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altLang="en-US">
              <a:cs typeface="Arial" charset="0"/>
            </a:endParaRPr>
          </a:p>
        </p:txBody>
      </p:sp>
      <p:pic>
        <p:nvPicPr>
          <p:cNvPr id="1030" name="Afbeelding 3" descr="bovenbalk PPT 2b.pdf">
            <a:extLst>
              <a:ext uri="{FF2B5EF4-FFF2-40B4-BE49-F238E27FC236}">
                <a16:creationId xmlns:a16="http://schemas.microsoft.com/office/drawing/2014/main" id="{1F6DE4F2-EB7D-4AD5-827A-2CD92EFA97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3">
            <a:extLst>
              <a:ext uri="{FF2B5EF4-FFF2-40B4-BE49-F238E27FC236}">
                <a16:creationId xmlns:a16="http://schemas.microsoft.com/office/drawing/2014/main" id="{B7571A00-DB1F-4905-920E-96F68C5FB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44588"/>
            <a:ext cx="829151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  <a:endParaRPr lang="en-GB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991D80-5F6A-4424-9079-CE4B0F6767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6553200"/>
            <a:ext cx="8556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7D1DA8-58FF-40F9-A461-DFFA19437889}" type="datetime5">
              <a:rPr lang="nl-NL"/>
              <a:pPr>
                <a:defRPr/>
              </a:pPr>
              <a:t>12-jan-20</a:t>
            </a:fld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2A57C3-227E-4B62-A83B-C305C416FD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8575" y="6553200"/>
            <a:ext cx="47085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Fysiotherapie na open hart operatie</a:t>
            </a:r>
            <a:endParaRPr lang="en-GB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61C3F560-CE19-44D6-A532-68BF04440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6553200"/>
            <a:ext cx="5429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643AB0-61E7-4A77-A231-DC53D948D4EC}" type="slidenum">
              <a:rPr lang="en-GB" altLang="en-NL"/>
              <a:pPr>
                <a:defRPr/>
              </a:pPr>
              <a:t>‹nr.›</a:t>
            </a:fld>
            <a:endParaRPr lang="en-GB" altLang="en-NL"/>
          </a:p>
        </p:txBody>
      </p:sp>
      <p:sp>
        <p:nvSpPr>
          <p:cNvPr id="1035" name="Rectangle 2">
            <a:extLst>
              <a:ext uri="{FF2B5EF4-FFF2-40B4-BE49-F238E27FC236}">
                <a16:creationId xmlns:a16="http://schemas.microsoft.com/office/drawing/2014/main" id="{EA72E2D0-A466-42B0-A292-C71EBC756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0"/>
            <a:ext cx="65246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Titelstijl van model bewerken</a:t>
            </a:r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</p:sldLayoutIdLst>
  <p:transition/>
  <p:hf hdr="0"/>
  <p:txStyles>
    <p:titleStyle>
      <a:lvl1pPr algn="l" rtl="0" eaLnBrk="0" fontAlgn="base" hangingPunct="0">
        <a:lnSpc>
          <a:spcPct val="96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6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lnSpc>
          <a:spcPct val="96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lnSpc>
          <a:spcPct val="96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lnSpc>
          <a:spcPct val="96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9302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rgbClr val="000000"/>
          </a:solidFill>
          <a:latin typeface="+mn-lt"/>
          <a:ea typeface="MS PGothic" pitchFamily="34" charset="-128"/>
        </a:defRPr>
      </a:lvl2pPr>
      <a:lvl3pPr marL="358775" indent="-1857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>
          <a:solidFill>
            <a:srgbClr val="000000"/>
          </a:solidFill>
          <a:latin typeface="+mn-lt"/>
          <a:ea typeface="MS PGothic" pitchFamily="34" charset="-128"/>
        </a:defRPr>
      </a:lvl3pPr>
      <a:lvl4pPr marL="719138" indent="-1952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>
          <a:solidFill>
            <a:srgbClr val="000000"/>
          </a:solidFill>
          <a:latin typeface="+mn-lt"/>
          <a:ea typeface="MS PGothic" pitchFamily="34" charset="-128"/>
        </a:defRPr>
      </a:lvl4pPr>
      <a:lvl5pPr marL="1079500" indent="-1920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>
          <a:solidFill>
            <a:srgbClr val="000000"/>
          </a:solidFill>
          <a:latin typeface="+mn-lt"/>
          <a:ea typeface="MS PGothic" pitchFamily="34" charset="-128"/>
        </a:defRPr>
      </a:lvl5pPr>
      <a:lvl6pPr marL="23669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8241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2813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7385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el 4">
            <a:extLst>
              <a:ext uri="{FF2B5EF4-FFF2-40B4-BE49-F238E27FC236}">
                <a16:creationId xmlns:a16="http://schemas.microsoft.com/office/drawing/2014/main" id="{EAA77F50-2D97-4A3A-8DD6-B4971D87DD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70025" y="2781300"/>
            <a:ext cx="3762375" cy="1546225"/>
          </a:xfrm>
        </p:spPr>
        <p:txBody>
          <a:bodyPr/>
          <a:lstStyle/>
          <a:p>
            <a:pPr algn="ctr" eaLnBrk="1" hangingPunct="1"/>
            <a:r>
              <a:rPr lang="de-DE" altLang="nl-NL" sz="2800">
                <a:solidFill>
                  <a:schemeClr val="accent6"/>
                </a:solidFill>
                <a:ea typeface="MS PGothic"/>
              </a:rPr>
              <a:t>Ortho Eyes</a:t>
            </a:r>
            <a:endParaRPr lang="de-DE" altLang="nl-NL" sz="2800">
              <a:solidFill>
                <a:schemeClr val="accent6"/>
              </a:solidFill>
              <a:ea typeface="MS PGothic"/>
              <a:cs typeface="Calibri"/>
            </a:endParaRPr>
          </a:p>
          <a:p>
            <a:pPr algn="ctr"/>
            <a:r>
              <a:rPr lang="nl-NL" altLang="nl-NL" b="0">
                <a:solidFill>
                  <a:schemeClr val="accent6"/>
                </a:solidFill>
                <a:ea typeface="MS PGothic"/>
              </a:rPr>
              <a:t>Dr. Tony Andrioli​</a:t>
            </a:r>
            <a:endParaRPr lang="nl-NL" altLang="nl-NL" b="0">
              <a:solidFill>
                <a:schemeClr val="accent6"/>
              </a:solidFill>
              <a:ea typeface="MS PGothic"/>
              <a:cs typeface="Calibri"/>
            </a:endParaRPr>
          </a:p>
          <a:p>
            <a:pPr algn="ctr"/>
            <a:r>
              <a:rPr lang="de-DE" altLang="nl-NL" b="0">
                <a:solidFill>
                  <a:schemeClr val="accent6"/>
                </a:solidFill>
                <a:ea typeface="MS PGothic"/>
              </a:rPr>
              <a:t>Raphael, Brice, Eddie, Hassan, Arjun, Lennart, Rachelle</a:t>
            </a:r>
            <a:endParaRPr lang="de-DE" altLang="nl-NL" b="0">
              <a:solidFill>
                <a:schemeClr val="accent6"/>
              </a:solidFill>
              <a:ea typeface="MS PGothic"/>
              <a:cs typeface="Calibri"/>
            </a:endParaRPr>
          </a:p>
          <a:p>
            <a:pPr algn="ctr" eaLnBrk="1" hangingPunct="1"/>
            <a:endParaRPr lang="nl-NL" altLang="en-US"/>
          </a:p>
        </p:txBody>
      </p:sp>
      <p:pic>
        <p:nvPicPr>
          <p:cNvPr id="16387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B47F12EF-FC48-4F9A-AA87-0FB7E5C3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160338"/>
            <a:ext cx="3492500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CD60B5B3-7296-4DB2-ADCC-6189C247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57848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>
            <a:extLst>
              <a:ext uri="{FF2B5EF4-FFF2-40B4-BE49-F238E27FC236}">
                <a16:creationId xmlns:a16="http://schemas.microsoft.com/office/drawing/2014/main" id="{210A1949-7D35-441C-A38A-A7DAF2C70F2C}"/>
              </a:ext>
            </a:extLst>
          </p:cNvPr>
          <p:cNvPicPr>
            <a:picLocks noGrp="1" noChangeAspect="1" noChangeArrowheads="1"/>
          </p:cNvPicPr>
          <p:nvPr>
            <p:ph type="pic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r="27"/>
          <a:stretch>
            <a:fillRect/>
          </a:stretch>
        </p:blipFill>
        <p:spPr>
          <a:xfrm>
            <a:off x="5335588" y="2573338"/>
            <a:ext cx="3808412" cy="3997325"/>
          </a:xfr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D9EB1-10C6-4730-B8C8-071625D62148}"/>
              </a:ext>
            </a:extLst>
          </p:cNvPr>
          <p:cNvSpPr txBox="1"/>
          <p:nvPr/>
        </p:nvSpPr>
        <p:spPr>
          <a:xfrm>
            <a:off x="499620" y="245097"/>
            <a:ext cx="446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 we have!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0CA75-D50A-4B1F-A8C8-1C8CC5174410}"/>
              </a:ext>
            </a:extLst>
          </p:cNvPr>
          <p:cNvSpPr txBox="1"/>
          <p:nvPr/>
        </p:nvSpPr>
        <p:spPr>
          <a:xfrm>
            <a:off x="763571" y="2459504"/>
            <a:ext cx="7616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Read in a csv of an exercise :- 5 frames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A reference to all exercises of a patient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A reference to all patients from a category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2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3DDD1-E329-403D-9B3E-371B9482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94" y="4196802"/>
            <a:ext cx="1842900" cy="1291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42A260-E582-4728-9051-5A836ABF6228}"/>
              </a:ext>
            </a:extLst>
          </p:cNvPr>
          <p:cNvSpPr txBox="1"/>
          <p:nvPr/>
        </p:nvSpPr>
        <p:spPr>
          <a:xfrm>
            <a:off x="94268" y="1651269"/>
            <a:ext cx="88989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Create an empty list of </a:t>
            </a:r>
            <a:r>
              <a:rPr lang="en-GB" sz="2000" dirty="0" err="1">
                <a:solidFill>
                  <a:schemeClr val="accent6"/>
                </a:solidFill>
              </a:rPr>
              <a:t>patientgrougs</a:t>
            </a:r>
            <a:endParaRPr lang="en-GB" sz="2000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Get </a:t>
            </a:r>
            <a:r>
              <a:rPr lang="en-GB" sz="2000" dirty="0" err="1">
                <a:solidFill>
                  <a:schemeClr val="accent6"/>
                </a:solidFill>
              </a:rPr>
              <a:t>grouppath</a:t>
            </a:r>
            <a:r>
              <a:rPr lang="en-GB" sz="2000" dirty="0">
                <a:solidFill>
                  <a:schemeClr val="accent6"/>
                </a:solidFill>
              </a:rPr>
              <a:t> by looping through folder containing </a:t>
            </a:r>
            <a:r>
              <a:rPr lang="en-GB" sz="2000" dirty="0" err="1">
                <a:solidFill>
                  <a:schemeClr val="accent6"/>
                </a:solidFill>
              </a:rPr>
              <a:t>patietgroups</a:t>
            </a:r>
            <a:r>
              <a:rPr lang="en-GB" sz="2000" dirty="0">
                <a:solidFill>
                  <a:schemeClr val="accent6"/>
                </a:solidFill>
              </a:rPr>
              <a:t> and get the </a:t>
            </a:r>
            <a:r>
              <a:rPr lang="en-GB" sz="2000" dirty="0" err="1">
                <a:solidFill>
                  <a:schemeClr val="accent6"/>
                </a:solidFill>
              </a:rPr>
              <a:t>groupID</a:t>
            </a:r>
            <a:r>
              <a:rPr lang="en-GB" sz="2000" dirty="0">
                <a:solidFill>
                  <a:schemeClr val="accent6"/>
                </a:solidFill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Initiate class </a:t>
            </a:r>
            <a:r>
              <a:rPr lang="en-GB" sz="2000" dirty="0" err="1">
                <a:solidFill>
                  <a:schemeClr val="accent6"/>
                </a:solidFill>
              </a:rPr>
              <a:t>patientgroup</a:t>
            </a:r>
            <a:r>
              <a:rPr lang="en-GB" sz="2000" dirty="0">
                <a:solidFill>
                  <a:schemeClr val="accent6"/>
                </a:solidFill>
              </a:rPr>
              <a:t> with path as </a:t>
            </a:r>
            <a:r>
              <a:rPr lang="en-GB" sz="2000" dirty="0" err="1">
                <a:solidFill>
                  <a:schemeClr val="accent6"/>
                </a:solidFill>
              </a:rPr>
              <a:t>patientID</a:t>
            </a:r>
            <a:r>
              <a:rPr lang="en-GB" sz="2000" dirty="0">
                <a:solidFill>
                  <a:schemeClr val="accent6"/>
                </a:solidFill>
              </a:rPr>
              <a:t>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Create a list of reverences of all </a:t>
            </a:r>
            <a:r>
              <a:rPr lang="en-GB" sz="2000" dirty="0" err="1">
                <a:solidFill>
                  <a:schemeClr val="accent6"/>
                </a:solidFill>
              </a:rPr>
              <a:t>patientgroups</a:t>
            </a:r>
            <a:r>
              <a:rPr lang="en-GB" sz="2000" dirty="0">
                <a:solidFill>
                  <a:schemeClr val="accent6"/>
                </a:solidFill>
              </a:rPr>
              <a:t> with the path to an all patients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To access an exercises is then as easy as: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6"/>
                </a:solidFill>
              </a:rPr>
              <a:t>patient_group[0].patients[0].exercises[0].dataframe</a:t>
            </a:r>
            <a:endParaRPr lang="en-GB" sz="2000" dirty="0">
              <a:solidFill>
                <a:schemeClr val="accent6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6"/>
              </a:solidFill>
            </a:endParaRPr>
          </a:p>
          <a:p>
            <a:endParaRPr lang="en-NL" sz="20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C8695-5CEE-4A94-A861-4CB7A2796033}"/>
              </a:ext>
            </a:extLst>
          </p:cNvPr>
          <p:cNvSpPr txBox="1"/>
          <p:nvPr/>
        </p:nvSpPr>
        <p:spPr>
          <a:xfrm>
            <a:off x="499620" y="245097"/>
            <a:ext cx="446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Patientgroups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731F4-D250-4713-BBF7-92469B91F815}"/>
              </a:ext>
            </a:extLst>
          </p:cNvPr>
          <p:cNvSpPr/>
          <p:nvPr/>
        </p:nvSpPr>
        <p:spPr>
          <a:xfrm>
            <a:off x="591551" y="4611711"/>
            <a:ext cx="6669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CODE</a:t>
            </a:r>
            <a:r>
              <a:rPr lang="nl-NL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data2.0</a:t>
            </a:r>
            <a:r>
              <a:rPr lang="nl-NL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Catagory_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{groupid}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E28B0-1CCC-47A3-8FCA-0F07E752B4D1}"/>
              </a:ext>
            </a:extLst>
          </p:cNvPr>
          <p:cNvSpPr txBox="1"/>
          <p:nvPr/>
        </p:nvSpPr>
        <p:spPr>
          <a:xfrm>
            <a:off x="688156" y="348792"/>
            <a:ext cx="491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patient data</a:t>
            </a:r>
            <a:endParaRPr lang="en-N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EC0BD3A-82B3-41C7-BD78-5A427E840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168978"/>
              </p:ext>
            </p:extLst>
          </p:nvPr>
        </p:nvGraphicFramePr>
        <p:xfrm>
          <a:off x="565608" y="1534212"/>
          <a:ext cx="5684363" cy="378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299DF1-322A-460E-8B4E-670AE332DE65}"/>
              </a:ext>
            </a:extLst>
          </p:cNvPr>
          <p:cNvSpPr txBox="1"/>
          <p:nvPr/>
        </p:nvSpPr>
        <p:spPr>
          <a:xfrm>
            <a:off x="5599521" y="1534212"/>
            <a:ext cx="29788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Loop through each and get the patient data and sort it out.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Use the key </a:t>
            </a:r>
            <a:r>
              <a:rPr lang="en-GB" sz="2000" dirty="0" err="1">
                <a:solidFill>
                  <a:schemeClr val="accent6"/>
                </a:solidFill>
              </a:rPr>
              <a:t>exercise.exercisegroup</a:t>
            </a:r>
            <a:r>
              <a:rPr lang="en-GB" sz="2000" dirty="0">
                <a:solidFill>
                  <a:schemeClr val="accent6"/>
                </a:solidFill>
              </a:rPr>
              <a:t> to get the name of the 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chemeClr val="accent6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05D8FB-6088-495D-9FDE-19E493FC0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02558"/>
              </p:ext>
            </p:extLst>
          </p:nvPr>
        </p:nvGraphicFramePr>
        <p:xfrm>
          <a:off x="5981175" y="4087110"/>
          <a:ext cx="1673389" cy="1419381"/>
        </p:xfrm>
        <a:graphic>
          <a:graphicData uri="http://schemas.openxmlformats.org/drawingml/2006/table">
            <a:tbl>
              <a:tblPr/>
              <a:tblGrid>
                <a:gridCol w="797320">
                  <a:extLst>
                    <a:ext uri="{9D8B030D-6E8A-4147-A177-3AD203B41FA5}">
                      <a16:colId xmlns:a16="http://schemas.microsoft.com/office/drawing/2014/main" val="3590205903"/>
                    </a:ext>
                  </a:extLst>
                </a:gridCol>
                <a:gridCol w="876069">
                  <a:extLst>
                    <a:ext uri="{9D8B030D-6E8A-4147-A177-3AD203B41FA5}">
                      <a16:colId xmlns:a16="http://schemas.microsoft.com/office/drawing/2014/main" val="3335053856"/>
                    </a:ext>
                  </a:extLst>
                </a:gridCol>
              </a:tblGrid>
              <a:tr h="322587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AB1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AB2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647163"/>
                  </a:ext>
                </a:extLst>
              </a:tr>
              <a:tr h="322587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AF1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AF2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318704"/>
                  </a:ext>
                </a:extLst>
              </a:tr>
              <a:tr h="258069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EL1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EL2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003009"/>
                  </a:ext>
                </a:extLst>
              </a:tr>
              <a:tr h="258069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RF1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RF2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936409"/>
                  </a:ext>
                </a:extLst>
              </a:tr>
              <a:tr h="258069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EH1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EH2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76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3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DF801-5171-41CB-9B00-7BA034B4CF1A}"/>
              </a:ext>
            </a:extLst>
          </p:cNvPr>
          <p:cNvSpPr txBox="1"/>
          <p:nvPr/>
        </p:nvSpPr>
        <p:spPr>
          <a:xfrm>
            <a:off x="688156" y="348792"/>
            <a:ext cx="491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Cross-joining exercises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0513E-96AA-41EE-AEBD-D84A04C25287}"/>
              </a:ext>
            </a:extLst>
          </p:cNvPr>
          <p:cNvSpPr txBox="1"/>
          <p:nvPr/>
        </p:nvSpPr>
        <p:spPr>
          <a:xfrm>
            <a:off x="857839" y="1432874"/>
            <a:ext cx="76545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Generate more data by creating possible combinations for a patient.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Example in test.py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6"/>
                </a:solidFill>
              </a:rPr>
              <a:t>Patient_data</a:t>
            </a:r>
            <a:r>
              <a:rPr lang="en-GB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6"/>
                </a:solidFill>
              </a:rPr>
              <a:t>Restults</a:t>
            </a:r>
            <a:r>
              <a:rPr lang="en-GB" sz="2000" dirty="0">
                <a:solidFill>
                  <a:schemeClr val="accent6"/>
                </a:solidFill>
              </a:rPr>
              <a:t> = list(</a:t>
            </a:r>
            <a:r>
              <a:rPr lang="en-GB" sz="2000" dirty="0" err="1">
                <a:solidFill>
                  <a:schemeClr val="accent6"/>
                </a:solidFill>
              </a:rPr>
              <a:t>itertools.product</a:t>
            </a:r>
            <a:r>
              <a:rPr lang="en-GB" sz="2000" dirty="0">
                <a:solidFill>
                  <a:schemeClr val="accent6"/>
                </a:solidFill>
              </a:rPr>
              <a:t> (</a:t>
            </a:r>
            <a:r>
              <a:rPr lang="en-GB" sz="2000" dirty="0" err="1">
                <a:solidFill>
                  <a:schemeClr val="accent6"/>
                </a:solidFill>
              </a:rPr>
              <a:t>patient_data</a:t>
            </a:r>
            <a:r>
              <a:rPr lang="en-GB" sz="2000" dirty="0">
                <a:solidFill>
                  <a:schemeClr val="accent6"/>
                </a:solidFill>
              </a:rPr>
              <a:t>[‘AB’], </a:t>
            </a:r>
            <a:r>
              <a:rPr lang="en-GB" sz="2000" dirty="0" err="1">
                <a:solidFill>
                  <a:schemeClr val="accent6"/>
                </a:solidFill>
              </a:rPr>
              <a:t>Patient_data</a:t>
            </a:r>
            <a:r>
              <a:rPr lang="en-GB" sz="2000" dirty="0">
                <a:solidFill>
                  <a:schemeClr val="accent6"/>
                </a:solidFill>
              </a:rPr>
              <a:t>[‘AF’] 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accent6"/>
                </a:solidFill>
              </a:rPr>
              <a:t>[('AB1'  'AF1')  ('AB1'  'AF2')  ('AB2'  'AF1')  ('AB2'  'AF2’)] </a:t>
            </a: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Now results data is 2x more than the original </a:t>
            </a:r>
            <a:r>
              <a:rPr lang="en-GB" sz="2000" dirty="0" err="1">
                <a:solidFill>
                  <a:schemeClr val="accent6"/>
                </a:solidFill>
              </a:rPr>
              <a:t>patient_data</a:t>
            </a:r>
            <a:r>
              <a:rPr lang="en-GB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Working with references to files instead of </a:t>
            </a:r>
            <a:r>
              <a:rPr lang="en-GB" sz="2000" dirty="0" err="1">
                <a:solidFill>
                  <a:schemeClr val="accent6"/>
                </a:solidFill>
              </a:rPr>
              <a:t>dataframes</a:t>
            </a:r>
            <a:r>
              <a:rPr lang="en-GB" sz="2000" dirty="0">
                <a:solidFill>
                  <a:schemeClr val="accent6"/>
                </a:solidFill>
              </a:rPr>
              <a:t>: see code</a:t>
            </a:r>
            <a:endParaRPr lang="en-NL" sz="20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478180-55D5-40BA-85F8-BBEC4B1A1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69330"/>
              </p:ext>
            </p:extLst>
          </p:nvPr>
        </p:nvGraphicFramePr>
        <p:xfrm>
          <a:off x="3143838" y="2154396"/>
          <a:ext cx="3531282" cy="634524"/>
        </p:xfrm>
        <a:graphic>
          <a:graphicData uri="http://schemas.openxmlformats.org/drawingml/2006/table">
            <a:tbl>
              <a:tblPr/>
              <a:tblGrid>
                <a:gridCol w="1104378">
                  <a:extLst>
                    <a:ext uri="{9D8B030D-6E8A-4147-A177-3AD203B41FA5}">
                      <a16:colId xmlns:a16="http://schemas.microsoft.com/office/drawing/2014/main" val="4046962573"/>
                    </a:ext>
                  </a:extLst>
                </a:gridCol>
                <a:gridCol w="1213452">
                  <a:extLst>
                    <a:ext uri="{9D8B030D-6E8A-4147-A177-3AD203B41FA5}">
                      <a16:colId xmlns:a16="http://schemas.microsoft.com/office/drawing/2014/main" val="2163420931"/>
                    </a:ext>
                  </a:extLst>
                </a:gridCol>
                <a:gridCol w="1213452">
                  <a:extLst>
                    <a:ext uri="{9D8B030D-6E8A-4147-A177-3AD203B41FA5}">
                      <a16:colId xmlns:a16="http://schemas.microsoft.com/office/drawing/2014/main" val="1608427781"/>
                    </a:ext>
                  </a:extLst>
                </a:gridCol>
              </a:tblGrid>
              <a:tr h="317262">
                <a:tc>
                  <a:txBody>
                    <a:bodyPr/>
                    <a:lstStyle/>
                    <a:p>
                      <a:pPr algn="l" fontAlgn="ctr"/>
                      <a:r>
                        <a:rPr lang="nl-NL" sz="900" b="1" i="0" u="none" strike="noStrike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AB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900" b="1" i="0" u="none" strike="noStrike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AB1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900" b="1" i="0" u="none" strike="noStrike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AB2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335348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l" fontAlgn="ctr"/>
                      <a:r>
                        <a:rPr lang="nl-NL" sz="900" b="1" i="0" u="none" strike="noStrike" dirty="0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AF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900" b="1" i="0" u="none" strike="noStrike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AF1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900" b="1" i="0" u="none" strike="noStrike" dirty="0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AF2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82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974E6-DB63-4018-9F00-392A750B07DB}"/>
              </a:ext>
            </a:extLst>
          </p:cNvPr>
          <p:cNvSpPr txBox="1"/>
          <p:nvPr/>
        </p:nvSpPr>
        <p:spPr>
          <a:xfrm>
            <a:off x="688156" y="348792"/>
            <a:ext cx="491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Splitting test &amp; train data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0D4CE-DEBC-4B19-90E0-22419BA083FC}"/>
              </a:ext>
            </a:extLst>
          </p:cNvPr>
          <p:cNvSpPr txBox="1"/>
          <p:nvPr/>
        </p:nvSpPr>
        <p:spPr>
          <a:xfrm>
            <a:off x="688156" y="1668780"/>
            <a:ext cx="6865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Randomly select patients by their id’s for test in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If patient id is in test then it’s </a:t>
            </a:r>
            <a:r>
              <a:rPr lang="en-GB" sz="2000" dirty="0" err="1">
                <a:solidFill>
                  <a:schemeClr val="accent6"/>
                </a:solidFill>
              </a:rPr>
              <a:t>patient_data</a:t>
            </a:r>
            <a:r>
              <a:rPr lang="en-GB" sz="2000" dirty="0">
                <a:solidFill>
                  <a:schemeClr val="accent6"/>
                </a:solidFill>
              </a:rPr>
              <a:t> from results goes to the test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Else it’s a train data. See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7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1A04FD-9F28-4427-AC8F-0EBFC728ABFC}"/>
              </a:ext>
            </a:extLst>
          </p:cNvPr>
          <p:cNvSpPr txBox="1"/>
          <p:nvPr/>
        </p:nvSpPr>
        <p:spPr>
          <a:xfrm>
            <a:off x="688156" y="348792"/>
            <a:ext cx="491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Getting the 650 columns!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E5F9E-28DF-474A-9580-0C109CE28D23}"/>
              </a:ext>
            </a:extLst>
          </p:cNvPr>
          <p:cNvSpPr txBox="1"/>
          <p:nvPr/>
        </p:nvSpPr>
        <p:spPr>
          <a:xfrm>
            <a:off x="688156" y="1237213"/>
            <a:ext cx="6957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Loop through the patient data and get the data of each exercises =&gt; save this in an empty array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Save the array in a </a:t>
            </a:r>
            <a:r>
              <a:rPr lang="en-GB" sz="2000" dirty="0" err="1">
                <a:solidFill>
                  <a:schemeClr val="accent6"/>
                </a:solidFill>
              </a:rPr>
              <a:t>combination_array</a:t>
            </a:r>
            <a:r>
              <a:rPr lang="en-GB" sz="2000" dirty="0">
                <a:solidFill>
                  <a:schemeClr val="accent6"/>
                </a:solidFill>
              </a:rPr>
              <a:t> with 650 columns =&gt; see code</a:t>
            </a:r>
            <a:r>
              <a:rPr lang="en-GB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F989C0C-1052-4BCB-B298-94536BF1D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203403"/>
              </p:ext>
            </p:extLst>
          </p:nvPr>
        </p:nvGraphicFramePr>
        <p:xfrm>
          <a:off x="214812" y="2583179"/>
          <a:ext cx="5384709" cy="297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E2D8331-6377-424D-961E-C25D5BBEA401}"/>
              </a:ext>
            </a:extLst>
          </p:cNvPr>
          <p:cNvSpPr/>
          <p:nvPr/>
        </p:nvSpPr>
        <p:spPr bwMode="auto">
          <a:xfrm>
            <a:off x="4932771" y="5087198"/>
            <a:ext cx="1333500" cy="28194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A07F36-2BF3-4B45-A6DF-961E4AB5F918}"/>
              </a:ext>
            </a:extLst>
          </p:cNvPr>
          <p:cNvGrpSpPr/>
          <p:nvPr/>
        </p:nvGrpSpPr>
        <p:grpSpPr>
          <a:xfrm>
            <a:off x="6533701" y="4784432"/>
            <a:ext cx="1111515" cy="778168"/>
            <a:chOff x="3621769" y="2385979"/>
            <a:chExt cx="1111515" cy="77816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CCE5597-CBCE-4847-84C9-A97D79CA84D5}"/>
                </a:ext>
              </a:extLst>
            </p:cNvPr>
            <p:cNvSpPr/>
            <p:nvPr/>
          </p:nvSpPr>
          <p:spPr>
            <a:xfrm>
              <a:off x="3663326" y="2444299"/>
              <a:ext cx="1028402" cy="719848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398089"/>
                <a:satOff val="-28819"/>
                <a:lumOff val="25609"/>
                <a:alphaOff val="0"/>
              </a:schemeClr>
            </a:fillRef>
            <a:effectRef idx="0">
              <a:schemeClr val="accent1">
                <a:shade val="50000"/>
                <a:hueOff val="398089"/>
                <a:satOff val="-28819"/>
                <a:lumOff val="2560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B461600E-EF9E-4C0B-9786-457DD6A4FD40}"/>
                </a:ext>
              </a:extLst>
            </p:cNvPr>
            <p:cNvSpPr txBox="1"/>
            <p:nvPr/>
          </p:nvSpPr>
          <p:spPr>
            <a:xfrm>
              <a:off x="3621769" y="2385979"/>
              <a:ext cx="1111515" cy="778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/>
                <a:t>Combination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dirty="0"/>
                <a:t>array</a:t>
              </a:r>
              <a:endParaRPr lang="en-NL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56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89AC2-16F7-4EEB-8126-6A720A25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01"/>
            <a:ext cx="9144000" cy="816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70AEE0-FD67-4962-9A05-FC1C9872D507}"/>
              </a:ext>
            </a:extLst>
          </p:cNvPr>
          <p:cNvSpPr/>
          <p:nvPr/>
        </p:nvSpPr>
        <p:spPr>
          <a:xfrm>
            <a:off x="289560" y="386388"/>
            <a:ext cx="6143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Getting the group of each exercise combinations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D7922-16BE-4644-9ABC-77FBAE94C4FD}"/>
              </a:ext>
            </a:extLst>
          </p:cNvPr>
          <p:cNvSpPr txBox="1"/>
          <p:nvPr/>
        </p:nvSpPr>
        <p:spPr>
          <a:xfrm>
            <a:off x="289560" y="1873877"/>
            <a:ext cx="5646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Getting the group number:</a:t>
            </a:r>
          </a:p>
          <a:p>
            <a:r>
              <a:rPr lang="en-GB" dirty="0">
                <a:solidFill>
                  <a:schemeClr val="accent6"/>
                </a:solidFill>
              </a:rPr>
              <a:t>This will be the answer for our model, de y</a:t>
            </a:r>
            <a:endParaRPr lang="en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4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0DCAC-2E8B-4155-A825-902A5EF1CE01}"/>
              </a:ext>
            </a:extLst>
          </p:cNvPr>
          <p:cNvSpPr txBox="1"/>
          <p:nvPr/>
        </p:nvSpPr>
        <p:spPr>
          <a:xfrm>
            <a:off x="688156" y="348792"/>
            <a:ext cx="491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Questions &amp; feedback moment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3659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24D8B2-0E24-4644-BF1D-A218CF17732E}"/>
              </a:ext>
            </a:extLst>
          </p:cNvPr>
          <p:cNvSpPr txBox="1"/>
          <p:nvPr/>
        </p:nvSpPr>
        <p:spPr>
          <a:xfrm>
            <a:off x="1168924" y="1461155"/>
            <a:ext cx="79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Data processing </a:t>
            </a:r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3C31B-56D7-4A57-B81A-1CC28BE940FC}"/>
              </a:ext>
            </a:extLst>
          </p:cNvPr>
          <p:cNvSpPr txBox="1"/>
          <p:nvPr/>
        </p:nvSpPr>
        <p:spPr>
          <a:xfrm>
            <a:off x="2507530" y="3902697"/>
            <a:ext cx="1743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6"/>
                </a:solidFill>
              </a:rPr>
              <a:t>Hassan Ali</a:t>
            </a:r>
            <a:endParaRPr lang="en-NL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116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66640" y="0"/>
            <a:ext cx="6524280" cy="8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96000"/>
              </a:lnSpc>
            </a:pPr>
            <a:r>
              <a:rPr lang="en-GB" sz="2400" b="1" strike="noStrike" spc="-1" dirty="0">
                <a:solidFill>
                  <a:srgbClr val="FFFFFF"/>
                </a:solidFill>
                <a:latin typeface="Calibri"/>
                <a:ea typeface="MS PGothic"/>
                <a:cs typeface="Calibri"/>
              </a:rPr>
              <a:t>Data processing for Machine learning model</a:t>
            </a:r>
            <a:endParaRPr lang="en-GB" sz="2400" b="1" strike="noStrike" spc="-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350040" y="6553080"/>
            <a:ext cx="2507760" cy="304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FA0B3C13-196D-43B6-85BF-2B65672D3A35}" type="datetime">
              <a:rPr lang="en-US" sz="1200" b="0" strike="noStrike" spc="-1">
                <a:solidFill>
                  <a:srgbClr val="FFFFFF"/>
                </a:solidFill>
                <a:latin typeface="Calibri"/>
                <a:ea typeface="MS PGothic"/>
              </a:rPr>
              <a:t>1/12/2020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566640" y="6553080"/>
            <a:ext cx="542520" cy="304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74E8A0C6-C552-443B-B094-DB8D310AFC4A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MS PGothic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016DB-AB82-441A-A173-51B590BA8C1C}"/>
              </a:ext>
            </a:extLst>
          </p:cNvPr>
          <p:cNvSpPr txBox="1"/>
          <p:nvPr/>
        </p:nvSpPr>
        <p:spPr>
          <a:xfrm>
            <a:off x="1018095" y="1291472"/>
            <a:ext cx="6438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General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How did we get 650 columns?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Read in a csv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Read in patient folder with multiple exercises and save path of all exercises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Read in one category folder ,multiple exercises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folder with multiple categories and saving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cross joining exercises and creating 650 columns.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15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66640" y="0"/>
            <a:ext cx="6524280" cy="8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96000"/>
              </a:lnSpc>
            </a:pPr>
            <a:r>
              <a:rPr lang="en-GB" b="1" spc="-1">
                <a:solidFill>
                  <a:srgbClr val="FFFFFF"/>
                </a:solidFill>
                <a:latin typeface="Calibri"/>
                <a:ea typeface="MS PGothic"/>
              </a:rPr>
              <a:t>The data</a:t>
            </a:r>
            <a:endParaRPr lang="en-GB" sz="2400" b="1" strike="noStrike" spc="-1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350040" y="6553080"/>
            <a:ext cx="2507760" cy="304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FA0B3C13-196D-43B6-85BF-2B65672D3A35}" type="datetime">
              <a:rPr lang="en-US" sz="1200" b="0" strike="noStrike" spc="-1">
                <a:solidFill>
                  <a:srgbClr val="FFFFFF"/>
                </a:solidFill>
                <a:latin typeface="Calibri"/>
                <a:ea typeface="MS PGothic"/>
              </a:rPr>
              <a:t>1/12/2020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566640" y="6553080"/>
            <a:ext cx="542520" cy="304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74E8A0C6-C552-443B-B094-DB8D310AFC4A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MS PGothic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CC9A2-83E9-42C1-984F-31A2D633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00" y="1650571"/>
            <a:ext cx="1604542" cy="11244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57464-9DB2-49A6-8789-B17DF1A1498E}"/>
              </a:ext>
            </a:extLst>
          </p:cNvPr>
          <p:cNvCxnSpPr>
            <a:cxnSpLocks/>
          </p:cNvCxnSpPr>
          <p:nvPr/>
        </p:nvCxnSpPr>
        <p:spPr bwMode="auto">
          <a:xfrm>
            <a:off x="2535086" y="1832334"/>
            <a:ext cx="100866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AB23EAA-3AE5-4C77-9B76-3A654F423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66" y="1650571"/>
            <a:ext cx="1581150" cy="1352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7C80A5-D774-4A0B-A087-F07850DC308B}"/>
              </a:ext>
            </a:extLst>
          </p:cNvPr>
          <p:cNvSpPr txBox="1"/>
          <p:nvPr/>
        </p:nvSpPr>
        <p:spPr>
          <a:xfrm>
            <a:off x="3734512" y="3190587"/>
            <a:ext cx="81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74E190-4C99-44D6-BBC2-6854A0934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754" y="4390916"/>
            <a:ext cx="1200150" cy="16192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11A90D-D44A-457F-94F1-48864FC42F2F}"/>
              </a:ext>
            </a:extLst>
          </p:cNvPr>
          <p:cNvCxnSpPr>
            <a:cxnSpLocks/>
          </p:cNvCxnSpPr>
          <p:nvPr/>
        </p:nvCxnSpPr>
        <p:spPr bwMode="auto">
          <a:xfrm>
            <a:off x="5609224" y="1860614"/>
            <a:ext cx="100866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E2A43-D166-4C87-986F-B9057483A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025" y="1650571"/>
            <a:ext cx="1362075" cy="3028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52BB00-ACEF-4285-A087-B440594CA0A6}"/>
              </a:ext>
            </a:extLst>
          </p:cNvPr>
          <p:cNvSpPr txBox="1"/>
          <p:nvPr/>
        </p:nvSpPr>
        <p:spPr>
          <a:xfrm>
            <a:off x="739280" y="1126254"/>
            <a:ext cx="230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/>
                </a:solidFill>
              </a:rPr>
              <a:t>Category_folder</a:t>
            </a:r>
            <a:endParaRPr lang="en-NL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FFC6A-7EC4-4456-97ED-2A13C247E2C6}"/>
              </a:ext>
            </a:extLst>
          </p:cNvPr>
          <p:cNvSpPr txBox="1"/>
          <p:nvPr/>
        </p:nvSpPr>
        <p:spPr>
          <a:xfrm>
            <a:off x="3250971" y="1112114"/>
            <a:ext cx="230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/>
                </a:solidFill>
              </a:rPr>
              <a:t>Patientgroup</a:t>
            </a:r>
            <a:endParaRPr lang="en-NL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4640C-374F-4901-B055-B9C18DB91799}"/>
              </a:ext>
            </a:extLst>
          </p:cNvPr>
          <p:cNvSpPr txBox="1"/>
          <p:nvPr/>
        </p:nvSpPr>
        <p:spPr>
          <a:xfrm>
            <a:off x="6212558" y="1097842"/>
            <a:ext cx="314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Patientfolder (</a:t>
            </a:r>
            <a:r>
              <a:rPr lang="en-GB" dirty="0" err="1">
                <a:solidFill>
                  <a:schemeClr val="accent6"/>
                </a:solidFill>
              </a:rPr>
              <a:t>csvfiles</a:t>
            </a:r>
            <a:r>
              <a:rPr lang="en-GB" dirty="0">
                <a:solidFill>
                  <a:schemeClr val="accent6"/>
                </a:solidFill>
              </a:rPr>
              <a:t>)</a:t>
            </a:r>
            <a:endParaRPr lang="en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285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D2793-E4EC-4E57-9CDB-9405BF5B5D2D}"/>
              </a:ext>
            </a:extLst>
          </p:cNvPr>
          <p:cNvSpPr txBox="1"/>
          <p:nvPr/>
        </p:nvSpPr>
        <p:spPr>
          <a:xfrm>
            <a:off x="494907" y="327581"/>
            <a:ext cx="756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Read in a csv file: Class exercises 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032DE-9C0E-4CF0-9BA1-19B4BE7C44AF}"/>
              </a:ext>
            </a:extLst>
          </p:cNvPr>
          <p:cNvSpPr txBox="1"/>
          <p:nvPr/>
        </p:nvSpPr>
        <p:spPr>
          <a:xfrm>
            <a:off x="494907" y="1197203"/>
            <a:ext cx="367881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/>
                </a:solidFill>
              </a:rPr>
              <a:t>Read data from csv files and save the data as a pandas </a:t>
            </a:r>
            <a:r>
              <a:rPr lang="en-GB" sz="2000" dirty="0" err="1">
                <a:solidFill>
                  <a:schemeClr val="accent6"/>
                </a:solidFill>
              </a:rPr>
              <a:t>Dataframe</a:t>
            </a: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/>
                </a:solidFill>
              </a:rPr>
              <a:t>Rename column names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/>
                </a:solidFill>
              </a:rPr>
              <a:t>Save data in </a:t>
            </a:r>
            <a:r>
              <a:rPr lang="en-GB" sz="2000" dirty="0" err="1">
                <a:solidFill>
                  <a:schemeClr val="accent6"/>
                </a:solidFill>
              </a:rPr>
              <a:t>numpy</a:t>
            </a:r>
            <a:r>
              <a:rPr lang="en-GB" sz="2000" dirty="0">
                <a:solidFill>
                  <a:schemeClr val="accent6"/>
                </a:solidFill>
              </a:rPr>
              <a:t> array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/>
                </a:solidFill>
              </a:rPr>
              <a:t>Getting metadata from exercises (exercises type, category, etc)</a:t>
            </a:r>
          </a:p>
          <a:p>
            <a:endParaRPr lang="en-GB" sz="2000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536F-BA76-4BE6-9490-DB11641D81EA}"/>
              </a:ext>
            </a:extLst>
          </p:cNvPr>
          <p:cNvSpPr txBox="1"/>
          <p:nvPr/>
        </p:nvSpPr>
        <p:spPr>
          <a:xfrm>
            <a:off x="4173717" y="1263191"/>
            <a:ext cx="4970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accent6"/>
                </a:solidFill>
              </a:rPr>
              <a:t> </a:t>
            </a:r>
            <a:r>
              <a:rPr lang="nl-NL" sz="2000" dirty="0">
                <a:solidFill>
                  <a:schemeClr val="accent6"/>
                </a:solidFill>
              </a:rPr>
              <a:t>data = pd.read_csv("filename.csv")</a:t>
            </a:r>
            <a:endParaRPr lang="en-GB" sz="1800" dirty="0">
              <a:solidFill>
                <a:schemeClr val="accent6"/>
              </a:solidFill>
            </a:endParaRPr>
          </a:p>
          <a:p>
            <a:r>
              <a:rPr lang="en-GB" sz="20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894FF-07CF-4782-9CFF-48CB80D233A3}"/>
              </a:ext>
            </a:extLst>
          </p:cNvPr>
          <p:cNvSpPr txBox="1"/>
          <p:nvPr/>
        </p:nvSpPr>
        <p:spPr>
          <a:xfrm>
            <a:off x="4279766" y="2445022"/>
            <a:ext cx="4970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>
                <a:solidFill>
                  <a:schemeClr val="accent6"/>
                </a:solidFill>
              </a:rPr>
              <a:t>data.rename(columns= colnames)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4C8FB-F9F7-49FA-8075-F1B730E5CEC1}"/>
              </a:ext>
            </a:extLst>
          </p:cNvPr>
          <p:cNvSpPr txBox="1"/>
          <p:nvPr/>
        </p:nvSpPr>
        <p:spPr>
          <a:xfrm>
            <a:off x="4279767" y="3442960"/>
            <a:ext cx="4970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>
                <a:solidFill>
                  <a:schemeClr val="accent6"/>
                </a:solidFill>
              </a:rPr>
              <a:t>data = pd.read_csv("filename.csv")</a:t>
            </a:r>
            <a:endParaRPr lang="en-GB" sz="18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72AD-AA2C-48C4-8FA9-89B82CD9E62E}"/>
              </a:ext>
            </a:extLst>
          </p:cNvPr>
          <p:cNvSpPr txBox="1"/>
          <p:nvPr/>
        </p:nvSpPr>
        <p:spPr>
          <a:xfrm>
            <a:off x="4279767" y="4295805"/>
            <a:ext cx="4970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/>
                </a:solidFill>
              </a:rPr>
              <a:t> </a:t>
            </a:r>
            <a:r>
              <a:rPr lang="nl-NL" sz="2000" dirty="0">
                <a:solidFill>
                  <a:schemeClr val="accent6"/>
                </a:solidFill>
              </a:rPr>
              <a:t>os.path.split(exercisepath)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>
                <a:solidFill>
                  <a:schemeClr val="accent6"/>
                </a:solidFill>
              </a:rPr>
              <a:t>‘CODE\data2.0\</a:t>
            </a:r>
            <a:r>
              <a:rPr lang="nl-NL" sz="2000" dirty="0">
                <a:solidFill>
                  <a:srgbClr val="002060"/>
                </a:solidFill>
              </a:rPr>
              <a:t>Catagory_1\</a:t>
            </a:r>
            <a:r>
              <a:rPr lang="nl-NL" sz="2000" dirty="0">
                <a:solidFill>
                  <a:srgbClr val="00B050"/>
                </a:solidFill>
              </a:rPr>
              <a:t>1</a:t>
            </a:r>
            <a:r>
              <a:rPr lang="nl-NL" sz="2000" dirty="0">
                <a:solidFill>
                  <a:schemeClr val="accent6"/>
                </a:solidFill>
              </a:rPr>
              <a:t>\</a:t>
            </a:r>
            <a:r>
              <a:rPr lang="nl-NL" sz="2000" dirty="0">
                <a:solidFill>
                  <a:srgbClr val="FF0000"/>
                </a:solidFill>
              </a:rPr>
              <a:t>AB1.csv</a:t>
            </a:r>
            <a:r>
              <a:rPr lang="nl-NL" sz="2000" dirty="0">
                <a:solidFill>
                  <a:schemeClr val="accent6"/>
                </a:solidFill>
              </a:rPr>
              <a:t>’</a:t>
            </a:r>
            <a:endParaRPr lang="en-GB" sz="2000" dirty="0">
              <a:solidFill>
                <a:schemeClr val="accent6"/>
              </a:solidFill>
            </a:endParaRPr>
          </a:p>
          <a:p>
            <a:r>
              <a:rPr lang="en-GB" sz="2000" dirty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50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EACFCA-8D8F-4C3D-9D2F-67DD03041267}"/>
              </a:ext>
            </a:extLst>
          </p:cNvPr>
          <p:cNvSpPr/>
          <p:nvPr/>
        </p:nvSpPr>
        <p:spPr>
          <a:xfrm>
            <a:off x="174227" y="370127"/>
            <a:ext cx="3355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Get frames (5 rows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C59669-6EAD-49E1-A2F3-9450FBBC685B}"/>
                  </a:ext>
                </a:extLst>
              </p:cNvPr>
              <p:cNvSpPr/>
              <p:nvPr/>
            </p:nvSpPr>
            <p:spPr>
              <a:xfrm>
                <a:off x="864908" y="1084082"/>
                <a:ext cx="7166729" cy="7858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l-NL" dirty="0">
                    <a:solidFill>
                      <a:schemeClr val="accent6"/>
                    </a:solidFill>
                  </a:rPr>
                  <a:t>dataframe.shape = 100 raws by 27 columns</a:t>
                </a:r>
              </a:p>
              <a:p>
                <a:r>
                  <a:rPr lang="nl-NL" dirty="0">
                    <a:solidFill>
                      <a:schemeClr val="accent6"/>
                    </a:solidFill>
                  </a:rPr>
                  <a:t>Dataframe.size = 100x27</a:t>
                </a:r>
              </a:p>
              <a:p>
                <a:r>
                  <a:rPr lang="nl-NL" dirty="0">
                    <a:solidFill>
                      <a:schemeClr val="accent6"/>
                    </a:solidFill>
                  </a:rPr>
                  <a:t>Raws = dataframe.size/len(columns) =&gt; 2700/27 = 100</a:t>
                </a:r>
              </a:p>
              <a:p>
                <a:r>
                  <a:rPr lang="nl-NL" dirty="0">
                    <a:solidFill>
                      <a:schemeClr val="accent6"/>
                    </a:solidFill>
                  </a:rPr>
                  <a:t>Frames = 5, </a:t>
                </a:r>
              </a:p>
              <a:p>
                <a:r>
                  <a:rPr lang="nl-NL" dirty="0">
                    <a:solidFill>
                      <a:schemeClr val="accent6"/>
                    </a:solidFill>
                  </a:rPr>
                  <a:t>Length dataframe = raws,</a:t>
                </a:r>
              </a:p>
              <a:p>
                <a:r>
                  <a:rPr lang="nl-NL" dirty="0">
                    <a:solidFill>
                      <a:schemeClr val="accent6"/>
                    </a:solidFill>
                  </a:rPr>
                  <a:t>Steps_between frames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rows</m:t>
                        </m:r>
                      </m:num>
                      <m:den>
                        <m:r>
                          <a:rPr lang="en-GB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𝐹𝑟𝑎𝑚𝑒𝑠</m:t>
                        </m:r>
                      </m:den>
                    </m:f>
                  </m:oMath>
                </a14:m>
                <a:endParaRPr lang="nl-NL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endParaRPr lang="nl-NL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r>
                  <a:rPr lang="nl-NL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Formula = </a:t>
                </a:r>
                <a:r>
                  <a:rPr lang="nl-NL" dirty="0">
                    <a:solidFill>
                      <a:schemeClr val="accent6"/>
                    </a:solidFill>
                  </a:rPr>
                  <a:t>Steps_between frames * step_number</a:t>
                </a:r>
                <a:r>
                  <a:rPr lang="nl-NL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nl-NL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r>
                  <a:rPr lang="nl-NL" dirty="0">
                    <a:solidFill>
                      <a:schemeClr val="accent6"/>
                    </a:solidFill>
                  </a:rPr>
                  <a:t>Voorbeeld: size = 96x27, get frames (1-5):</a:t>
                </a:r>
              </a:p>
              <a:p>
                <a:r>
                  <a:rPr lang="nl-NL" dirty="0">
                    <a:solidFill>
                      <a:schemeClr val="accent6"/>
                    </a:solidFill>
                  </a:rPr>
                  <a:t> </a:t>
                </a:r>
              </a:p>
              <a:p>
                <a:r>
                  <a:rPr lang="nl-NL" dirty="0">
                    <a:solidFill>
                      <a:schemeClr val="accent6"/>
                    </a:solidFill>
                  </a:rPr>
                  <a:t>Steps_between frames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96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nl-NL" dirty="0">
                    <a:solidFill>
                      <a:schemeClr val="accent6"/>
                    </a:solidFill>
                  </a:rPr>
                  <a:t> = 19</a:t>
                </a:r>
              </a:p>
              <a:p>
                <a:endParaRPr lang="nl-NL" dirty="0">
                  <a:solidFill>
                    <a:schemeClr val="accent6"/>
                  </a:solidFill>
                </a:endParaRPr>
              </a:p>
              <a:p>
                <a:endParaRPr lang="nl-NL" dirty="0">
                  <a:solidFill>
                    <a:schemeClr val="accent6"/>
                  </a:solidFill>
                </a:endParaRPr>
              </a:p>
              <a:p>
                <a:r>
                  <a:rPr lang="nl-NL" dirty="0">
                    <a:solidFill>
                      <a:schemeClr val="accent6"/>
                    </a:solidFill>
                  </a:rPr>
                  <a:t>	</a:t>
                </a:r>
              </a:p>
              <a:p>
                <a:endParaRPr lang="nl-NL" dirty="0">
                  <a:solidFill>
                    <a:schemeClr val="accent6"/>
                  </a:solidFill>
                </a:endParaRPr>
              </a:p>
              <a:p>
                <a:endParaRPr lang="nl-NL" dirty="0">
                  <a:solidFill>
                    <a:srgbClr val="FF0000"/>
                  </a:solidFill>
                </a:endParaRPr>
              </a:p>
              <a:p>
                <a:endParaRPr lang="nl-NL" dirty="0">
                  <a:solidFill>
                    <a:srgbClr val="FF0000"/>
                  </a:solidFill>
                </a:endParaRPr>
              </a:p>
              <a:p>
                <a:endParaRPr lang="nl-NL" dirty="0">
                  <a:solidFill>
                    <a:srgbClr val="FF0000"/>
                  </a:solidFill>
                </a:endParaRPr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C59669-6EAD-49E1-A2F3-9450FBBC6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08" y="1084082"/>
                <a:ext cx="7166729" cy="7858818"/>
              </a:xfrm>
              <a:prstGeom prst="rect">
                <a:avLst/>
              </a:prstGeom>
              <a:blipFill>
                <a:blip r:embed="rId2"/>
                <a:stretch>
                  <a:fillRect l="-1361" t="-6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03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AD3E5E-640E-4E80-9592-04F71A0B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56917"/>
              </p:ext>
            </p:extLst>
          </p:nvPr>
        </p:nvGraphicFramePr>
        <p:xfrm>
          <a:off x="131975" y="3949831"/>
          <a:ext cx="8880049" cy="2105915"/>
        </p:xfrm>
        <a:graphic>
          <a:graphicData uri="http://schemas.openxmlformats.org/drawingml/2006/table">
            <a:tbl>
              <a:tblPr/>
              <a:tblGrid>
                <a:gridCol w="867462">
                  <a:extLst>
                    <a:ext uri="{9D8B030D-6E8A-4147-A177-3AD203B41FA5}">
                      <a16:colId xmlns:a16="http://schemas.microsoft.com/office/drawing/2014/main" val="2940374333"/>
                    </a:ext>
                  </a:extLst>
                </a:gridCol>
                <a:gridCol w="1053558">
                  <a:extLst>
                    <a:ext uri="{9D8B030D-6E8A-4147-A177-3AD203B41FA5}">
                      <a16:colId xmlns:a16="http://schemas.microsoft.com/office/drawing/2014/main" val="3318210059"/>
                    </a:ext>
                  </a:extLst>
                </a:gridCol>
                <a:gridCol w="1053558">
                  <a:extLst>
                    <a:ext uri="{9D8B030D-6E8A-4147-A177-3AD203B41FA5}">
                      <a16:colId xmlns:a16="http://schemas.microsoft.com/office/drawing/2014/main" val="964649007"/>
                    </a:ext>
                  </a:extLst>
                </a:gridCol>
                <a:gridCol w="1053558">
                  <a:extLst>
                    <a:ext uri="{9D8B030D-6E8A-4147-A177-3AD203B41FA5}">
                      <a16:colId xmlns:a16="http://schemas.microsoft.com/office/drawing/2014/main" val="3122602317"/>
                    </a:ext>
                  </a:extLst>
                </a:gridCol>
                <a:gridCol w="1133157">
                  <a:extLst>
                    <a:ext uri="{9D8B030D-6E8A-4147-A177-3AD203B41FA5}">
                      <a16:colId xmlns:a16="http://schemas.microsoft.com/office/drawing/2014/main" val="286853949"/>
                    </a:ext>
                  </a:extLst>
                </a:gridCol>
                <a:gridCol w="1058487">
                  <a:extLst>
                    <a:ext uri="{9D8B030D-6E8A-4147-A177-3AD203B41FA5}">
                      <a16:colId xmlns:a16="http://schemas.microsoft.com/office/drawing/2014/main" val="2829197854"/>
                    </a:ext>
                  </a:extLst>
                </a:gridCol>
                <a:gridCol w="1386337">
                  <a:extLst>
                    <a:ext uri="{9D8B030D-6E8A-4147-A177-3AD203B41FA5}">
                      <a16:colId xmlns:a16="http://schemas.microsoft.com/office/drawing/2014/main" val="3643416433"/>
                    </a:ext>
                  </a:extLst>
                </a:gridCol>
                <a:gridCol w="1273932">
                  <a:extLst>
                    <a:ext uri="{9D8B030D-6E8A-4147-A177-3AD203B41FA5}">
                      <a16:colId xmlns:a16="http://schemas.microsoft.com/office/drawing/2014/main" val="1312314752"/>
                    </a:ext>
                  </a:extLst>
                </a:gridCol>
              </a:tblGrid>
              <a:tr h="57989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Frames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thorax_r_x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thorax_r_y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thorax_r_z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humerus_l_y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humerus_l_z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ellebooghoek_l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01846"/>
                  </a:ext>
                </a:extLst>
              </a:tr>
              <a:tr h="305205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4,281002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-4,902092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-3,568476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49,40454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1,703396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361,781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415524"/>
                  </a:ext>
                </a:extLst>
              </a:tr>
              <a:tr h="305205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3,983373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-5,070366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-6,898982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140,0478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-14,25236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361,6263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489044"/>
                  </a:ext>
                </a:extLst>
              </a:tr>
              <a:tr h="305205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7,701193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-4,54045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-7,870923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133,0988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-11,46238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369,8746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10911"/>
                  </a:ext>
                </a:extLst>
              </a:tr>
              <a:tr h="305205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7,036899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-5,193945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-4,345288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43,63235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-7,319636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361,6309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245985"/>
                  </a:ext>
                </a:extLst>
              </a:tr>
              <a:tr h="305205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7,796869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-3,205833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-0,6876775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15,97036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50,46438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403,7818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771113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834E13A-C990-4DA1-9EA3-6253AF08E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52234"/>
              </p:ext>
            </p:extLst>
          </p:nvPr>
        </p:nvGraphicFramePr>
        <p:xfrm>
          <a:off x="131975" y="958106"/>
          <a:ext cx="2903456" cy="2522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18">
                  <a:extLst>
                    <a:ext uri="{9D8B030D-6E8A-4147-A177-3AD203B41FA5}">
                      <a16:colId xmlns:a16="http://schemas.microsoft.com/office/drawing/2014/main" val="1759178340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1471598714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2238257363"/>
                    </a:ext>
                  </a:extLst>
                </a:gridCol>
              </a:tblGrid>
              <a:tr h="654088">
                <a:tc>
                  <a:txBody>
                    <a:bodyPr/>
                    <a:lstStyle/>
                    <a:p>
                      <a:r>
                        <a:rPr lang="en-GB" dirty="0"/>
                        <a:t>Step:</a:t>
                      </a:r>
                    </a:p>
                    <a:p>
                      <a:r>
                        <a:rPr lang="en-GB" dirty="0"/>
                        <a:t>No: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Calculation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75725"/>
                  </a:ext>
                </a:extLst>
              </a:tr>
              <a:tr h="3737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1*19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74033"/>
                  </a:ext>
                </a:extLst>
              </a:tr>
              <a:tr h="373765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2*19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2892"/>
                  </a:ext>
                </a:extLst>
              </a:tr>
              <a:tr h="373765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3*19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52663"/>
                  </a:ext>
                </a:extLst>
              </a:tr>
              <a:tr h="373765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4*19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21825"/>
                  </a:ext>
                </a:extLst>
              </a:tr>
              <a:tr h="373765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5*19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066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E3A839-7BEA-4933-A5DC-C26D496CC702}"/>
              </a:ext>
            </a:extLst>
          </p:cNvPr>
          <p:cNvSpPr txBox="1"/>
          <p:nvPr/>
        </p:nvSpPr>
        <p:spPr>
          <a:xfrm>
            <a:off x="4128940" y="1065229"/>
            <a:ext cx="488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FD670-6B71-429D-BE39-D2EC8159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98" y="959176"/>
            <a:ext cx="6014301" cy="2083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AF84B-E6F9-40EC-8F75-5E4E6A699BA7}"/>
              </a:ext>
            </a:extLst>
          </p:cNvPr>
          <p:cNvSpPr txBox="1"/>
          <p:nvPr/>
        </p:nvSpPr>
        <p:spPr>
          <a:xfrm>
            <a:off x="273377" y="3482091"/>
            <a:ext cx="7579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6"/>
                </a:solidFill>
              </a:rPr>
              <a:t>dataframe_2 = dataframe.iloc[get_frames()]</a:t>
            </a:r>
          </a:p>
          <a:p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7AE93-B9FC-4FEE-82D4-CBFB57570AAB}"/>
              </a:ext>
            </a:extLst>
          </p:cNvPr>
          <p:cNvSpPr txBox="1"/>
          <p:nvPr/>
        </p:nvSpPr>
        <p:spPr>
          <a:xfrm>
            <a:off x="273377" y="367645"/>
            <a:ext cx="385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Voorbeeld get frames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9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78347-E242-4F5B-BDE0-57308DF4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67" y="1876814"/>
            <a:ext cx="1362075" cy="3028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1D5FCD-1C4B-4D43-9BFA-56AFC6B019A8}"/>
              </a:ext>
            </a:extLst>
          </p:cNvPr>
          <p:cNvSpPr txBox="1"/>
          <p:nvPr/>
        </p:nvSpPr>
        <p:spPr>
          <a:xfrm>
            <a:off x="254524" y="1415149"/>
            <a:ext cx="396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Patient </a:t>
            </a:r>
            <a:r>
              <a:rPr lang="nl-NL" dirty="0">
                <a:solidFill>
                  <a:srgbClr val="002060"/>
                </a:solidFill>
              </a:rPr>
              <a:t>Catagory_1\</a:t>
            </a:r>
            <a:r>
              <a:rPr lang="nl-NL" dirty="0">
                <a:solidFill>
                  <a:srgbClr val="00B050"/>
                </a:solidFill>
              </a:rPr>
              <a:t>1</a:t>
            </a:r>
            <a:endParaRPr lang="en-NL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F1C7F-161A-4E9D-AF08-F94B49AEDC56}"/>
              </a:ext>
            </a:extLst>
          </p:cNvPr>
          <p:cNvSpPr txBox="1"/>
          <p:nvPr/>
        </p:nvSpPr>
        <p:spPr>
          <a:xfrm>
            <a:off x="3685878" y="1527142"/>
            <a:ext cx="5203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Find if it’s a csv file: </a:t>
            </a:r>
            <a:r>
              <a:rPr lang="en-GB" sz="2000" dirty="0" err="1">
                <a:solidFill>
                  <a:schemeClr val="accent6"/>
                </a:solidFill>
              </a:rPr>
              <a:t>endswith</a:t>
            </a:r>
            <a:r>
              <a:rPr lang="en-GB" sz="2000" dirty="0">
                <a:solidFill>
                  <a:schemeClr val="accent6"/>
                </a:solidFill>
              </a:rPr>
              <a:t> ‘.csv’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6"/>
                </a:solidFill>
              </a:rPr>
              <a:t>csvfile</a:t>
            </a:r>
            <a:r>
              <a:rPr lang="en-GB" sz="2000" dirty="0">
                <a:solidFill>
                  <a:schemeClr val="accent6"/>
                </a:solidFill>
              </a:rPr>
              <a:t> = </a:t>
            </a:r>
            <a:r>
              <a:rPr lang="en-GB" sz="2000" dirty="0" err="1">
                <a:solidFill>
                  <a:schemeClr val="accent6"/>
                </a:solidFill>
              </a:rPr>
              <a:t>os.path.join</a:t>
            </a:r>
            <a:r>
              <a:rPr lang="en-GB" sz="2000" dirty="0">
                <a:solidFill>
                  <a:schemeClr val="accent6"/>
                </a:solidFill>
              </a:rPr>
              <a:t>(</a:t>
            </a:r>
            <a:r>
              <a:rPr lang="en-GB" sz="2000" dirty="0" err="1">
                <a:solidFill>
                  <a:schemeClr val="accent6"/>
                </a:solidFill>
              </a:rPr>
              <a:t>self.path</a:t>
            </a:r>
            <a:r>
              <a:rPr lang="en-GB" sz="2000" dirty="0">
                <a:solidFill>
                  <a:schemeClr val="accent6"/>
                </a:solidFill>
              </a:rPr>
              <a:t>, filename)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Initiate class Exercises with path as </a:t>
            </a:r>
            <a:r>
              <a:rPr lang="en-GB" sz="2000" dirty="0" err="1">
                <a:solidFill>
                  <a:schemeClr val="accent6"/>
                </a:solidFill>
              </a:rPr>
              <a:t>csvfile</a:t>
            </a:r>
            <a:r>
              <a:rPr lang="en-GB" sz="2000" dirty="0">
                <a:solidFill>
                  <a:schemeClr val="accent6"/>
                </a:solidFill>
              </a:rPr>
              <a:t>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Create a list of reverences of all exercises with the path to an individual exercise</a:t>
            </a:r>
          </a:p>
          <a:p>
            <a:pPr lvl="1"/>
            <a:endParaRPr lang="en-GB" sz="20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sz="20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054E7-DCFD-470A-B992-C33731788A7F}"/>
              </a:ext>
            </a:extLst>
          </p:cNvPr>
          <p:cNvSpPr txBox="1"/>
          <p:nvPr/>
        </p:nvSpPr>
        <p:spPr>
          <a:xfrm>
            <a:off x="499620" y="245097"/>
            <a:ext cx="446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Patient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1FDB29-10CF-4C8E-B895-4E098171544E}"/>
              </a:ext>
            </a:extLst>
          </p:cNvPr>
          <p:cNvCxnSpPr>
            <a:cxnSpLocks/>
          </p:cNvCxnSpPr>
          <p:nvPr/>
        </p:nvCxnSpPr>
        <p:spPr bwMode="auto">
          <a:xfrm flipH="1">
            <a:off x="2093542" y="3035432"/>
            <a:ext cx="2007118" cy="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ross 10">
            <a:extLst>
              <a:ext uri="{FF2B5EF4-FFF2-40B4-BE49-F238E27FC236}">
                <a16:creationId xmlns:a16="http://schemas.microsoft.com/office/drawing/2014/main" id="{D70EFE95-C572-45C3-971B-C346C3EF18EB}"/>
              </a:ext>
            </a:extLst>
          </p:cNvPr>
          <p:cNvSpPr/>
          <p:nvPr/>
        </p:nvSpPr>
        <p:spPr bwMode="auto">
          <a:xfrm rot="18710878">
            <a:off x="796719" y="1833011"/>
            <a:ext cx="330565" cy="322895"/>
          </a:xfrm>
          <a:prstGeom prst="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9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BDBDD2-943E-4604-89F1-57C70084A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35" y="1603934"/>
            <a:ext cx="1581150" cy="1352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3EFB4-39C4-4995-9473-26835380FCE4}"/>
              </a:ext>
            </a:extLst>
          </p:cNvPr>
          <p:cNvSpPr txBox="1"/>
          <p:nvPr/>
        </p:nvSpPr>
        <p:spPr>
          <a:xfrm>
            <a:off x="2625981" y="3143950"/>
            <a:ext cx="81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4BD7-E1D8-4DE4-AB9C-EB7754CD1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23" y="4344279"/>
            <a:ext cx="1200150" cy="1619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C777CB-EF05-4706-852E-FD1CB69C0833}"/>
              </a:ext>
            </a:extLst>
          </p:cNvPr>
          <p:cNvSpPr txBox="1"/>
          <p:nvPr/>
        </p:nvSpPr>
        <p:spPr>
          <a:xfrm>
            <a:off x="2142440" y="1065477"/>
            <a:ext cx="230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/>
                </a:solidFill>
              </a:rPr>
              <a:t>Patientgroup</a:t>
            </a:r>
            <a:endParaRPr lang="en-NL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15A78-169A-4DA9-9F9B-69CA73D0A823}"/>
              </a:ext>
            </a:extLst>
          </p:cNvPr>
          <p:cNvSpPr txBox="1"/>
          <p:nvPr/>
        </p:nvSpPr>
        <p:spPr>
          <a:xfrm>
            <a:off x="3685878" y="1527142"/>
            <a:ext cx="5203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Find name folder = </a:t>
            </a:r>
            <a:r>
              <a:rPr lang="nl-NL" sz="2000" dirty="0">
                <a:solidFill>
                  <a:schemeClr val="accent6"/>
                </a:solidFill>
              </a:rPr>
              <a:t>os.listdir (path)</a:t>
            </a:r>
            <a:endParaRPr lang="en-GB" sz="2000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6"/>
                </a:solidFill>
              </a:rPr>
              <a:t>Patientpath</a:t>
            </a:r>
            <a:r>
              <a:rPr lang="en-GB" sz="2000" dirty="0">
                <a:solidFill>
                  <a:schemeClr val="accent6"/>
                </a:solidFill>
              </a:rPr>
              <a:t> = </a:t>
            </a:r>
            <a:r>
              <a:rPr lang="en-GB" sz="2000" dirty="0" err="1">
                <a:solidFill>
                  <a:schemeClr val="accent6"/>
                </a:solidFill>
              </a:rPr>
              <a:t>os.path.join</a:t>
            </a:r>
            <a:r>
              <a:rPr lang="en-GB" sz="2000" dirty="0">
                <a:solidFill>
                  <a:schemeClr val="accent6"/>
                </a:solidFill>
              </a:rPr>
              <a:t>(</a:t>
            </a:r>
            <a:r>
              <a:rPr lang="en-GB" sz="2000" dirty="0" err="1">
                <a:solidFill>
                  <a:schemeClr val="accent6"/>
                </a:solidFill>
              </a:rPr>
              <a:t>self.path</a:t>
            </a:r>
            <a:r>
              <a:rPr lang="en-GB" sz="2000" dirty="0">
                <a:solidFill>
                  <a:schemeClr val="accent6"/>
                </a:solidFill>
              </a:rPr>
              <a:t>, name)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Initiate class patient with path as </a:t>
            </a:r>
            <a:r>
              <a:rPr lang="en-GB" sz="2000" dirty="0" err="1">
                <a:solidFill>
                  <a:schemeClr val="accent6"/>
                </a:solidFill>
              </a:rPr>
              <a:t>Patientpath</a:t>
            </a:r>
            <a:r>
              <a:rPr lang="en-GB" sz="2000" dirty="0">
                <a:solidFill>
                  <a:schemeClr val="accent6"/>
                </a:solidFill>
              </a:rPr>
              <a:t>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Create a list of reverences of all patients from a category with the path to an individual patient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sz="2000" dirty="0">
              <a:solidFill>
                <a:schemeClr val="accent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430CF-B929-4F7C-B977-42BDD2397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80" y="1630829"/>
            <a:ext cx="1318283" cy="92383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A3FB00-9A28-4375-995F-9514ED0BA701}"/>
              </a:ext>
            </a:extLst>
          </p:cNvPr>
          <p:cNvCxnSpPr>
            <a:cxnSpLocks/>
          </p:cNvCxnSpPr>
          <p:nvPr/>
        </p:nvCxnSpPr>
        <p:spPr bwMode="auto">
          <a:xfrm>
            <a:off x="1857478" y="1793738"/>
            <a:ext cx="50433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F37CEC-C980-4F82-9A43-4C0707276317}"/>
              </a:ext>
            </a:extLst>
          </p:cNvPr>
          <p:cNvSpPr txBox="1"/>
          <p:nvPr/>
        </p:nvSpPr>
        <p:spPr>
          <a:xfrm>
            <a:off x="499620" y="245097"/>
            <a:ext cx="446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Patientgroup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3341814"/>
      </p:ext>
    </p:extLst>
  </p:cSld>
  <p:clrMapOvr>
    <a:masterClrMapping/>
  </p:clrMapOvr>
</p:sld>
</file>

<file path=ppt/theme/theme1.xml><?xml version="1.0" encoding="utf-8"?>
<a:theme xmlns:a="http://schemas.openxmlformats.org/drawingml/2006/main" name="62-457 Presentatie-LUMC">
  <a:themeElements>
    <a:clrScheme name="Aangepast 25">
      <a:dk1>
        <a:srgbClr val="003C66"/>
      </a:dk1>
      <a:lt1>
        <a:srgbClr val="FFFFFF"/>
      </a:lt1>
      <a:dk2>
        <a:srgbClr val="FFFFFF"/>
      </a:dk2>
      <a:lt2>
        <a:srgbClr val="003C7D"/>
      </a:lt2>
      <a:accent1>
        <a:srgbClr val="007CC2"/>
      </a:accent1>
      <a:accent2>
        <a:srgbClr val="009FBD"/>
      </a:accent2>
      <a:accent3>
        <a:srgbClr val="6E90A6"/>
      </a:accent3>
      <a:accent4>
        <a:srgbClr val="E3004F"/>
      </a:accent4>
      <a:accent5>
        <a:srgbClr val="C0965C"/>
      </a:accent5>
      <a:accent6>
        <a:srgbClr val="000000"/>
      </a:accent6>
      <a:hlink>
        <a:srgbClr val="1161C6"/>
      </a:hlink>
      <a:folHlink>
        <a:srgbClr val="E300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101463"/>
        </a:dk1>
        <a:lt1>
          <a:srgbClr val="FFFFFF"/>
        </a:lt1>
        <a:dk2>
          <a:srgbClr val="B5E7FF"/>
        </a:dk2>
        <a:lt2>
          <a:srgbClr val="111166"/>
        </a:lt2>
        <a:accent1>
          <a:srgbClr val="119DF9"/>
        </a:accent1>
        <a:accent2>
          <a:srgbClr val="117FE4"/>
        </a:accent2>
        <a:accent3>
          <a:srgbClr val="D7F1FF"/>
        </a:accent3>
        <a:accent4>
          <a:srgbClr val="DADADA"/>
        </a:accent4>
        <a:accent5>
          <a:srgbClr val="AACCFB"/>
        </a:accent5>
        <a:accent6>
          <a:srgbClr val="0E72CF"/>
        </a:accent6>
        <a:hlink>
          <a:srgbClr val="1161C6"/>
        </a:hlink>
        <a:folHlink>
          <a:srgbClr val="114D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1648</TotalTime>
  <Words>869</Words>
  <Application>Microsoft Office PowerPoint</Application>
  <PresentationFormat>Diavoorstelling (4:3)</PresentationFormat>
  <Paragraphs>224</Paragraphs>
  <Slides>17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Times</vt:lpstr>
      <vt:lpstr>Times New Roman</vt:lpstr>
      <vt:lpstr>Wingdings</vt:lpstr>
      <vt:lpstr>62-457 Presentatie-LUMC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LUMC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YourName</dc:creator>
  <cp:lastModifiedBy>hassan dahir</cp:lastModifiedBy>
  <cp:revision>2</cp:revision>
  <cp:lastPrinted>2015-12-01T12:35:53Z</cp:lastPrinted>
  <dcterms:created xsi:type="dcterms:W3CDTF">2013-07-15T20:26:40Z</dcterms:created>
  <dcterms:modified xsi:type="dcterms:W3CDTF">2020-01-12T12:20:17Z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0x01010068ADBA691C161B4DABCF19CF55B01487</vt:lpwstr>
  </property>
</Properties>
</file>